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2" name="Shape 2112"/>
        <p:cNvGrpSpPr/>
        <p:nvPr/>
      </p:nvGrpSpPr>
      <p:grpSpPr>
        <a:xfrm>
          <a:off x="0" y="0"/>
          <a:ext cx="0" cy="0"/>
          <a:chOff x="0" y="0"/>
          <a:chExt cx="0" cy="0"/>
        </a:xfrm>
      </p:grpSpPr>
      <p:sp>
        <p:nvSpPr>
          <p:cNvPr id="2113" name="Google Shape;211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114" name="Google Shape;211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0" name="Google Shape;2330;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7" name="Google Shape;2337;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4" name="Google Shape;2354;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8" name="Shape 2358"/>
        <p:cNvGrpSpPr/>
        <p:nvPr/>
      </p:nvGrpSpPr>
      <p:grpSpPr>
        <a:xfrm>
          <a:off x="0" y="0"/>
          <a:ext cx="0" cy="0"/>
          <a:chOff x="0" y="0"/>
          <a:chExt cx="0" cy="0"/>
        </a:xfrm>
      </p:grpSpPr>
      <p:sp>
        <p:nvSpPr>
          <p:cNvPr id="2359" name="Google Shape;2359;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0" name="Google Shape;2360;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0" name="Google Shape;2410;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4" name="Shape 2414"/>
        <p:cNvGrpSpPr/>
        <p:nvPr/>
      </p:nvGrpSpPr>
      <p:grpSpPr>
        <a:xfrm>
          <a:off x="0" y="0"/>
          <a:ext cx="0" cy="0"/>
          <a:chOff x="0" y="0"/>
          <a:chExt cx="0" cy="0"/>
        </a:xfrm>
      </p:grpSpPr>
      <p:sp>
        <p:nvSpPr>
          <p:cNvPr id="2415" name="Google Shape;2415;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6" name="Google Shape;2416;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4" name="Shape 2504"/>
        <p:cNvGrpSpPr/>
        <p:nvPr/>
      </p:nvGrpSpPr>
      <p:grpSpPr>
        <a:xfrm>
          <a:off x="0" y="0"/>
          <a:ext cx="0" cy="0"/>
          <a:chOff x="0" y="0"/>
          <a:chExt cx="0" cy="0"/>
        </a:xfrm>
      </p:grpSpPr>
      <p:sp>
        <p:nvSpPr>
          <p:cNvPr id="2505" name="Google Shape;2505;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6" name="Google Shape;2506;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1" name="Shape 2531"/>
        <p:cNvGrpSpPr/>
        <p:nvPr/>
      </p:nvGrpSpPr>
      <p:grpSpPr>
        <a:xfrm>
          <a:off x="0" y="0"/>
          <a:ext cx="0" cy="0"/>
          <a:chOff x="0" y="0"/>
          <a:chExt cx="0" cy="0"/>
        </a:xfrm>
      </p:grpSpPr>
      <p:sp>
        <p:nvSpPr>
          <p:cNvPr id="2532" name="Google Shape;2532;g1eb205fd2b6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3" name="Google Shape;2533;g1eb205fd2b6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8" name="Shape 2558"/>
        <p:cNvGrpSpPr/>
        <p:nvPr/>
      </p:nvGrpSpPr>
      <p:grpSpPr>
        <a:xfrm>
          <a:off x="0" y="0"/>
          <a:ext cx="0" cy="0"/>
          <a:chOff x="0" y="0"/>
          <a:chExt cx="0" cy="0"/>
        </a:xfrm>
      </p:grpSpPr>
      <p:sp>
        <p:nvSpPr>
          <p:cNvPr id="2559" name="Google Shape;2559;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0" name="Google Shape;2560;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3" name="Shape 2613"/>
        <p:cNvGrpSpPr/>
        <p:nvPr/>
      </p:nvGrpSpPr>
      <p:grpSpPr>
        <a:xfrm>
          <a:off x="0" y="0"/>
          <a:ext cx="0" cy="0"/>
          <a:chOff x="0" y="0"/>
          <a:chExt cx="0" cy="0"/>
        </a:xfrm>
      </p:grpSpPr>
      <p:sp>
        <p:nvSpPr>
          <p:cNvPr id="2614" name="Google Shape;2614;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5" name="Google Shape;2615;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0" name="Google Shape;2120;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8" name="Shape 2638"/>
        <p:cNvGrpSpPr/>
        <p:nvPr/>
      </p:nvGrpSpPr>
      <p:grpSpPr>
        <a:xfrm>
          <a:off x="0" y="0"/>
          <a:ext cx="0" cy="0"/>
          <a:chOff x="0" y="0"/>
          <a:chExt cx="0" cy="0"/>
        </a:xfrm>
      </p:grpSpPr>
      <p:sp>
        <p:nvSpPr>
          <p:cNvPr id="2639" name="Google Shape;2639;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0" name="Google Shape;2640;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4" name="Shape 2684"/>
        <p:cNvGrpSpPr/>
        <p:nvPr/>
      </p:nvGrpSpPr>
      <p:grpSpPr>
        <a:xfrm>
          <a:off x="0" y="0"/>
          <a:ext cx="0" cy="0"/>
          <a:chOff x="0" y="0"/>
          <a:chExt cx="0" cy="0"/>
        </a:xfrm>
      </p:grpSpPr>
      <p:sp>
        <p:nvSpPr>
          <p:cNvPr id="2685" name="Google Shape;2685;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6" name="Google Shape;2686;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0" name="Shape 2700"/>
        <p:cNvGrpSpPr/>
        <p:nvPr/>
      </p:nvGrpSpPr>
      <p:grpSpPr>
        <a:xfrm>
          <a:off x="0" y="0"/>
          <a:ext cx="0" cy="0"/>
          <a:chOff x="0" y="0"/>
          <a:chExt cx="0" cy="0"/>
        </a:xfrm>
      </p:grpSpPr>
      <p:sp>
        <p:nvSpPr>
          <p:cNvPr id="2701" name="Google Shape;2701;g1eb205fd2b6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2" name="Google Shape;2702;g1eb205fd2b6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1" name="Shape 2711"/>
        <p:cNvGrpSpPr/>
        <p:nvPr/>
      </p:nvGrpSpPr>
      <p:grpSpPr>
        <a:xfrm>
          <a:off x="0" y="0"/>
          <a:ext cx="0" cy="0"/>
          <a:chOff x="0" y="0"/>
          <a:chExt cx="0" cy="0"/>
        </a:xfrm>
      </p:grpSpPr>
      <p:sp>
        <p:nvSpPr>
          <p:cNvPr id="2712" name="Google Shape;2712;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3" name="Google Shape;2713;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7" name="Shape 2717"/>
        <p:cNvGrpSpPr/>
        <p:nvPr/>
      </p:nvGrpSpPr>
      <p:grpSpPr>
        <a:xfrm>
          <a:off x="0" y="0"/>
          <a:ext cx="0" cy="0"/>
          <a:chOff x="0" y="0"/>
          <a:chExt cx="0" cy="0"/>
        </a:xfrm>
      </p:grpSpPr>
      <p:sp>
        <p:nvSpPr>
          <p:cNvPr id="2718" name="Google Shape;2718;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9" name="Google Shape;2719;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8" name="Shape 3018"/>
        <p:cNvGrpSpPr/>
        <p:nvPr/>
      </p:nvGrpSpPr>
      <p:grpSpPr>
        <a:xfrm>
          <a:off x="0" y="0"/>
          <a:ext cx="0" cy="0"/>
          <a:chOff x="0" y="0"/>
          <a:chExt cx="0" cy="0"/>
        </a:xfrm>
      </p:grpSpPr>
      <p:sp>
        <p:nvSpPr>
          <p:cNvPr id="3019" name="Google Shape;3019;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0" name="Google Shape;3020;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1" name="Shape 2221"/>
        <p:cNvGrpSpPr/>
        <p:nvPr/>
      </p:nvGrpSpPr>
      <p:grpSpPr>
        <a:xfrm>
          <a:off x="0" y="0"/>
          <a:ext cx="0" cy="0"/>
          <a:chOff x="0" y="0"/>
          <a:chExt cx="0" cy="0"/>
        </a:xfrm>
      </p:grpSpPr>
      <p:sp>
        <p:nvSpPr>
          <p:cNvPr id="2222" name="Google Shape;2222;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3" name="Google Shape;2223;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8" name="Shape 2238"/>
        <p:cNvGrpSpPr/>
        <p:nvPr/>
      </p:nvGrpSpPr>
      <p:grpSpPr>
        <a:xfrm>
          <a:off x="0" y="0"/>
          <a:ext cx="0" cy="0"/>
          <a:chOff x="0" y="0"/>
          <a:chExt cx="0" cy="0"/>
        </a:xfrm>
      </p:grpSpPr>
      <p:sp>
        <p:nvSpPr>
          <p:cNvPr id="2239" name="Google Shape;2239;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0" name="Google Shape;2240;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8" name="Google Shape;2288;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3" name="Shape 2293"/>
        <p:cNvGrpSpPr/>
        <p:nvPr/>
      </p:nvGrpSpPr>
      <p:grpSpPr>
        <a:xfrm>
          <a:off x="0" y="0"/>
          <a:ext cx="0" cy="0"/>
          <a:chOff x="0" y="0"/>
          <a:chExt cx="0" cy="0"/>
        </a:xfrm>
      </p:grpSpPr>
      <p:sp>
        <p:nvSpPr>
          <p:cNvPr id="2294" name="Google Shape;2294;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5" name="Google Shape;2295;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9" name="Shape 2299"/>
        <p:cNvGrpSpPr/>
        <p:nvPr/>
      </p:nvGrpSpPr>
      <p:grpSpPr>
        <a:xfrm>
          <a:off x="0" y="0"/>
          <a:ext cx="0" cy="0"/>
          <a:chOff x="0" y="0"/>
          <a:chExt cx="0" cy="0"/>
        </a:xfrm>
      </p:grpSpPr>
      <p:sp>
        <p:nvSpPr>
          <p:cNvPr id="2300" name="Google Shape;2300;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1" name="Google Shape;2301;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6" name="Shape 2306"/>
        <p:cNvGrpSpPr/>
        <p:nvPr/>
      </p:nvGrpSpPr>
      <p:grpSpPr>
        <a:xfrm>
          <a:off x="0" y="0"/>
          <a:ext cx="0" cy="0"/>
          <a:chOff x="0" y="0"/>
          <a:chExt cx="0" cy="0"/>
        </a:xfrm>
      </p:grpSpPr>
      <p:sp>
        <p:nvSpPr>
          <p:cNvPr id="2307" name="Google Shape;2307;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8" name="Google Shape;2308;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1" name="Shape 2321"/>
        <p:cNvGrpSpPr/>
        <p:nvPr/>
      </p:nvGrpSpPr>
      <p:grpSpPr>
        <a:xfrm>
          <a:off x="0" y="0"/>
          <a:ext cx="0" cy="0"/>
          <a:chOff x="0" y="0"/>
          <a:chExt cx="0" cy="0"/>
        </a:xfrm>
      </p:grpSpPr>
      <p:sp>
        <p:nvSpPr>
          <p:cNvPr id="2322" name="Google Shape;2322;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3" name="Google Shape;2323;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3.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201600" y="914250"/>
            <a:ext cx="5788800" cy="4115100"/>
          </a:xfrm>
          <a:prstGeom prst="rect">
            <a:avLst/>
          </a:prstGeom>
        </p:spPr>
        <p:txBody>
          <a:bodyPr anchorCtr="0" anchor="b" bIns="121900" lIns="121900" spcFirstLastPara="1" rIns="121900" wrap="square" tIns="121900">
            <a:normAutofit/>
          </a:bodyPr>
          <a:lstStyle>
            <a:lvl1pPr lvl="0" algn="ctr">
              <a:lnSpc>
                <a:spcPct val="80000"/>
              </a:lnSpc>
              <a:spcBef>
                <a:spcPts val="0"/>
              </a:spcBef>
              <a:spcAft>
                <a:spcPts val="0"/>
              </a:spcAft>
              <a:buSzPts val="6900"/>
              <a:buNone/>
              <a:defRPr sz="100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2" name="Google Shape;12;p2"/>
          <p:cNvSpPr/>
          <p:nvPr/>
        </p:nvSpPr>
        <p:spPr>
          <a:xfrm>
            <a:off x="354587" y="1666322"/>
            <a:ext cx="843180" cy="789887"/>
          </a:xfrm>
          <a:custGeom>
            <a:rect b="b" l="l" r="r" t="t"/>
            <a:pathLst>
              <a:path extrusionOk="0" h="4212733" w="4496962">
                <a:moveTo>
                  <a:pt x="3600488" y="4056049"/>
                </a:moveTo>
                <a:cubicBezTo>
                  <a:pt x="3600488" y="4056049"/>
                  <a:pt x="2553157" y="4436160"/>
                  <a:pt x="1230090" y="4012297"/>
                </a:cubicBezTo>
                <a:cubicBezTo>
                  <a:pt x="-67125" y="3596754"/>
                  <a:pt x="-364353" y="2262136"/>
                  <a:pt x="462635" y="1665534"/>
                </a:cubicBezTo>
                <a:cubicBezTo>
                  <a:pt x="1057617" y="1236300"/>
                  <a:pt x="2071858" y="1641023"/>
                  <a:pt x="2071858" y="1641023"/>
                </a:cubicBezTo>
                <a:cubicBezTo>
                  <a:pt x="2071858" y="1641023"/>
                  <a:pt x="1924900" y="371087"/>
                  <a:pt x="3002146" y="46456"/>
                </a:cubicBezTo>
                <a:cubicBezTo>
                  <a:pt x="4013593" y="-258344"/>
                  <a:pt x="4528959" y="1003972"/>
                  <a:pt x="4495425" y="1870392"/>
                </a:cubicBezTo>
                <a:cubicBezTo>
                  <a:pt x="4441158" y="3272460"/>
                  <a:pt x="3600488" y="4056049"/>
                  <a:pt x="3600488" y="4056049"/>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txBox="1"/>
          <p:nvPr>
            <p:ph idx="1" type="subTitle"/>
          </p:nvPr>
        </p:nvSpPr>
        <p:spPr>
          <a:xfrm>
            <a:off x="415650" y="5085052"/>
            <a:ext cx="11360700" cy="7932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4" name="Google Shape;14;p2"/>
          <p:cNvSpPr/>
          <p:nvPr/>
        </p:nvSpPr>
        <p:spPr>
          <a:xfrm rot="25783">
            <a:off x="5242275" y="5228700"/>
            <a:ext cx="6985983" cy="1661748"/>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2"/>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a:off x="-12" y="50850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2"/>
          <p:cNvSpPr/>
          <p:nvPr/>
        </p:nvSpPr>
        <p:spPr>
          <a:xfrm>
            <a:off x="9121196" y="-9"/>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2"/>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2"/>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5674985" y="14821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 name="Google Shape;25;p2"/>
          <p:cNvGrpSpPr/>
          <p:nvPr/>
        </p:nvGrpSpPr>
        <p:grpSpPr>
          <a:xfrm>
            <a:off x="354570" y="3785522"/>
            <a:ext cx="1210009" cy="2688186"/>
            <a:chOff x="354570" y="3785522"/>
            <a:chExt cx="1210009" cy="2688186"/>
          </a:xfrm>
        </p:grpSpPr>
        <p:grpSp>
          <p:nvGrpSpPr>
            <p:cNvPr id="26" name="Google Shape;26;p2"/>
            <p:cNvGrpSpPr/>
            <p:nvPr/>
          </p:nvGrpSpPr>
          <p:grpSpPr>
            <a:xfrm>
              <a:off x="354570" y="3785522"/>
              <a:ext cx="1210009" cy="1031593"/>
              <a:chOff x="354570" y="3785522"/>
              <a:chExt cx="1210009" cy="1031593"/>
            </a:xfrm>
          </p:grpSpPr>
          <p:sp>
            <p:nvSpPr>
              <p:cNvPr id="27" name="Google Shape;27;p2"/>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 name="Google Shape;28;p2"/>
              <p:cNvGrpSpPr/>
              <p:nvPr/>
            </p:nvGrpSpPr>
            <p:grpSpPr>
              <a:xfrm>
                <a:off x="478418" y="3898826"/>
                <a:ext cx="138937" cy="366677"/>
                <a:chOff x="478418" y="3898826"/>
                <a:chExt cx="138937" cy="366677"/>
              </a:xfrm>
            </p:grpSpPr>
            <p:sp>
              <p:nvSpPr>
                <p:cNvPr id="29" name="Google Shape;29;p2"/>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 name="Google Shape;30;p2"/>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1" name="Google Shape;31;p2"/>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 name="Google Shape;32;p2"/>
          <p:cNvGrpSpPr/>
          <p:nvPr/>
        </p:nvGrpSpPr>
        <p:grpSpPr>
          <a:xfrm>
            <a:off x="10464549" y="3919228"/>
            <a:ext cx="1313734" cy="2682866"/>
            <a:chOff x="10464549" y="3919228"/>
            <a:chExt cx="1313734" cy="2682866"/>
          </a:xfrm>
        </p:grpSpPr>
        <p:sp>
          <p:nvSpPr>
            <p:cNvPr id="33" name="Google Shape;33;p2"/>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 name="Google Shape;35;p2"/>
            <p:cNvGrpSpPr/>
            <p:nvPr/>
          </p:nvGrpSpPr>
          <p:grpSpPr>
            <a:xfrm>
              <a:off x="10601722" y="4029051"/>
              <a:ext cx="118352" cy="383030"/>
              <a:chOff x="10601722" y="4029051"/>
              <a:chExt cx="118352" cy="383030"/>
            </a:xfrm>
          </p:grpSpPr>
          <p:sp>
            <p:nvSpPr>
              <p:cNvPr id="36" name="Google Shape;36;p2"/>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8" name="Google Shape;38;p2"/>
          <p:cNvGrpSpPr/>
          <p:nvPr/>
        </p:nvGrpSpPr>
        <p:grpSpPr>
          <a:xfrm>
            <a:off x="9177875" y="141297"/>
            <a:ext cx="2599334" cy="2760661"/>
            <a:chOff x="9177875" y="-87303"/>
            <a:chExt cx="2599334" cy="2760661"/>
          </a:xfrm>
        </p:grpSpPr>
        <p:grpSp>
          <p:nvGrpSpPr>
            <p:cNvPr id="39" name="Google Shape;39;p2"/>
            <p:cNvGrpSpPr/>
            <p:nvPr/>
          </p:nvGrpSpPr>
          <p:grpSpPr>
            <a:xfrm>
              <a:off x="10756836" y="-87303"/>
              <a:ext cx="1020373" cy="1759675"/>
              <a:chOff x="10756836" y="-87303"/>
              <a:chExt cx="1020373" cy="1759675"/>
            </a:xfrm>
          </p:grpSpPr>
          <p:sp>
            <p:nvSpPr>
              <p:cNvPr id="40" name="Google Shape;40;p2"/>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1" name="Google Shape;41;p2"/>
              <p:cNvGrpSpPr/>
              <p:nvPr/>
            </p:nvGrpSpPr>
            <p:grpSpPr>
              <a:xfrm>
                <a:off x="10756836" y="-87303"/>
                <a:ext cx="1020373" cy="1759675"/>
                <a:chOff x="10756836" y="-87303"/>
                <a:chExt cx="1020373" cy="1759675"/>
              </a:xfrm>
            </p:grpSpPr>
            <p:sp>
              <p:nvSpPr>
                <p:cNvPr id="42" name="Google Shape;42;p2"/>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 name="Google Shape;44;p2"/>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 name="Google Shape;45;p2"/>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6" name="Google Shape;46;p2"/>
            <p:cNvGrpSpPr/>
            <p:nvPr/>
          </p:nvGrpSpPr>
          <p:grpSpPr>
            <a:xfrm>
              <a:off x="9631305" y="327341"/>
              <a:ext cx="1875664" cy="2346017"/>
              <a:chOff x="9631305" y="327341"/>
              <a:chExt cx="1875664" cy="2346017"/>
            </a:xfrm>
          </p:grpSpPr>
          <p:sp>
            <p:nvSpPr>
              <p:cNvPr id="47" name="Google Shape;47;p2"/>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 name="Google Shape;48;p2"/>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9" name="Google Shape;49;p2"/>
              <p:cNvGrpSpPr/>
              <p:nvPr/>
            </p:nvGrpSpPr>
            <p:grpSpPr>
              <a:xfrm>
                <a:off x="9631305" y="327341"/>
                <a:ext cx="1688831" cy="2194547"/>
                <a:chOff x="9631305" y="327341"/>
                <a:chExt cx="1688831" cy="2194547"/>
              </a:xfrm>
            </p:grpSpPr>
            <p:grpSp>
              <p:nvGrpSpPr>
                <p:cNvPr id="50" name="Google Shape;50;p2"/>
                <p:cNvGrpSpPr/>
                <p:nvPr/>
              </p:nvGrpSpPr>
              <p:grpSpPr>
                <a:xfrm>
                  <a:off x="9837166" y="1040891"/>
                  <a:ext cx="1482970" cy="1480997"/>
                  <a:chOff x="9837166" y="1040891"/>
                  <a:chExt cx="1482970" cy="1480997"/>
                </a:xfrm>
              </p:grpSpPr>
              <p:sp>
                <p:nvSpPr>
                  <p:cNvPr id="51" name="Google Shape;51;p2"/>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2"/>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 name="Google Shape;54;p2"/>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5" name="Google Shape;55;p2"/>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6" name="Google Shape;56;p2"/>
                <p:cNvGrpSpPr/>
                <p:nvPr/>
              </p:nvGrpSpPr>
              <p:grpSpPr>
                <a:xfrm>
                  <a:off x="9647301" y="327341"/>
                  <a:ext cx="1657655" cy="1272483"/>
                  <a:chOff x="9647301" y="327341"/>
                  <a:chExt cx="1657655" cy="1272483"/>
                </a:xfrm>
              </p:grpSpPr>
              <p:sp>
                <p:nvSpPr>
                  <p:cNvPr id="57" name="Google Shape;57;p2"/>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 name="Google Shape;61;p2"/>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 name="Google Shape;63;p2"/>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 name="Google Shape;66;p2"/>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 name="Google Shape;69;p2"/>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0" name="Google Shape;70;p2"/>
                  <p:cNvGrpSpPr/>
                  <p:nvPr/>
                </p:nvGrpSpPr>
                <p:grpSpPr>
                  <a:xfrm>
                    <a:off x="9650221" y="331787"/>
                    <a:ext cx="1654735" cy="1268037"/>
                    <a:chOff x="9650221" y="331787"/>
                    <a:chExt cx="1654735" cy="1268037"/>
                  </a:xfrm>
                </p:grpSpPr>
                <p:sp>
                  <p:nvSpPr>
                    <p:cNvPr id="71" name="Google Shape;71;p2"/>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 name="Google Shape;72;p2"/>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73" name="Google Shape;73;p2"/>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4" name="Google Shape;74;p2"/>
            <p:cNvGrpSpPr/>
            <p:nvPr/>
          </p:nvGrpSpPr>
          <p:grpSpPr>
            <a:xfrm>
              <a:off x="9177875" y="1120440"/>
              <a:ext cx="1558112" cy="1531854"/>
              <a:chOff x="9177875" y="1120440"/>
              <a:chExt cx="1558112" cy="1531854"/>
            </a:xfrm>
          </p:grpSpPr>
          <p:sp>
            <p:nvSpPr>
              <p:cNvPr id="75" name="Google Shape;75;p2"/>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2"/>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 name="Google Shape;78;p2"/>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 name="Google Shape;79;p2"/>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 name="Google Shape;80;p2"/>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83" name="Google Shape;83;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2"/>
          <p:cNvSpPr/>
          <p:nvPr/>
        </p:nvSpPr>
        <p:spPr>
          <a:xfrm>
            <a:off x="1886213" y="1185699"/>
            <a:ext cx="1315395" cy="1122362"/>
          </a:xfrm>
          <a:custGeom>
            <a:rect b="b" l="l" r="r" t="t"/>
            <a:pathLst>
              <a:path extrusionOk="0" h="5101647" w="5979067">
                <a:moveTo>
                  <a:pt x="1816605" y="5060069"/>
                </a:moveTo>
                <a:cubicBezTo>
                  <a:pt x="1816605" y="5060069"/>
                  <a:pt x="658937" y="4259143"/>
                  <a:pt x="127962" y="2586039"/>
                </a:cubicBezTo>
                <a:cubicBezTo>
                  <a:pt x="-392655" y="945643"/>
                  <a:pt x="764918" y="-336682"/>
                  <a:pt x="1984436" y="78963"/>
                </a:cubicBezTo>
                <a:cubicBezTo>
                  <a:pt x="2861752" y="377998"/>
                  <a:pt x="3186617" y="1718921"/>
                  <a:pt x="3186617" y="1718921"/>
                </a:cubicBezTo>
                <a:cubicBezTo>
                  <a:pt x="3186617" y="1718921"/>
                  <a:pt x="4387466" y="638697"/>
                  <a:pt x="5509828" y="1511085"/>
                </a:cubicBezTo>
                <a:cubicBezTo>
                  <a:pt x="6563611" y="2330191"/>
                  <a:pt x="5640067" y="3784417"/>
                  <a:pt x="4722873" y="4383540"/>
                </a:cubicBezTo>
                <a:cubicBezTo>
                  <a:pt x="3238751" y="5353058"/>
                  <a:pt x="1816605" y="5060069"/>
                  <a:pt x="1816605" y="506006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1117" name="Shape 1117"/>
        <p:cNvGrpSpPr/>
        <p:nvPr/>
      </p:nvGrpSpPr>
      <p:grpSpPr>
        <a:xfrm>
          <a:off x="0" y="0"/>
          <a:ext cx="0" cy="0"/>
          <a:chOff x="0" y="0"/>
          <a:chExt cx="0" cy="0"/>
        </a:xfrm>
      </p:grpSpPr>
      <p:sp>
        <p:nvSpPr>
          <p:cNvPr id="1118" name="Google Shape;1118;p11"/>
          <p:cNvSpPr/>
          <p:nvPr/>
        </p:nvSpPr>
        <p:spPr>
          <a:xfrm>
            <a:off x="7633763" y="5785979"/>
            <a:ext cx="4558226" cy="1084260"/>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9" name="Google Shape;1119;p11"/>
          <p:cNvSpPr/>
          <p:nvPr/>
        </p:nvSpPr>
        <p:spPr>
          <a:xfrm>
            <a:off x="-4" y="5703554"/>
            <a:ext cx="2149811" cy="1166694"/>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0" name="Google Shape;1120;p11"/>
          <p:cNvSpPr txBox="1"/>
          <p:nvPr>
            <p:ph type="title"/>
          </p:nvPr>
        </p:nvSpPr>
        <p:spPr>
          <a:xfrm>
            <a:off x="507750" y="537476"/>
            <a:ext cx="11176500" cy="8850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121" name="Google Shape;1121;p11"/>
          <p:cNvSpPr txBox="1"/>
          <p:nvPr>
            <p:ph idx="1" type="body"/>
          </p:nvPr>
        </p:nvSpPr>
        <p:spPr>
          <a:xfrm>
            <a:off x="507750" y="4582103"/>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2" name="Google Shape;1122;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23" name="Google Shape;1123;p11"/>
          <p:cNvSpPr txBox="1"/>
          <p:nvPr>
            <p:ph idx="2" type="body"/>
          </p:nvPr>
        </p:nvSpPr>
        <p:spPr>
          <a:xfrm>
            <a:off x="2757261" y="4582101"/>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4" name="Google Shape;1124;p11"/>
          <p:cNvSpPr txBox="1"/>
          <p:nvPr>
            <p:ph idx="3" type="body"/>
          </p:nvPr>
        </p:nvSpPr>
        <p:spPr>
          <a:xfrm>
            <a:off x="5006772" y="4582117"/>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5" name="Google Shape;1125;p11"/>
          <p:cNvSpPr txBox="1"/>
          <p:nvPr>
            <p:ph idx="4" type="body"/>
          </p:nvPr>
        </p:nvSpPr>
        <p:spPr>
          <a:xfrm>
            <a:off x="7256283" y="4582125"/>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6" name="Google Shape;1126;p11"/>
          <p:cNvSpPr txBox="1"/>
          <p:nvPr>
            <p:ph idx="5" type="body"/>
          </p:nvPr>
        </p:nvSpPr>
        <p:spPr>
          <a:xfrm>
            <a:off x="9505794" y="4582091"/>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7" name="Google Shape;1127;p11"/>
          <p:cNvSpPr txBox="1"/>
          <p:nvPr>
            <p:ph idx="6" type="subTitle"/>
          </p:nvPr>
        </p:nvSpPr>
        <p:spPr>
          <a:xfrm>
            <a:off x="507750" y="4127613"/>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8" name="Google Shape;1128;p11"/>
          <p:cNvSpPr txBox="1"/>
          <p:nvPr>
            <p:ph idx="7" type="subTitle"/>
          </p:nvPr>
        </p:nvSpPr>
        <p:spPr>
          <a:xfrm>
            <a:off x="2757261" y="4127600"/>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9" name="Google Shape;1129;p11"/>
          <p:cNvSpPr txBox="1"/>
          <p:nvPr>
            <p:ph idx="8" type="subTitle"/>
          </p:nvPr>
        </p:nvSpPr>
        <p:spPr>
          <a:xfrm>
            <a:off x="5006771" y="4127613"/>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0" name="Google Shape;1130;p11"/>
          <p:cNvSpPr txBox="1"/>
          <p:nvPr>
            <p:ph idx="9" type="subTitle"/>
          </p:nvPr>
        </p:nvSpPr>
        <p:spPr>
          <a:xfrm>
            <a:off x="7256282" y="4127600"/>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1" name="Google Shape;1131;p11"/>
          <p:cNvSpPr txBox="1"/>
          <p:nvPr>
            <p:ph idx="13" type="subTitle"/>
          </p:nvPr>
        </p:nvSpPr>
        <p:spPr>
          <a:xfrm>
            <a:off x="9505793" y="4127588"/>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2" name="Shape 1132"/>
        <p:cNvGrpSpPr/>
        <p:nvPr/>
      </p:nvGrpSpPr>
      <p:grpSpPr>
        <a:xfrm>
          <a:off x="0" y="0"/>
          <a:ext cx="0" cy="0"/>
          <a:chOff x="0" y="0"/>
          <a:chExt cx="0" cy="0"/>
        </a:xfrm>
      </p:grpSpPr>
      <p:grpSp>
        <p:nvGrpSpPr>
          <p:cNvPr id="1133" name="Google Shape;1133;p12"/>
          <p:cNvGrpSpPr/>
          <p:nvPr/>
        </p:nvGrpSpPr>
        <p:grpSpPr>
          <a:xfrm>
            <a:off x="117442" y="40396"/>
            <a:ext cx="11966071" cy="6736538"/>
            <a:chOff x="193642" y="116596"/>
            <a:chExt cx="11966071" cy="6736538"/>
          </a:xfrm>
        </p:grpSpPr>
        <p:sp>
          <p:nvSpPr>
            <p:cNvPr id="1134" name="Google Shape;1134;p12"/>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5" name="Google Shape;1135;p12"/>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6" name="Google Shape;1136;p12"/>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7" name="Google Shape;1137;p12"/>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8" name="Google Shape;1138;p12"/>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9" name="Google Shape;1139;p12"/>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0" name="Google Shape;1140;p12"/>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1" name="Google Shape;1141;p12"/>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2" name="Google Shape;1142;p12"/>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3" name="Google Shape;1143;p12"/>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4" name="Google Shape;1144;p12"/>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5" name="Google Shape;1145;p12"/>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6" name="Google Shape;1146;p12"/>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7" name="Google Shape;1147;p12"/>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8" name="Google Shape;1148;p12"/>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9" name="Google Shape;1149;p12"/>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0" name="Google Shape;1150;p12"/>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1" name="Google Shape;1151;p12"/>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2" name="Google Shape;1152;p12"/>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3" name="Google Shape;1153;p12"/>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4" name="Google Shape;1154;p12"/>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5" name="Google Shape;1155;p12"/>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6" name="Google Shape;1156;p12"/>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7" name="Google Shape;1157;p12"/>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8" name="Google Shape;1158;p12"/>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9" name="Google Shape;1159;p12"/>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12"/>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1" name="Google Shape;1161;p12"/>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2" name="Google Shape;1162;p12"/>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3" name="Google Shape;1163;p12"/>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4" name="Google Shape;1164;p12"/>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5" name="Google Shape;1165;p12"/>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6" name="Google Shape;1166;p12"/>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7" name="Google Shape;1167;p12"/>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8" name="Google Shape;1168;p12"/>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9" name="Google Shape;1169;p12"/>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0" name="Google Shape;1170;p12"/>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1" name="Google Shape;1171;p12"/>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2" name="Google Shape;1172;p12"/>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3" name="Google Shape;1173;p12"/>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4" name="Google Shape;1174;p12"/>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5" name="Google Shape;1175;p12"/>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6" name="Google Shape;1176;p12"/>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7" name="Google Shape;1177;p12"/>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8" name="Google Shape;1178;p12"/>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9" name="Google Shape;1179;p12"/>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0" name="Google Shape;1180;p12"/>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1" name="Google Shape;1181;p12"/>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2" name="Google Shape;1182;p12"/>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3" name="Google Shape;1183;p12"/>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4" name="Google Shape;1184;p12"/>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5" name="Google Shape;1185;p12"/>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6" name="Google Shape;1186;p12"/>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7" name="Google Shape;1187;p12"/>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8" name="Google Shape;1188;p12"/>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9" name="Google Shape;1189;p12"/>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0" name="Google Shape;1190;p12"/>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12"/>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2" name="Google Shape;1192;p12"/>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3" name="Google Shape;1193;p12"/>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4" name="Google Shape;1194;p12"/>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5" name="Google Shape;1195;p12"/>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6" name="Google Shape;1196;p12"/>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7" name="Google Shape;1197;p12"/>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8" name="Google Shape;1198;p12"/>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9" name="Google Shape;1199;p12"/>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0" name="Google Shape;1200;p12"/>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1" name="Google Shape;1201;p12"/>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2" name="Google Shape;1202;p12"/>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3" name="Google Shape;1203;p12"/>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4" name="Google Shape;1204;p12"/>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5" name="Google Shape;1205;p12"/>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6" name="Google Shape;1206;p12"/>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7" name="Google Shape;1207;p12"/>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8" name="Google Shape;1208;p12"/>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9" name="Google Shape;1209;p12"/>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0" name="Google Shape;1210;p12"/>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1" name="Google Shape;1211;p12"/>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2" name="Google Shape;1212;p12"/>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3" name="Google Shape;1213;p12"/>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4" name="Google Shape;1214;p12"/>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5" name="Google Shape;1215;p12"/>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12"/>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7" name="Google Shape;1217;p12"/>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8" name="Google Shape;1218;p12"/>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9" name="Google Shape;1219;p12"/>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0" name="Google Shape;1220;p12"/>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1" name="Google Shape;1221;p12"/>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2" name="Google Shape;1222;p12"/>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3" name="Google Shape;1223;p12"/>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4" name="Google Shape;1224;p12"/>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5" name="Google Shape;1225;p12"/>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6" name="Google Shape;1226;p12"/>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7" name="Google Shape;1227;p12"/>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12"/>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9" name="Google Shape;1229;p12"/>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0" name="Google Shape;1230;p12"/>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1" name="Google Shape;1231;p12"/>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2" name="Google Shape;1232;p12"/>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3" name="Google Shape;1233;p12"/>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34" name="Google Shape;1234;p12"/>
          <p:cNvSpPr txBox="1"/>
          <p:nvPr>
            <p:ph type="title"/>
          </p:nvPr>
        </p:nvSpPr>
        <p:spPr>
          <a:xfrm>
            <a:off x="415600" y="440976"/>
            <a:ext cx="11360700" cy="8487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235" name="Google Shape;1235;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36" name="Shape 1236"/>
        <p:cNvGrpSpPr/>
        <p:nvPr/>
      </p:nvGrpSpPr>
      <p:grpSpPr>
        <a:xfrm>
          <a:off x="0" y="0"/>
          <a:ext cx="0" cy="0"/>
          <a:chOff x="0" y="0"/>
          <a:chExt cx="0" cy="0"/>
        </a:xfrm>
      </p:grpSpPr>
      <p:sp>
        <p:nvSpPr>
          <p:cNvPr id="1237" name="Google Shape;1237;p13"/>
          <p:cNvSpPr txBox="1"/>
          <p:nvPr>
            <p:ph type="title"/>
          </p:nvPr>
        </p:nvSpPr>
        <p:spPr>
          <a:xfrm>
            <a:off x="1477099" y="1609175"/>
            <a:ext cx="54138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238" name="Google Shape;1238;p13"/>
          <p:cNvSpPr txBox="1"/>
          <p:nvPr>
            <p:ph idx="1" type="body"/>
          </p:nvPr>
        </p:nvSpPr>
        <p:spPr>
          <a:xfrm>
            <a:off x="1477099" y="2895325"/>
            <a:ext cx="5413800" cy="23535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1239" name="Google Shape;1239;p13"/>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0" name="Google Shape;1240;p13"/>
          <p:cNvSpPr/>
          <p:nvPr/>
        </p:nvSpPr>
        <p:spPr>
          <a:xfrm>
            <a:off x="207087" y="24087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1" name="Google Shape;1241;p13"/>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2" name="Google Shape;1242;p13"/>
          <p:cNvSpPr/>
          <p:nvPr/>
        </p:nvSpPr>
        <p:spPr>
          <a:xfrm>
            <a:off x="768445" y="25439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3" name="Google Shape;1243;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44" name="Google Shape;1244;p13"/>
          <p:cNvSpPr/>
          <p:nvPr>
            <p:ph idx="2" type="pic"/>
          </p:nvPr>
        </p:nvSpPr>
        <p:spPr>
          <a:xfrm>
            <a:off x="7366488" y="1834075"/>
            <a:ext cx="3639600" cy="3639600"/>
          </a:xfrm>
          <a:prstGeom prst="ellipse">
            <a:avLst/>
          </a:prstGeom>
          <a:noFill/>
          <a:ln>
            <a:noFill/>
          </a:ln>
        </p:spPr>
      </p:sp>
      <p:grpSp>
        <p:nvGrpSpPr>
          <p:cNvPr id="1245" name="Google Shape;1245;p13"/>
          <p:cNvGrpSpPr/>
          <p:nvPr/>
        </p:nvGrpSpPr>
        <p:grpSpPr>
          <a:xfrm>
            <a:off x="98424" y="3343103"/>
            <a:ext cx="1313734" cy="2682866"/>
            <a:chOff x="10464549" y="3919228"/>
            <a:chExt cx="1313734" cy="2682866"/>
          </a:xfrm>
        </p:grpSpPr>
        <p:sp>
          <p:nvSpPr>
            <p:cNvPr id="1246" name="Google Shape;1246;p13"/>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7" name="Google Shape;1247;p13"/>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48" name="Google Shape;1248;p13"/>
            <p:cNvGrpSpPr/>
            <p:nvPr/>
          </p:nvGrpSpPr>
          <p:grpSpPr>
            <a:xfrm>
              <a:off x="10601722" y="4029051"/>
              <a:ext cx="118352" cy="383030"/>
              <a:chOff x="10601722" y="4029051"/>
              <a:chExt cx="118352" cy="383030"/>
            </a:xfrm>
          </p:grpSpPr>
          <p:sp>
            <p:nvSpPr>
              <p:cNvPr id="1249" name="Google Shape;1249;p13"/>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0" name="Google Shape;1250;p13"/>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251" name="Google Shape;1251;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13"/>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1253" name="Shape 1253"/>
        <p:cNvGrpSpPr/>
        <p:nvPr/>
      </p:nvGrpSpPr>
      <p:grpSpPr>
        <a:xfrm>
          <a:off x="0" y="0"/>
          <a:ext cx="0" cy="0"/>
          <a:chOff x="0" y="0"/>
          <a:chExt cx="0" cy="0"/>
        </a:xfrm>
      </p:grpSpPr>
      <p:grpSp>
        <p:nvGrpSpPr>
          <p:cNvPr id="1254" name="Google Shape;1254;p14"/>
          <p:cNvGrpSpPr/>
          <p:nvPr/>
        </p:nvGrpSpPr>
        <p:grpSpPr>
          <a:xfrm>
            <a:off x="117442" y="40396"/>
            <a:ext cx="11966071" cy="6736538"/>
            <a:chOff x="193642" y="116596"/>
            <a:chExt cx="11966071" cy="6736538"/>
          </a:xfrm>
        </p:grpSpPr>
        <p:sp>
          <p:nvSpPr>
            <p:cNvPr id="1255" name="Google Shape;1255;p14"/>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6" name="Google Shape;1256;p14"/>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7" name="Google Shape;1257;p14"/>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8" name="Google Shape;1258;p14"/>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9" name="Google Shape;1259;p14"/>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0" name="Google Shape;1260;p14"/>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1" name="Google Shape;1261;p14"/>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2" name="Google Shape;1262;p14"/>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14"/>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4" name="Google Shape;1264;p14"/>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5" name="Google Shape;1265;p14"/>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6" name="Google Shape;1266;p14"/>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7" name="Google Shape;1267;p14"/>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8" name="Google Shape;1268;p14"/>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9" name="Google Shape;1269;p14"/>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0" name="Google Shape;1270;p14"/>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1" name="Google Shape;1271;p14"/>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2" name="Google Shape;1272;p14"/>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3" name="Google Shape;1273;p14"/>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4" name="Google Shape;1274;p14"/>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5" name="Google Shape;1275;p14"/>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6" name="Google Shape;1276;p14"/>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7" name="Google Shape;1277;p14"/>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14"/>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9" name="Google Shape;1279;p14"/>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0" name="Google Shape;1280;p14"/>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1" name="Google Shape;1281;p14"/>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2" name="Google Shape;1282;p14"/>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3" name="Google Shape;1283;p14"/>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4" name="Google Shape;1284;p14"/>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5" name="Google Shape;1285;p14"/>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6" name="Google Shape;1286;p14"/>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7" name="Google Shape;1287;p14"/>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8" name="Google Shape;1288;p14"/>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9" name="Google Shape;1289;p14"/>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0" name="Google Shape;1290;p14"/>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1" name="Google Shape;1291;p14"/>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2" name="Google Shape;1292;p14"/>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3" name="Google Shape;1293;p14"/>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4" name="Google Shape;1294;p14"/>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5" name="Google Shape;1295;p14"/>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6" name="Google Shape;1296;p14"/>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7" name="Google Shape;1297;p14"/>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8" name="Google Shape;1298;p14"/>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9" name="Google Shape;1299;p14"/>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0" name="Google Shape;1300;p14"/>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1" name="Google Shape;1301;p14"/>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2" name="Google Shape;1302;p14"/>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3" name="Google Shape;1303;p14"/>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4" name="Google Shape;1304;p14"/>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5" name="Google Shape;1305;p14"/>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14"/>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14"/>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8" name="Google Shape;1308;p14"/>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9" name="Google Shape;1309;p14"/>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14"/>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14"/>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2" name="Google Shape;1312;p14"/>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3" name="Google Shape;1313;p14"/>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4" name="Google Shape;1314;p14"/>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14"/>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14"/>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7" name="Google Shape;1317;p14"/>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8" name="Google Shape;1318;p14"/>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9" name="Google Shape;1319;p14"/>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0" name="Google Shape;1320;p14"/>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1" name="Google Shape;1321;p14"/>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2" name="Google Shape;1322;p14"/>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3" name="Google Shape;1323;p14"/>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4" name="Google Shape;1324;p14"/>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5" name="Google Shape;1325;p14"/>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6" name="Google Shape;1326;p14"/>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7" name="Google Shape;1327;p14"/>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8" name="Google Shape;1328;p14"/>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9" name="Google Shape;1329;p14"/>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0" name="Google Shape;1330;p14"/>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1" name="Google Shape;1331;p14"/>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2" name="Google Shape;1332;p14"/>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3" name="Google Shape;1333;p14"/>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4" name="Google Shape;1334;p14"/>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5" name="Google Shape;1335;p14"/>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6" name="Google Shape;1336;p14"/>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7" name="Google Shape;1337;p14"/>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8" name="Google Shape;1338;p14"/>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9" name="Google Shape;1339;p14"/>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0" name="Google Shape;1340;p14"/>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1" name="Google Shape;1341;p14"/>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2" name="Google Shape;1342;p14"/>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3" name="Google Shape;1343;p14"/>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4" name="Google Shape;1344;p14"/>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5" name="Google Shape;1345;p14"/>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6" name="Google Shape;1346;p14"/>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7" name="Google Shape;1347;p14"/>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8" name="Google Shape;1348;p14"/>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9" name="Google Shape;1349;p14"/>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0" name="Google Shape;1350;p14"/>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1" name="Google Shape;1351;p14"/>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2" name="Google Shape;1352;p14"/>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3" name="Google Shape;1353;p14"/>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4" name="Google Shape;1354;p14"/>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55" name="Google Shape;1355;p14"/>
          <p:cNvSpPr/>
          <p:nvPr/>
        </p:nvSpPr>
        <p:spPr>
          <a:xfrm flipH="1">
            <a:off x="8301261" y="-4072"/>
            <a:ext cx="3890930" cy="1013630"/>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6" name="Google Shape;1356;p14"/>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7" name="Google Shape;1357;p14"/>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8" name="Google Shape;1358;p14"/>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9" name="Google Shape;1359;p14"/>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60" name="Google Shape;1360;p14"/>
          <p:cNvGrpSpPr/>
          <p:nvPr/>
        </p:nvGrpSpPr>
        <p:grpSpPr>
          <a:xfrm>
            <a:off x="10708782" y="3428997"/>
            <a:ext cx="1210009" cy="2688186"/>
            <a:chOff x="354570" y="3785522"/>
            <a:chExt cx="1210009" cy="2688186"/>
          </a:xfrm>
        </p:grpSpPr>
        <p:grpSp>
          <p:nvGrpSpPr>
            <p:cNvPr id="1361" name="Google Shape;1361;p14"/>
            <p:cNvGrpSpPr/>
            <p:nvPr/>
          </p:nvGrpSpPr>
          <p:grpSpPr>
            <a:xfrm>
              <a:off x="354570" y="3785522"/>
              <a:ext cx="1210009" cy="1031593"/>
              <a:chOff x="354570" y="3785522"/>
              <a:chExt cx="1210009" cy="1031593"/>
            </a:xfrm>
          </p:grpSpPr>
          <p:sp>
            <p:nvSpPr>
              <p:cNvPr id="1362" name="Google Shape;1362;p14"/>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63" name="Google Shape;1363;p14"/>
              <p:cNvGrpSpPr/>
              <p:nvPr/>
            </p:nvGrpSpPr>
            <p:grpSpPr>
              <a:xfrm>
                <a:off x="478418" y="3898826"/>
                <a:ext cx="138937" cy="366677"/>
                <a:chOff x="478418" y="3898826"/>
                <a:chExt cx="138937" cy="366677"/>
              </a:xfrm>
            </p:grpSpPr>
            <p:sp>
              <p:nvSpPr>
                <p:cNvPr id="1364" name="Google Shape;1364;p14"/>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5" name="Google Shape;1365;p14"/>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366" name="Google Shape;1366;p14"/>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67" name="Google Shape;1367;p14"/>
          <p:cNvSpPr txBox="1"/>
          <p:nvPr>
            <p:ph type="title"/>
          </p:nvPr>
        </p:nvSpPr>
        <p:spPr>
          <a:xfrm>
            <a:off x="7393350" y="509800"/>
            <a:ext cx="4200000" cy="46794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368" name="Google Shape;1368;p14"/>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1369" name="Google Shape;1369;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370" name="Google Shape;1370;p14"/>
          <p:cNvSpPr/>
          <p:nvPr>
            <p:ph idx="2" type="pic"/>
          </p:nvPr>
        </p:nvSpPr>
        <p:spPr>
          <a:xfrm>
            <a:off x="598650" y="509800"/>
            <a:ext cx="6469500" cy="46794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1371" name="Shape 1371"/>
        <p:cNvGrpSpPr/>
        <p:nvPr/>
      </p:nvGrpSpPr>
      <p:grpSpPr>
        <a:xfrm>
          <a:off x="0" y="0"/>
          <a:ext cx="0" cy="0"/>
          <a:chOff x="0" y="0"/>
          <a:chExt cx="0" cy="0"/>
        </a:xfrm>
      </p:grpSpPr>
      <p:grpSp>
        <p:nvGrpSpPr>
          <p:cNvPr id="1372" name="Google Shape;1372;p15"/>
          <p:cNvGrpSpPr/>
          <p:nvPr/>
        </p:nvGrpSpPr>
        <p:grpSpPr>
          <a:xfrm>
            <a:off x="117442" y="40396"/>
            <a:ext cx="11966071" cy="6736538"/>
            <a:chOff x="193642" y="116596"/>
            <a:chExt cx="11966071" cy="6736538"/>
          </a:xfrm>
        </p:grpSpPr>
        <p:sp>
          <p:nvSpPr>
            <p:cNvPr id="1373" name="Google Shape;1373;p15"/>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4" name="Google Shape;1374;p15"/>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5" name="Google Shape;1375;p15"/>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6" name="Google Shape;1376;p15"/>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7" name="Google Shape;1377;p15"/>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8" name="Google Shape;1378;p15"/>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9" name="Google Shape;1379;p15"/>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0" name="Google Shape;1380;p15"/>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1" name="Google Shape;1381;p15"/>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2" name="Google Shape;1382;p15"/>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3" name="Google Shape;1383;p15"/>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4" name="Google Shape;1384;p15"/>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5" name="Google Shape;1385;p15"/>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6" name="Google Shape;1386;p15"/>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7" name="Google Shape;1387;p15"/>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8" name="Google Shape;1388;p15"/>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9" name="Google Shape;1389;p15"/>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0" name="Google Shape;1390;p15"/>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1" name="Google Shape;1391;p15"/>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2" name="Google Shape;1392;p15"/>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3" name="Google Shape;1393;p15"/>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4" name="Google Shape;1394;p15"/>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5" name="Google Shape;1395;p15"/>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6" name="Google Shape;1396;p15"/>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7" name="Google Shape;1397;p15"/>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8" name="Google Shape;1398;p15"/>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9" name="Google Shape;1399;p15"/>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0" name="Google Shape;1400;p15"/>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1" name="Google Shape;1401;p15"/>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2" name="Google Shape;1402;p15"/>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3" name="Google Shape;1403;p15"/>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4" name="Google Shape;1404;p15"/>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5" name="Google Shape;1405;p15"/>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6" name="Google Shape;1406;p15"/>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7" name="Google Shape;1407;p15"/>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8" name="Google Shape;1408;p15"/>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9" name="Google Shape;1409;p15"/>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0" name="Google Shape;1410;p15"/>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1" name="Google Shape;1411;p15"/>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2" name="Google Shape;1412;p15"/>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3" name="Google Shape;1413;p15"/>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4" name="Google Shape;1414;p15"/>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5" name="Google Shape;1415;p15"/>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6" name="Google Shape;1416;p15"/>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7" name="Google Shape;1417;p15"/>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8" name="Google Shape;1418;p15"/>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9" name="Google Shape;1419;p15"/>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0" name="Google Shape;1420;p15"/>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1" name="Google Shape;1421;p15"/>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2" name="Google Shape;1422;p15"/>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3" name="Google Shape;1423;p15"/>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4" name="Google Shape;1424;p15"/>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5" name="Google Shape;1425;p15"/>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6" name="Google Shape;1426;p15"/>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7" name="Google Shape;1427;p15"/>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8" name="Google Shape;1428;p15"/>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9" name="Google Shape;1429;p15"/>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0" name="Google Shape;1430;p15"/>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1" name="Google Shape;1431;p15"/>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2" name="Google Shape;1432;p15"/>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3" name="Google Shape;1433;p15"/>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4" name="Google Shape;1434;p15"/>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5" name="Google Shape;1435;p15"/>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6" name="Google Shape;1436;p15"/>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7" name="Google Shape;1437;p15"/>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8" name="Google Shape;1438;p15"/>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9" name="Google Shape;1439;p15"/>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0" name="Google Shape;1440;p15"/>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1" name="Google Shape;1441;p15"/>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2" name="Google Shape;1442;p15"/>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3" name="Google Shape;1443;p15"/>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4" name="Google Shape;1444;p15"/>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5" name="Google Shape;1445;p15"/>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6" name="Google Shape;1446;p15"/>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7" name="Google Shape;1447;p15"/>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8" name="Google Shape;1448;p15"/>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9" name="Google Shape;1449;p15"/>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0" name="Google Shape;1450;p15"/>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1" name="Google Shape;1451;p15"/>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2" name="Google Shape;1452;p15"/>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3" name="Google Shape;1453;p15"/>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4" name="Google Shape;1454;p15"/>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5" name="Google Shape;1455;p15"/>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6" name="Google Shape;1456;p15"/>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7" name="Google Shape;1457;p15"/>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8" name="Google Shape;1458;p15"/>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9" name="Google Shape;1459;p15"/>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0" name="Google Shape;1460;p15"/>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1" name="Google Shape;1461;p15"/>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2" name="Google Shape;1462;p15"/>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3" name="Google Shape;1463;p15"/>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4" name="Google Shape;1464;p15"/>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5" name="Google Shape;1465;p15"/>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6" name="Google Shape;1466;p15"/>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7" name="Google Shape;1467;p15"/>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8" name="Google Shape;1468;p15"/>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9" name="Google Shape;1469;p15"/>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0" name="Google Shape;1470;p15"/>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1" name="Google Shape;1471;p15"/>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2" name="Google Shape;1472;p15"/>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73" name="Google Shape;1473;p15"/>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4" name="Google Shape;1474;p15"/>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5" name="Google Shape;1475;p15"/>
          <p:cNvSpPr/>
          <p:nvPr/>
        </p:nvSpPr>
        <p:spPr>
          <a:xfrm>
            <a:off x="207087" y="24087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6" name="Google Shape;1476;p15"/>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7" name="Google Shape;1477;p15"/>
          <p:cNvSpPr/>
          <p:nvPr/>
        </p:nvSpPr>
        <p:spPr>
          <a:xfrm>
            <a:off x="768445" y="25439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78" name="Google Shape;1478;p15"/>
          <p:cNvGrpSpPr/>
          <p:nvPr/>
        </p:nvGrpSpPr>
        <p:grpSpPr>
          <a:xfrm>
            <a:off x="98424" y="3343103"/>
            <a:ext cx="1313734" cy="2682866"/>
            <a:chOff x="10464549" y="3919228"/>
            <a:chExt cx="1313734" cy="2682866"/>
          </a:xfrm>
        </p:grpSpPr>
        <p:sp>
          <p:nvSpPr>
            <p:cNvPr id="1479" name="Google Shape;1479;p15"/>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0" name="Google Shape;1480;p15"/>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81" name="Google Shape;1481;p15"/>
            <p:cNvGrpSpPr/>
            <p:nvPr/>
          </p:nvGrpSpPr>
          <p:grpSpPr>
            <a:xfrm>
              <a:off x="10601722" y="4029051"/>
              <a:ext cx="118352" cy="383030"/>
              <a:chOff x="10601722" y="4029051"/>
              <a:chExt cx="118352" cy="383030"/>
            </a:xfrm>
          </p:grpSpPr>
          <p:sp>
            <p:nvSpPr>
              <p:cNvPr id="1482" name="Google Shape;1482;p15"/>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3" name="Google Shape;1483;p15"/>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484" name="Google Shape;1484;p1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15"/>
          <p:cNvSpPr/>
          <p:nvPr>
            <p:ph idx="2" type="pic"/>
          </p:nvPr>
        </p:nvSpPr>
        <p:spPr>
          <a:xfrm>
            <a:off x="6342475" y="0"/>
            <a:ext cx="5508600" cy="6858000"/>
          </a:xfrm>
          <a:prstGeom prst="rect">
            <a:avLst/>
          </a:prstGeom>
          <a:noFill/>
          <a:ln>
            <a:noFill/>
          </a:ln>
        </p:spPr>
      </p:sp>
      <p:sp>
        <p:nvSpPr>
          <p:cNvPr id="1486" name="Google Shape;1486;p15"/>
          <p:cNvSpPr txBox="1"/>
          <p:nvPr>
            <p:ph type="title"/>
          </p:nvPr>
        </p:nvSpPr>
        <p:spPr>
          <a:xfrm>
            <a:off x="636150" y="772250"/>
            <a:ext cx="5162400" cy="16458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487" name="Google Shape;1487;p15"/>
          <p:cNvSpPr txBox="1"/>
          <p:nvPr>
            <p:ph idx="1" type="body"/>
          </p:nvPr>
        </p:nvSpPr>
        <p:spPr>
          <a:xfrm>
            <a:off x="636150" y="2555350"/>
            <a:ext cx="5162400" cy="35304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1488" name="Google Shape;1488;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bg>
      <p:bgPr>
        <a:solidFill>
          <a:schemeClr val="accent1"/>
        </a:solidFill>
      </p:bgPr>
    </p:bg>
    <p:spTree>
      <p:nvGrpSpPr>
        <p:cNvPr id="1489" name="Shape 1489"/>
        <p:cNvGrpSpPr/>
        <p:nvPr/>
      </p:nvGrpSpPr>
      <p:grpSpPr>
        <a:xfrm>
          <a:off x="0" y="0"/>
          <a:ext cx="0" cy="0"/>
          <a:chOff x="0" y="0"/>
          <a:chExt cx="0" cy="0"/>
        </a:xfrm>
      </p:grpSpPr>
      <p:grpSp>
        <p:nvGrpSpPr>
          <p:cNvPr id="1490" name="Google Shape;1490;p16"/>
          <p:cNvGrpSpPr/>
          <p:nvPr/>
        </p:nvGrpSpPr>
        <p:grpSpPr>
          <a:xfrm>
            <a:off x="117442" y="40396"/>
            <a:ext cx="11966071" cy="6736538"/>
            <a:chOff x="193642" y="116596"/>
            <a:chExt cx="11966071" cy="6736538"/>
          </a:xfrm>
        </p:grpSpPr>
        <p:sp>
          <p:nvSpPr>
            <p:cNvPr id="1491" name="Google Shape;1491;p16"/>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2" name="Google Shape;1492;p16"/>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3" name="Google Shape;1493;p16"/>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4" name="Google Shape;1494;p16"/>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5" name="Google Shape;1495;p16"/>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6" name="Google Shape;1496;p16"/>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7" name="Google Shape;1497;p16"/>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8" name="Google Shape;1498;p16"/>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9" name="Google Shape;1499;p16"/>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0" name="Google Shape;1500;p16"/>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1" name="Google Shape;1501;p16"/>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2" name="Google Shape;1502;p16"/>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3" name="Google Shape;1503;p16"/>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4" name="Google Shape;1504;p16"/>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5" name="Google Shape;1505;p16"/>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6" name="Google Shape;1506;p16"/>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7" name="Google Shape;1507;p16"/>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8" name="Google Shape;1508;p16"/>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9" name="Google Shape;1509;p16"/>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0" name="Google Shape;1510;p16"/>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1" name="Google Shape;1511;p16"/>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2" name="Google Shape;1512;p16"/>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3" name="Google Shape;1513;p16"/>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4" name="Google Shape;1514;p16"/>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5" name="Google Shape;1515;p16"/>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6" name="Google Shape;1516;p16"/>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7" name="Google Shape;1517;p16"/>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8" name="Google Shape;1518;p16"/>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9" name="Google Shape;1519;p16"/>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0" name="Google Shape;1520;p16"/>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1" name="Google Shape;1521;p16"/>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2" name="Google Shape;1522;p16"/>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3" name="Google Shape;1523;p16"/>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4" name="Google Shape;1524;p16"/>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5" name="Google Shape;1525;p16"/>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6" name="Google Shape;1526;p16"/>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7" name="Google Shape;1527;p16"/>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8" name="Google Shape;1528;p16"/>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9" name="Google Shape;1529;p16"/>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0" name="Google Shape;1530;p16"/>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1" name="Google Shape;1531;p16"/>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2" name="Google Shape;1532;p16"/>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3" name="Google Shape;1533;p16"/>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4" name="Google Shape;1534;p16"/>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5" name="Google Shape;1535;p16"/>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6" name="Google Shape;1536;p16"/>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7" name="Google Shape;1537;p16"/>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8" name="Google Shape;1538;p16"/>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9" name="Google Shape;1539;p16"/>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0" name="Google Shape;1540;p16"/>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1" name="Google Shape;1541;p16"/>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2" name="Google Shape;1542;p16"/>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3" name="Google Shape;1543;p16"/>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4" name="Google Shape;1544;p16"/>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5" name="Google Shape;1545;p16"/>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6" name="Google Shape;1546;p16"/>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7" name="Google Shape;1547;p16"/>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8" name="Google Shape;1548;p16"/>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9" name="Google Shape;1549;p16"/>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0" name="Google Shape;1550;p16"/>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1" name="Google Shape;1551;p16"/>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2" name="Google Shape;1552;p16"/>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3" name="Google Shape;1553;p16"/>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4" name="Google Shape;1554;p16"/>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5" name="Google Shape;1555;p16"/>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6" name="Google Shape;1556;p16"/>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7" name="Google Shape;1557;p16"/>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8" name="Google Shape;1558;p16"/>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9" name="Google Shape;1559;p16"/>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0" name="Google Shape;1560;p16"/>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1" name="Google Shape;1561;p16"/>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2" name="Google Shape;1562;p16"/>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3" name="Google Shape;1563;p16"/>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4" name="Google Shape;1564;p16"/>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5" name="Google Shape;1565;p16"/>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6" name="Google Shape;1566;p16"/>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7" name="Google Shape;1567;p16"/>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8" name="Google Shape;1568;p16"/>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9" name="Google Shape;1569;p16"/>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0" name="Google Shape;1570;p16"/>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1" name="Google Shape;1571;p16"/>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2" name="Google Shape;1572;p16"/>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3" name="Google Shape;1573;p16"/>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4" name="Google Shape;1574;p16"/>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5" name="Google Shape;1575;p16"/>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6" name="Google Shape;1576;p16"/>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7" name="Google Shape;1577;p16"/>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8" name="Google Shape;1578;p16"/>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9" name="Google Shape;1579;p16"/>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0" name="Google Shape;1580;p16"/>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1" name="Google Shape;1581;p16"/>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2" name="Google Shape;1582;p16"/>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3" name="Google Shape;1583;p16"/>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4" name="Google Shape;1584;p16"/>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5" name="Google Shape;1585;p16"/>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6" name="Google Shape;1586;p16"/>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7" name="Google Shape;1587;p16"/>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8" name="Google Shape;1588;p16"/>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9" name="Google Shape;1589;p16"/>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0" name="Google Shape;1590;p16"/>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91" name="Google Shape;1591;p16"/>
          <p:cNvSpPr/>
          <p:nvPr/>
        </p:nvSpPr>
        <p:spPr>
          <a:xfrm flipH="1" rot="10800000">
            <a:off x="0" y="583928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2" name="Google Shape;1592;p16"/>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3" name="Google Shape;1593;p16"/>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4" name="Google Shape;1594;p16"/>
          <p:cNvSpPr txBox="1"/>
          <p:nvPr>
            <p:ph type="title"/>
          </p:nvPr>
        </p:nvSpPr>
        <p:spPr>
          <a:xfrm>
            <a:off x="683250" y="1722226"/>
            <a:ext cx="10825500" cy="36399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1595" name="Google Shape;1595;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96" name="Google Shape;1596;p16"/>
          <p:cNvSpPr txBox="1"/>
          <p:nvPr>
            <p:ph idx="1" type="subTitle"/>
          </p:nvPr>
        </p:nvSpPr>
        <p:spPr>
          <a:xfrm>
            <a:off x="683250" y="5595313"/>
            <a:ext cx="10825500" cy="7317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200"/>
              <a:buNone/>
              <a:defRPr sz="22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sp>
        <p:nvSpPr>
          <p:cNvPr id="1597" name="Google Shape;1597;p1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bg>
      <p:bgPr>
        <a:solidFill>
          <a:schemeClr val="accent1"/>
        </a:solidFill>
      </p:bgPr>
    </p:bg>
    <p:spTree>
      <p:nvGrpSpPr>
        <p:cNvPr id="1598" name="Shape 1598"/>
        <p:cNvGrpSpPr/>
        <p:nvPr/>
      </p:nvGrpSpPr>
      <p:grpSpPr>
        <a:xfrm>
          <a:off x="0" y="0"/>
          <a:ext cx="0" cy="0"/>
          <a:chOff x="0" y="0"/>
          <a:chExt cx="0" cy="0"/>
        </a:xfrm>
      </p:grpSpPr>
      <p:sp>
        <p:nvSpPr>
          <p:cNvPr id="1599" name="Google Shape;1599;p17"/>
          <p:cNvSpPr txBox="1"/>
          <p:nvPr>
            <p:ph type="title"/>
          </p:nvPr>
        </p:nvSpPr>
        <p:spPr>
          <a:xfrm>
            <a:off x="1850842" y="581150"/>
            <a:ext cx="8490300" cy="54543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6400"/>
              <a:buNone/>
              <a:defRPr sz="120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600" name="Google Shape;1600;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601" name="Google Shape;1601;p17"/>
          <p:cNvSpPr/>
          <p:nvPr/>
        </p:nvSpPr>
        <p:spPr>
          <a:xfrm>
            <a:off x="5241264" y="5232810"/>
            <a:ext cx="6985787" cy="1661701"/>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2" name="Google Shape;1602;p17"/>
          <p:cNvSpPr/>
          <p:nvPr/>
        </p:nvSpPr>
        <p:spPr>
          <a:xfrm>
            <a:off x="0" y="923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3" name="Google Shape;1603;p17"/>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4" name="Google Shape;1604;p17"/>
          <p:cNvSpPr/>
          <p:nvPr/>
        </p:nvSpPr>
        <p:spPr>
          <a:xfrm>
            <a:off x="9121196" y="-9"/>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05" name="Google Shape;1605;p17"/>
          <p:cNvGrpSpPr/>
          <p:nvPr/>
        </p:nvGrpSpPr>
        <p:grpSpPr>
          <a:xfrm>
            <a:off x="354570" y="3785522"/>
            <a:ext cx="1210009" cy="1031593"/>
            <a:chOff x="354570" y="3785522"/>
            <a:chExt cx="1210009" cy="1031593"/>
          </a:xfrm>
        </p:grpSpPr>
        <p:sp>
          <p:nvSpPr>
            <p:cNvPr id="1606" name="Google Shape;1606;p17"/>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07" name="Google Shape;1607;p17"/>
            <p:cNvGrpSpPr/>
            <p:nvPr/>
          </p:nvGrpSpPr>
          <p:grpSpPr>
            <a:xfrm>
              <a:off x="478418" y="3898826"/>
              <a:ext cx="138937" cy="366677"/>
              <a:chOff x="478418" y="3898826"/>
              <a:chExt cx="138937" cy="366677"/>
            </a:xfrm>
          </p:grpSpPr>
          <p:sp>
            <p:nvSpPr>
              <p:cNvPr id="1608" name="Google Shape;1608;p17"/>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9" name="Google Shape;1609;p17"/>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10" name="Google Shape;1610;p17"/>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1" name="Google Shape;1611;p17"/>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2" name="Google Shape;1612;p17"/>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3" name="Google Shape;1613;p17"/>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4" name="Google Shape;1614;p17"/>
          <p:cNvSpPr/>
          <p:nvPr/>
        </p:nvSpPr>
        <p:spPr>
          <a:xfrm>
            <a:off x="5674985" y="14821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5" name="Google Shape;1615;p17"/>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6" name="Google Shape;1616;p17"/>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7" name="Google Shape;1617;p17"/>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18" name="Google Shape;1618;p17"/>
          <p:cNvGrpSpPr/>
          <p:nvPr/>
        </p:nvGrpSpPr>
        <p:grpSpPr>
          <a:xfrm>
            <a:off x="10464549" y="3919228"/>
            <a:ext cx="1313734" cy="2682866"/>
            <a:chOff x="10464549" y="3919228"/>
            <a:chExt cx="1313734" cy="2682866"/>
          </a:xfrm>
        </p:grpSpPr>
        <p:sp>
          <p:nvSpPr>
            <p:cNvPr id="1619" name="Google Shape;1619;p17"/>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0" name="Google Shape;1620;p17"/>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21" name="Google Shape;1621;p17"/>
            <p:cNvGrpSpPr/>
            <p:nvPr/>
          </p:nvGrpSpPr>
          <p:grpSpPr>
            <a:xfrm>
              <a:off x="10601722" y="4029051"/>
              <a:ext cx="118352" cy="383030"/>
              <a:chOff x="10601722" y="4029051"/>
              <a:chExt cx="118352" cy="383030"/>
            </a:xfrm>
          </p:grpSpPr>
          <p:sp>
            <p:nvSpPr>
              <p:cNvPr id="1622" name="Google Shape;1622;p17"/>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3" name="Google Shape;1623;p17"/>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24" name="Google Shape;1624;p17"/>
          <p:cNvGrpSpPr/>
          <p:nvPr/>
        </p:nvGrpSpPr>
        <p:grpSpPr>
          <a:xfrm>
            <a:off x="9177875" y="141297"/>
            <a:ext cx="2599334" cy="2760661"/>
            <a:chOff x="9177875" y="-87303"/>
            <a:chExt cx="2599334" cy="2760661"/>
          </a:xfrm>
        </p:grpSpPr>
        <p:grpSp>
          <p:nvGrpSpPr>
            <p:cNvPr id="1625" name="Google Shape;1625;p17"/>
            <p:cNvGrpSpPr/>
            <p:nvPr/>
          </p:nvGrpSpPr>
          <p:grpSpPr>
            <a:xfrm>
              <a:off x="10756836" y="-87303"/>
              <a:ext cx="1020373" cy="1759675"/>
              <a:chOff x="10756836" y="-87303"/>
              <a:chExt cx="1020373" cy="1759675"/>
            </a:xfrm>
          </p:grpSpPr>
          <p:sp>
            <p:nvSpPr>
              <p:cNvPr id="1626" name="Google Shape;1626;p17"/>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27" name="Google Shape;1627;p17"/>
              <p:cNvGrpSpPr/>
              <p:nvPr/>
            </p:nvGrpSpPr>
            <p:grpSpPr>
              <a:xfrm>
                <a:off x="10756836" y="-87303"/>
                <a:ext cx="1020373" cy="1759675"/>
                <a:chOff x="10756836" y="-87303"/>
                <a:chExt cx="1020373" cy="1759675"/>
              </a:xfrm>
            </p:grpSpPr>
            <p:sp>
              <p:nvSpPr>
                <p:cNvPr id="1628" name="Google Shape;1628;p17"/>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9" name="Google Shape;1629;p17"/>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0" name="Google Shape;1630;p17"/>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1" name="Google Shape;1631;p17"/>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32" name="Google Shape;1632;p17"/>
            <p:cNvGrpSpPr/>
            <p:nvPr/>
          </p:nvGrpSpPr>
          <p:grpSpPr>
            <a:xfrm>
              <a:off x="9631305" y="327341"/>
              <a:ext cx="1875664" cy="2346017"/>
              <a:chOff x="9631305" y="327341"/>
              <a:chExt cx="1875664" cy="2346017"/>
            </a:xfrm>
          </p:grpSpPr>
          <p:sp>
            <p:nvSpPr>
              <p:cNvPr id="1633" name="Google Shape;1633;p17"/>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4" name="Google Shape;1634;p17"/>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35" name="Google Shape;1635;p17"/>
              <p:cNvGrpSpPr/>
              <p:nvPr/>
            </p:nvGrpSpPr>
            <p:grpSpPr>
              <a:xfrm>
                <a:off x="9631305" y="327341"/>
                <a:ext cx="1688831" cy="2194547"/>
                <a:chOff x="9631305" y="327341"/>
                <a:chExt cx="1688831" cy="2194547"/>
              </a:xfrm>
            </p:grpSpPr>
            <p:grpSp>
              <p:nvGrpSpPr>
                <p:cNvPr id="1636" name="Google Shape;1636;p17"/>
                <p:cNvGrpSpPr/>
                <p:nvPr/>
              </p:nvGrpSpPr>
              <p:grpSpPr>
                <a:xfrm>
                  <a:off x="9837166" y="1040891"/>
                  <a:ext cx="1482970" cy="1480997"/>
                  <a:chOff x="9837166" y="1040891"/>
                  <a:chExt cx="1482970" cy="1480997"/>
                </a:xfrm>
              </p:grpSpPr>
              <p:sp>
                <p:nvSpPr>
                  <p:cNvPr id="1637" name="Google Shape;1637;p17"/>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8" name="Google Shape;1638;p17"/>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9" name="Google Shape;1639;p17"/>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0" name="Google Shape;1640;p17"/>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641" name="Google Shape;1641;p17"/>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42" name="Google Shape;1642;p17"/>
                <p:cNvGrpSpPr/>
                <p:nvPr/>
              </p:nvGrpSpPr>
              <p:grpSpPr>
                <a:xfrm>
                  <a:off x="9647301" y="327341"/>
                  <a:ext cx="1657655" cy="1272483"/>
                  <a:chOff x="9647301" y="327341"/>
                  <a:chExt cx="1657655" cy="1272483"/>
                </a:xfrm>
              </p:grpSpPr>
              <p:sp>
                <p:nvSpPr>
                  <p:cNvPr id="1643" name="Google Shape;1643;p17"/>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4" name="Google Shape;1644;p17"/>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5" name="Google Shape;1645;p17"/>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6" name="Google Shape;1646;p17"/>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7" name="Google Shape;1647;p17"/>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8" name="Google Shape;1648;p17"/>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9" name="Google Shape;1649;p17"/>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0" name="Google Shape;1650;p17"/>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1" name="Google Shape;1651;p17"/>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2" name="Google Shape;1652;p17"/>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3" name="Google Shape;1653;p17"/>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4" name="Google Shape;1654;p17"/>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5" name="Google Shape;1655;p17"/>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56" name="Google Shape;1656;p17"/>
                  <p:cNvGrpSpPr/>
                  <p:nvPr/>
                </p:nvGrpSpPr>
                <p:grpSpPr>
                  <a:xfrm>
                    <a:off x="9650221" y="331787"/>
                    <a:ext cx="1654735" cy="1268037"/>
                    <a:chOff x="9650221" y="331787"/>
                    <a:chExt cx="1654735" cy="1268037"/>
                  </a:xfrm>
                </p:grpSpPr>
                <p:sp>
                  <p:nvSpPr>
                    <p:cNvPr id="1657" name="Google Shape;1657;p17"/>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8" name="Google Shape;1658;p17"/>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59" name="Google Shape;1659;p17"/>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60" name="Google Shape;1660;p17"/>
            <p:cNvGrpSpPr/>
            <p:nvPr/>
          </p:nvGrpSpPr>
          <p:grpSpPr>
            <a:xfrm>
              <a:off x="9177875" y="1120440"/>
              <a:ext cx="1558112" cy="1531854"/>
              <a:chOff x="9177875" y="1120440"/>
              <a:chExt cx="1558112" cy="1531854"/>
            </a:xfrm>
          </p:grpSpPr>
          <p:sp>
            <p:nvSpPr>
              <p:cNvPr id="1661" name="Google Shape;1661;p17"/>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2" name="Google Shape;1662;p17"/>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3" name="Google Shape;1663;p17"/>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4" name="Google Shape;1664;p17"/>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5" name="Google Shape;1665;p17"/>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6" name="Google Shape;1666;p17"/>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l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7" name="Google Shape;1667;p17"/>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8" name="Google Shape;1668;p17"/>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69" name="Google Shape;1669;p1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1670" name="Shape 1670"/>
        <p:cNvGrpSpPr/>
        <p:nvPr/>
      </p:nvGrpSpPr>
      <p:grpSpPr>
        <a:xfrm>
          <a:off x="0" y="0"/>
          <a:ext cx="0" cy="0"/>
          <a:chOff x="0" y="0"/>
          <a:chExt cx="0" cy="0"/>
        </a:xfrm>
      </p:grpSpPr>
      <p:sp>
        <p:nvSpPr>
          <p:cNvPr id="1671" name="Google Shape;1671;p18"/>
          <p:cNvSpPr/>
          <p:nvPr>
            <p:ph idx="2" type="pic"/>
          </p:nvPr>
        </p:nvSpPr>
        <p:spPr>
          <a:xfrm>
            <a:off x="18750" y="0"/>
            <a:ext cx="12192000" cy="6858000"/>
          </a:xfrm>
          <a:prstGeom prst="rect">
            <a:avLst/>
          </a:prstGeom>
          <a:noFill/>
          <a:ln>
            <a:noFill/>
          </a:ln>
        </p:spPr>
      </p:sp>
      <p:sp>
        <p:nvSpPr>
          <p:cNvPr id="1672" name="Google Shape;1672;p18"/>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000"/>
              <a:buNone/>
              <a:defRPr sz="6000">
                <a:solidFill>
                  <a:schemeClr val="dk1"/>
                </a:solidFill>
                <a:latin typeface="Chewy"/>
                <a:ea typeface="Chewy"/>
                <a:cs typeface="Chewy"/>
                <a:sym typeface="Chewy"/>
              </a:defRPr>
            </a:lvl1pPr>
          </a:lstStyle>
          <a:p/>
        </p:txBody>
      </p:sp>
      <p:sp>
        <p:nvSpPr>
          <p:cNvPr id="1673" name="Google Shape;1673;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74" name="Shape 1674"/>
        <p:cNvGrpSpPr/>
        <p:nvPr/>
      </p:nvGrpSpPr>
      <p:grpSpPr>
        <a:xfrm>
          <a:off x="0" y="0"/>
          <a:ext cx="0" cy="0"/>
          <a:chOff x="0" y="0"/>
          <a:chExt cx="0" cy="0"/>
        </a:xfrm>
      </p:grpSpPr>
      <p:grpSp>
        <p:nvGrpSpPr>
          <p:cNvPr id="1675" name="Google Shape;1675;p19"/>
          <p:cNvGrpSpPr/>
          <p:nvPr/>
        </p:nvGrpSpPr>
        <p:grpSpPr>
          <a:xfrm>
            <a:off x="117442" y="40396"/>
            <a:ext cx="11966071" cy="6736538"/>
            <a:chOff x="193642" y="116596"/>
            <a:chExt cx="11966071" cy="6736538"/>
          </a:xfrm>
        </p:grpSpPr>
        <p:sp>
          <p:nvSpPr>
            <p:cNvPr id="1676" name="Google Shape;1676;p19"/>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7" name="Google Shape;1677;p19"/>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8" name="Google Shape;1678;p19"/>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9" name="Google Shape;1679;p19"/>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0" name="Google Shape;1680;p19"/>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1" name="Google Shape;1681;p19"/>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2" name="Google Shape;1682;p19"/>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3" name="Google Shape;1683;p19"/>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4" name="Google Shape;1684;p19"/>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5" name="Google Shape;1685;p19"/>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6" name="Google Shape;1686;p19"/>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7" name="Google Shape;1687;p19"/>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8" name="Google Shape;1688;p19"/>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9" name="Google Shape;1689;p19"/>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0" name="Google Shape;1690;p19"/>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1" name="Google Shape;1691;p19"/>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2" name="Google Shape;1692;p19"/>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3" name="Google Shape;1693;p19"/>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4" name="Google Shape;1694;p19"/>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5" name="Google Shape;1695;p19"/>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6" name="Google Shape;1696;p19"/>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7" name="Google Shape;1697;p19"/>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8" name="Google Shape;1698;p19"/>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9" name="Google Shape;1699;p19"/>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0" name="Google Shape;1700;p19"/>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1" name="Google Shape;1701;p19"/>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2" name="Google Shape;1702;p19"/>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3" name="Google Shape;1703;p19"/>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4" name="Google Shape;1704;p19"/>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5" name="Google Shape;1705;p19"/>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6" name="Google Shape;1706;p19"/>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7" name="Google Shape;1707;p19"/>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8" name="Google Shape;1708;p19"/>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9" name="Google Shape;1709;p19"/>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0" name="Google Shape;1710;p19"/>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1" name="Google Shape;1711;p19"/>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2" name="Google Shape;1712;p19"/>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3" name="Google Shape;1713;p19"/>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4" name="Google Shape;1714;p19"/>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5" name="Google Shape;1715;p19"/>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6" name="Google Shape;1716;p19"/>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7" name="Google Shape;1717;p19"/>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8" name="Google Shape;1718;p19"/>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9" name="Google Shape;1719;p19"/>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0" name="Google Shape;1720;p19"/>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1" name="Google Shape;1721;p19"/>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2" name="Google Shape;1722;p19"/>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3" name="Google Shape;1723;p19"/>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4" name="Google Shape;1724;p19"/>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5" name="Google Shape;1725;p19"/>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6" name="Google Shape;1726;p19"/>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7" name="Google Shape;1727;p19"/>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8" name="Google Shape;1728;p19"/>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9" name="Google Shape;1729;p19"/>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0" name="Google Shape;1730;p19"/>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1" name="Google Shape;1731;p19"/>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2" name="Google Shape;1732;p19"/>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3" name="Google Shape;1733;p19"/>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4" name="Google Shape;1734;p19"/>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5" name="Google Shape;1735;p19"/>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6" name="Google Shape;1736;p19"/>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7" name="Google Shape;1737;p19"/>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8" name="Google Shape;1738;p19"/>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9" name="Google Shape;1739;p19"/>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0" name="Google Shape;1740;p19"/>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1" name="Google Shape;1741;p19"/>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2" name="Google Shape;1742;p19"/>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3" name="Google Shape;1743;p19"/>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4" name="Google Shape;1744;p19"/>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5" name="Google Shape;1745;p19"/>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6" name="Google Shape;1746;p19"/>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7" name="Google Shape;1747;p19"/>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8" name="Google Shape;1748;p19"/>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9" name="Google Shape;1749;p19"/>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0" name="Google Shape;1750;p19"/>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1" name="Google Shape;1751;p19"/>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2" name="Google Shape;1752;p19"/>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3" name="Google Shape;1753;p19"/>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4" name="Google Shape;1754;p19"/>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5" name="Google Shape;1755;p19"/>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6" name="Google Shape;1756;p19"/>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7" name="Google Shape;1757;p19"/>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8" name="Google Shape;1758;p19"/>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9" name="Google Shape;1759;p19"/>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0" name="Google Shape;1760;p19"/>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1" name="Google Shape;1761;p19"/>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2" name="Google Shape;1762;p19"/>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3" name="Google Shape;1763;p19"/>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4" name="Google Shape;1764;p19"/>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5" name="Google Shape;1765;p19"/>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6" name="Google Shape;1766;p19"/>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7" name="Google Shape;1767;p19"/>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8" name="Google Shape;1768;p19"/>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9" name="Google Shape;1769;p19"/>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0" name="Google Shape;1770;p19"/>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1" name="Google Shape;1771;p19"/>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2" name="Google Shape;1772;p19"/>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3" name="Google Shape;1773;p19"/>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4" name="Google Shape;1774;p19"/>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5" name="Google Shape;1775;p19"/>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76" name="Google Shape;1776;p19"/>
          <p:cNvSpPr txBox="1"/>
          <p:nvPr>
            <p:ph hasCustomPrompt="1" type="title"/>
          </p:nvPr>
        </p:nvSpPr>
        <p:spPr>
          <a:xfrm>
            <a:off x="415650" y="495798"/>
            <a:ext cx="11360700" cy="33687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1777" name="Google Shape;1777;p19"/>
          <p:cNvSpPr txBox="1"/>
          <p:nvPr>
            <p:ph idx="1" type="body"/>
          </p:nvPr>
        </p:nvSpPr>
        <p:spPr>
          <a:xfrm>
            <a:off x="415650" y="3996067"/>
            <a:ext cx="11360700" cy="1004400"/>
          </a:xfrm>
          <a:prstGeom prst="rect">
            <a:avLst/>
          </a:prstGeom>
        </p:spPr>
        <p:txBody>
          <a:bodyPr anchorCtr="0" anchor="t" bIns="121900" lIns="121900" spcFirstLastPara="1" rIns="121900" wrap="square" tIns="121900">
            <a:normAutofit/>
          </a:bodyPr>
          <a:lstStyle>
            <a:lvl1pPr indent="-355600" lvl="0" marL="457200" algn="ctr">
              <a:spcBef>
                <a:spcPts val="0"/>
              </a:spcBef>
              <a:spcAft>
                <a:spcPts val="0"/>
              </a:spcAft>
              <a:buSzPts val="2000"/>
              <a:buChar char="●"/>
              <a:defRPr/>
            </a:lvl1pPr>
            <a:lvl2pPr indent="-355600" lvl="1" marL="914400" algn="ctr">
              <a:spcBef>
                <a:spcPts val="0"/>
              </a:spcBef>
              <a:spcAft>
                <a:spcPts val="0"/>
              </a:spcAft>
              <a:buSzPts val="2000"/>
              <a:buChar char="○"/>
              <a:defRPr/>
            </a:lvl2pPr>
            <a:lvl3pPr indent="-355600" lvl="2" marL="1371600" algn="ctr">
              <a:spcBef>
                <a:spcPts val="0"/>
              </a:spcBef>
              <a:spcAft>
                <a:spcPts val="0"/>
              </a:spcAft>
              <a:buSzPts val="2000"/>
              <a:buChar char="■"/>
              <a:defRPr/>
            </a:lvl3pPr>
            <a:lvl4pPr indent="-355600" lvl="3" marL="1828800" algn="ctr">
              <a:spcBef>
                <a:spcPts val="0"/>
              </a:spcBef>
              <a:spcAft>
                <a:spcPts val="0"/>
              </a:spcAft>
              <a:buSzPts val="2000"/>
              <a:buChar char="●"/>
              <a:defRPr/>
            </a:lvl4pPr>
            <a:lvl5pPr indent="-355600" lvl="4" marL="2286000" algn="ctr">
              <a:spcBef>
                <a:spcPts val="0"/>
              </a:spcBef>
              <a:spcAft>
                <a:spcPts val="0"/>
              </a:spcAft>
              <a:buSzPts val="2000"/>
              <a:buChar char="○"/>
              <a:defRPr/>
            </a:lvl5pPr>
            <a:lvl6pPr indent="-355600" lvl="5" marL="2743200" algn="ctr">
              <a:spcBef>
                <a:spcPts val="0"/>
              </a:spcBef>
              <a:spcAft>
                <a:spcPts val="0"/>
              </a:spcAft>
              <a:buSzPts val="2000"/>
              <a:buChar char="■"/>
              <a:defRPr/>
            </a:lvl6pPr>
            <a:lvl7pPr indent="-355600" lvl="6" marL="3200400" algn="ctr">
              <a:spcBef>
                <a:spcPts val="0"/>
              </a:spcBef>
              <a:spcAft>
                <a:spcPts val="0"/>
              </a:spcAft>
              <a:buSzPts val="2000"/>
              <a:buChar char="●"/>
              <a:defRPr/>
            </a:lvl7pPr>
            <a:lvl8pPr indent="-355600" lvl="7" marL="3657600" algn="ctr">
              <a:spcBef>
                <a:spcPts val="0"/>
              </a:spcBef>
              <a:spcAft>
                <a:spcPts val="0"/>
              </a:spcAft>
              <a:buSzPts val="2000"/>
              <a:buChar char="○"/>
              <a:defRPr/>
            </a:lvl8pPr>
            <a:lvl9pPr indent="-355600" lvl="8" marL="4114800" algn="ctr">
              <a:spcBef>
                <a:spcPts val="0"/>
              </a:spcBef>
              <a:spcAft>
                <a:spcPts val="0"/>
              </a:spcAft>
              <a:buSzPts val="2000"/>
              <a:buChar char="■"/>
              <a:defRPr/>
            </a:lvl9pPr>
          </a:lstStyle>
          <a:p/>
        </p:txBody>
      </p:sp>
      <p:sp>
        <p:nvSpPr>
          <p:cNvPr id="1778" name="Google Shape;1778;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779" name="Google Shape;1779;p19"/>
          <p:cNvGrpSpPr/>
          <p:nvPr/>
        </p:nvGrpSpPr>
        <p:grpSpPr>
          <a:xfrm>
            <a:off x="10132608" y="3731625"/>
            <a:ext cx="1185119" cy="2495875"/>
            <a:chOff x="10091937" y="3362128"/>
            <a:chExt cx="1313734" cy="2766739"/>
          </a:xfrm>
        </p:grpSpPr>
        <p:grpSp>
          <p:nvGrpSpPr>
            <p:cNvPr id="1780" name="Google Shape;1780;p19"/>
            <p:cNvGrpSpPr/>
            <p:nvPr/>
          </p:nvGrpSpPr>
          <p:grpSpPr>
            <a:xfrm>
              <a:off x="10091937" y="3362128"/>
              <a:ext cx="1313734" cy="2682866"/>
              <a:chOff x="10464549" y="3919228"/>
              <a:chExt cx="1313734" cy="2682866"/>
            </a:xfrm>
          </p:grpSpPr>
          <p:sp>
            <p:nvSpPr>
              <p:cNvPr id="1781" name="Google Shape;1781;p19"/>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2" name="Google Shape;1782;p19"/>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83" name="Google Shape;1783;p19"/>
              <p:cNvGrpSpPr/>
              <p:nvPr/>
            </p:nvGrpSpPr>
            <p:grpSpPr>
              <a:xfrm>
                <a:off x="10601722" y="4029051"/>
                <a:ext cx="118352" cy="383030"/>
                <a:chOff x="10601722" y="4029051"/>
                <a:chExt cx="118352" cy="383030"/>
              </a:xfrm>
            </p:grpSpPr>
            <p:sp>
              <p:nvSpPr>
                <p:cNvPr id="1784" name="Google Shape;1784;p19"/>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5" name="Google Shape;1785;p19"/>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786" name="Google Shape;1786;p19"/>
            <p:cNvSpPr/>
            <p:nvPr/>
          </p:nvSpPr>
          <p:spPr>
            <a:xfrm>
              <a:off x="10442555" y="5892612"/>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87" name="Google Shape;1787;p19"/>
          <p:cNvSpPr/>
          <p:nvPr/>
        </p:nvSpPr>
        <p:spPr>
          <a:xfrm>
            <a:off x="612523" y="3815305"/>
            <a:ext cx="192734" cy="1871835"/>
          </a:xfrm>
          <a:custGeom>
            <a:rect b="b" l="l" r="r" t="t"/>
            <a:pathLst>
              <a:path extrusionOk="0" h="82999" w="8546">
                <a:moveTo>
                  <a:pt x="5029" y="0"/>
                </a:moveTo>
                <a:cubicBezTo>
                  <a:pt x="7792" y="8306"/>
                  <a:pt x="2951" y="17390"/>
                  <a:pt x="1512" y="26025"/>
                </a:cubicBezTo>
                <a:cubicBezTo>
                  <a:pt x="-1634" y="44900"/>
                  <a:pt x="-21" y="65889"/>
                  <a:pt x="8546" y="82999"/>
                </a:cubicBezTo>
              </a:path>
            </a:pathLst>
          </a:custGeom>
          <a:noFill/>
          <a:ln cap="flat" cmpd="sng" w="19050">
            <a:solidFill>
              <a:srgbClr val="000000"/>
            </a:solidFill>
            <a:prstDash val="solid"/>
            <a:round/>
            <a:headEnd len="med" w="med" type="none"/>
            <a:tailEnd len="med" w="med" type="none"/>
          </a:ln>
        </p:spPr>
      </p:sp>
      <p:grpSp>
        <p:nvGrpSpPr>
          <p:cNvPr id="1788" name="Google Shape;1788;p19"/>
          <p:cNvGrpSpPr/>
          <p:nvPr/>
        </p:nvGrpSpPr>
        <p:grpSpPr>
          <a:xfrm rot="-680464">
            <a:off x="123663" y="2678642"/>
            <a:ext cx="1431220" cy="1399835"/>
            <a:chOff x="107145" y="3436575"/>
            <a:chExt cx="1586517" cy="1551726"/>
          </a:xfrm>
        </p:grpSpPr>
        <p:sp>
          <p:nvSpPr>
            <p:cNvPr id="1789" name="Google Shape;1789;p19"/>
            <p:cNvSpPr/>
            <p:nvPr/>
          </p:nvSpPr>
          <p:spPr>
            <a:xfrm flipH="1" rot="2224232">
              <a:off x="295698" y="3696896"/>
              <a:ext cx="1209411" cy="1031084"/>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90" name="Google Shape;1790;p19"/>
            <p:cNvGrpSpPr/>
            <p:nvPr/>
          </p:nvGrpSpPr>
          <p:grpSpPr>
            <a:xfrm>
              <a:off x="478418" y="3898826"/>
              <a:ext cx="138937" cy="366677"/>
              <a:chOff x="478418" y="3898826"/>
              <a:chExt cx="138937" cy="366677"/>
            </a:xfrm>
          </p:grpSpPr>
          <p:sp>
            <p:nvSpPr>
              <p:cNvPr id="1791" name="Google Shape;1791;p19"/>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2" name="Google Shape;1792;p19"/>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793" name="Google Shape;1793;p19"/>
          <p:cNvGrpSpPr/>
          <p:nvPr/>
        </p:nvGrpSpPr>
        <p:grpSpPr>
          <a:xfrm>
            <a:off x="10620534" y="4743135"/>
            <a:ext cx="1571475" cy="2044972"/>
            <a:chOff x="10690913" y="1316309"/>
            <a:chExt cx="1129989" cy="1470357"/>
          </a:xfrm>
        </p:grpSpPr>
        <p:sp>
          <p:nvSpPr>
            <p:cNvPr id="1794" name="Google Shape;1794;p19"/>
            <p:cNvSpPr/>
            <p:nvPr/>
          </p:nvSpPr>
          <p:spPr>
            <a:xfrm>
              <a:off x="10948862" y="2621266"/>
              <a:ext cx="207835" cy="160265"/>
            </a:xfrm>
            <a:custGeom>
              <a:rect b="b" l="l" r="r" t="t"/>
              <a:pathLst>
                <a:path extrusionOk="0" h="305267" w="395876">
                  <a:moveTo>
                    <a:pt x="198611" y="1057"/>
                  </a:moveTo>
                  <a:cubicBezTo>
                    <a:pt x="408640" y="21984"/>
                    <a:pt x="417313" y="201093"/>
                    <a:pt x="376652" y="263436"/>
                  </a:cubicBezTo>
                  <a:cubicBezTo>
                    <a:pt x="335991" y="325778"/>
                    <a:pt x="64248" y="317044"/>
                    <a:pt x="16108" y="246531"/>
                  </a:cubicBezTo>
                  <a:cubicBezTo>
                    <a:pt x="-32031" y="176018"/>
                    <a:pt x="27420" y="-15911"/>
                    <a:pt x="198611" y="1057"/>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5" name="Google Shape;1795;p19"/>
            <p:cNvSpPr/>
            <p:nvPr/>
          </p:nvSpPr>
          <p:spPr>
            <a:xfrm>
              <a:off x="11291615" y="2627521"/>
              <a:ext cx="207861" cy="159145"/>
            </a:xfrm>
            <a:custGeom>
              <a:rect b="b" l="l" r="r" t="t"/>
              <a:pathLst>
                <a:path extrusionOk="0" h="303133" w="395925">
                  <a:moveTo>
                    <a:pt x="182079" y="11"/>
                  </a:moveTo>
                  <a:cubicBezTo>
                    <a:pt x="393114" y="2085"/>
                    <a:pt x="417749" y="179686"/>
                    <a:pt x="382807" y="245422"/>
                  </a:cubicBezTo>
                  <a:cubicBezTo>
                    <a:pt x="347865" y="311158"/>
                    <a:pt x="76373" y="326681"/>
                    <a:pt x="22201" y="260756"/>
                  </a:cubicBezTo>
                  <a:cubicBezTo>
                    <a:pt x="-32035" y="194832"/>
                    <a:pt x="10072" y="-1686"/>
                    <a:pt x="182079" y="1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6" name="Google Shape;1796;p19"/>
            <p:cNvSpPr/>
            <p:nvPr/>
          </p:nvSpPr>
          <p:spPr>
            <a:xfrm>
              <a:off x="10887002" y="2075591"/>
              <a:ext cx="715177" cy="636203"/>
            </a:xfrm>
            <a:custGeom>
              <a:rect b="b" l="l" r="r" t="t"/>
              <a:pathLst>
                <a:path extrusionOk="0" h="1211816" w="1362242">
                  <a:moveTo>
                    <a:pt x="143772" y="34062"/>
                  </a:moveTo>
                  <a:cubicBezTo>
                    <a:pt x="143772" y="34062"/>
                    <a:pt x="-39108" y="1027899"/>
                    <a:pt x="7649" y="1101617"/>
                  </a:cubicBezTo>
                  <a:cubicBezTo>
                    <a:pt x="37752" y="1149065"/>
                    <a:pt x="367250" y="1205123"/>
                    <a:pt x="704039" y="1211470"/>
                  </a:cubicBezTo>
                  <a:cubicBezTo>
                    <a:pt x="1045415" y="1217880"/>
                    <a:pt x="1338902" y="1134233"/>
                    <a:pt x="1361590" y="1057687"/>
                  </a:cubicBezTo>
                  <a:cubicBezTo>
                    <a:pt x="1375478" y="1010742"/>
                    <a:pt x="1163124" y="0"/>
                    <a:pt x="1163124" y="0"/>
                  </a:cubicBezTo>
                  <a:lnTo>
                    <a:pt x="143772" y="34062"/>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97" name="Google Shape;1797;p19"/>
            <p:cNvGrpSpPr/>
            <p:nvPr/>
          </p:nvGrpSpPr>
          <p:grpSpPr>
            <a:xfrm>
              <a:off x="10690913" y="1949436"/>
              <a:ext cx="1036607" cy="713047"/>
              <a:chOff x="2631763" y="4985930"/>
              <a:chExt cx="1974865" cy="1358443"/>
            </a:xfrm>
          </p:grpSpPr>
          <p:grpSp>
            <p:nvGrpSpPr>
              <p:cNvPr id="1798" name="Google Shape;1798;p19"/>
              <p:cNvGrpSpPr/>
              <p:nvPr/>
            </p:nvGrpSpPr>
            <p:grpSpPr>
              <a:xfrm>
                <a:off x="2631763" y="4985930"/>
                <a:ext cx="913974" cy="1358443"/>
                <a:chOff x="2631763" y="4985930"/>
                <a:chExt cx="913974" cy="1358443"/>
              </a:xfrm>
            </p:grpSpPr>
            <p:sp>
              <p:nvSpPr>
                <p:cNvPr id="1799" name="Google Shape;1799;p19"/>
                <p:cNvSpPr/>
                <p:nvPr/>
              </p:nvSpPr>
              <p:spPr>
                <a:xfrm>
                  <a:off x="3129170" y="4985930"/>
                  <a:ext cx="416567" cy="657802"/>
                </a:xfrm>
                <a:custGeom>
                  <a:rect b="b" l="l" r="r" t="t"/>
                  <a:pathLst>
                    <a:path extrusionOk="0" h="657802" w="416567">
                      <a:moveTo>
                        <a:pt x="416377" y="0"/>
                      </a:moveTo>
                      <a:cubicBezTo>
                        <a:pt x="416377" y="0"/>
                        <a:pt x="115850" y="68502"/>
                        <a:pt x="31826" y="269795"/>
                      </a:cubicBezTo>
                      <a:cubicBezTo>
                        <a:pt x="-41326" y="445134"/>
                        <a:pt x="34528" y="657802"/>
                        <a:pt x="34528" y="657802"/>
                      </a:cubicBezTo>
                      <a:cubicBezTo>
                        <a:pt x="34528" y="657802"/>
                        <a:pt x="299107" y="600487"/>
                        <a:pt x="363210" y="448967"/>
                      </a:cubicBezTo>
                      <a:cubicBezTo>
                        <a:pt x="422661" y="308633"/>
                        <a:pt x="416377" y="0"/>
                        <a:pt x="4163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0" name="Google Shape;1800;p19"/>
                <p:cNvSpPr/>
                <p:nvPr/>
              </p:nvSpPr>
              <p:spPr>
                <a:xfrm>
                  <a:off x="2840170" y="5888201"/>
                  <a:ext cx="500713" cy="292816"/>
                </a:xfrm>
                <a:custGeom>
                  <a:rect b="b" l="l" r="r" t="t"/>
                  <a:pathLst>
                    <a:path extrusionOk="0" h="292816" w="500713">
                      <a:moveTo>
                        <a:pt x="0" y="220902"/>
                      </a:moveTo>
                      <a:cubicBezTo>
                        <a:pt x="0" y="220902"/>
                        <a:pt x="54613" y="43678"/>
                        <a:pt x="235167" y="39090"/>
                      </a:cubicBezTo>
                      <a:cubicBezTo>
                        <a:pt x="403719" y="34816"/>
                        <a:pt x="500312" y="0"/>
                        <a:pt x="500312" y="0"/>
                      </a:cubicBezTo>
                      <a:cubicBezTo>
                        <a:pt x="500312" y="0"/>
                        <a:pt x="516526" y="186902"/>
                        <a:pt x="342822" y="258923"/>
                      </a:cubicBezTo>
                      <a:cubicBezTo>
                        <a:pt x="115258" y="353191"/>
                        <a:pt x="0" y="220902"/>
                        <a:pt x="0"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1" name="Google Shape;1801;p19"/>
                <p:cNvSpPr/>
                <p:nvPr/>
              </p:nvSpPr>
              <p:spPr>
                <a:xfrm>
                  <a:off x="3010606" y="5513957"/>
                  <a:ext cx="436730" cy="423304"/>
                </a:xfrm>
                <a:custGeom>
                  <a:rect b="b" l="l" r="r" t="t"/>
                  <a:pathLst>
                    <a:path extrusionOk="0" h="423304" w="436730">
                      <a:moveTo>
                        <a:pt x="315" y="423263"/>
                      </a:moveTo>
                      <a:cubicBezTo>
                        <a:pt x="315" y="423263"/>
                        <a:pt x="-13951" y="228883"/>
                        <a:pt x="149447" y="151960"/>
                      </a:cubicBezTo>
                      <a:cubicBezTo>
                        <a:pt x="302036" y="80191"/>
                        <a:pt x="423830" y="0"/>
                        <a:pt x="423830" y="0"/>
                      </a:cubicBezTo>
                      <a:cubicBezTo>
                        <a:pt x="423830" y="0"/>
                        <a:pt x="523880" y="341313"/>
                        <a:pt x="166730" y="406547"/>
                      </a:cubicBezTo>
                      <a:cubicBezTo>
                        <a:pt x="65863" y="424960"/>
                        <a:pt x="315" y="423263"/>
                        <a:pt x="315"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2" name="Google Shape;1802;p19"/>
                <p:cNvSpPr/>
                <p:nvPr/>
              </p:nvSpPr>
              <p:spPr>
                <a:xfrm>
                  <a:off x="2881364" y="5226063"/>
                  <a:ext cx="294148" cy="504648"/>
                </a:xfrm>
                <a:custGeom>
                  <a:rect b="b" l="l" r="r" t="t"/>
                  <a:pathLst>
                    <a:path extrusionOk="0" h="504648" w="294148">
                      <a:moveTo>
                        <a:pt x="194287" y="504648"/>
                      </a:moveTo>
                      <a:cubicBezTo>
                        <a:pt x="194287" y="504648"/>
                        <a:pt x="-57723" y="366325"/>
                        <a:pt x="12287" y="178732"/>
                      </a:cubicBezTo>
                      <a:cubicBezTo>
                        <a:pt x="71676" y="19796"/>
                        <a:pt x="294149" y="0"/>
                        <a:pt x="294149" y="0"/>
                      </a:cubicBezTo>
                      <a:cubicBezTo>
                        <a:pt x="294149" y="0"/>
                        <a:pt x="254493" y="86035"/>
                        <a:pt x="247706" y="202802"/>
                      </a:cubicBezTo>
                      <a:cubicBezTo>
                        <a:pt x="240919" y="319569"/>
                        <a:pt x="287298" y="435644"/>
                        <a:pt x="287298" y="435644"/>
                      </a:cubicBezTo>
                      <a:lnTo>
                        <a:pt x="236017" y="465181"/>
                      </a:lnTo>
                      <a:lnTo>
                        <a:pt x="194287"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3" name="Google Shape;1803;p19"/>
                <p:cNvSpPr/>
                <p:nvPr/>
              </p:nvSpPr>
              <p:spPr>
                <a:xfrm>
                  <a:off x="2805874" y="5490327"/>
                  <a:ext cx="261167" cy="471968"/>
                </a:xfrm>
                <a:custGeom>
                  <a:rect b="b" l="l" r="r" t="t"/>
                  <a:pathLst>
                    <a:path extrusionOk="0" h="471968" w="261167">
                      <a:moveTo>
                        <a:pt x="76591" y="0"/>
                      </a:moveTo>
                      <a:cubicBezTo>
                        <a:pt x="76591" y="0"/>
                        <a:pt x="-15163" y="169054"/>
                        <a:pt x="2182" y="272120"/>
                      </a:cubicBezTo>
                      <a:cubicBezTo>
                        <a:pt x="25058" y="408432"/>
                        <a:pt x="148800" y="471968"/>
                        <a:pt x="148800" y="471968"/>
                      </a:cubicBezTo>
                      <a:lnTo>
                        <a:pt x="204921" y="446265"/>
                      </a:lnTo>
                      <a:cubicBezTo>
                        <a:pt x="204921" y="446265"/>
                        <a:pt x="202659" y="398879"/>
                        <a:pt x="216736" y="346152"/>
                      </a:cubicBezTo>
                      <a:cubicBezTo>
                        <a:pt x="230814" y="293425"/>
                        <a:pt x="261168" y="235356"/>
                        <a:pt x="261168" y="235356"/>
                      </a:cubicBezTo>
                      <a:cubicBezTo>
                        <a:pt x="261168" y="235356"/>
                        <a:pt x="188456" y="197272"/>
                        <a:pt x="141448" y="135495"/>
                      </a:cubicBezTo>
                      <a:cubicBezTo>
                        <a:pt x="94565" y="73717"/>
                        <a:pt x="76591" y="0"/>
                        <a:pt x="7659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4" name="Google Shape;1804;p19"/>
                <p:cNvSpPr/>
                <p:nvPr/>
              </p:nvSpPr>
              <p:spPr>
                <a:xfrm>
                  <a:off x="2730707" y="5743971"/>
                  <a:ext cx="220636" cy="364691"/>
                </a:xfrm>
                <a:custGeom>
                  <a:rect b="b" l="l" r="r" t="t"/>
                  <a:pathLst>
                    <a:path extrusionOk="0" h="364691" w="220636">
                      <a:moveTo>
                        <a:pt x="75401" y="0"/>
                      </a:moveTo>
                      <a:cubicBezTo>
                        <a:pt x="75401" y="0"/>
                        <a:pt x="-16730" y="109225"/>
                        <a:pt x="2689" y="210092"/>
                      </a:cubicBezTo>
                      <a:cubicBezTo>
                        <a:pt x="24119" y="321705"/>
                        <a:pt x="109589" y="364692"/>
                        <a:pt x="109589" y="364692"/>
                      </a:cubicBezTo>
                      <a:cubicBezTo>
                        <a:pt x="109589" y="364692"/>
                        <a:pt x="128631" y="316929"/>
                        <a:pt x="156409" y="279913"/>
                      </a:cubicBezTo>
                      <a:cubicBezTo>
                        <a:pt x="184186" y="242835"/>
                        <a:pt x="220637" y="216502"/>
                        <a:pt x="220637" y="216502"/>
                      </a:cubicBezTo>
                      <a:cubicBezTo>
                        <a:pt x="220637" y="216502"/>
                        <a:pt x="160682" y="186211"/>
                        <a:pt x="124357" y="129022"/>
                      </a:cubicBezTo>
                      <a:cubicBezTo>
                        <a:pt x="87970" y="71770"/>
                        <a:pt x="75401" y="0"/>
                        <a:pt x="7540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5" name="Google Shape;1805;p19"/>
                <p:cNvSpPr/>
                <p:nvPr/>
              </p:nvSpPr>
              <p:spPr>
                <a:xfrm>
                  <a:off x="2631763" y="6107280"/>
                  <a:ext cx="277624" cy="237093"/>
                </a:xfrm>
                <a:custGeom>
                  <a:rect b="b" l="l" r="r" t="t"/>
                  <a:pathLst>
                    <a:path extrusionOk="0" h="237093" w="277624">
                      <a:moveTo>
                        <a:pt x="1960" y="12192"/>
                      </a:moveTo>
                      <a:lnTo>
                        <a:pt x="206458" y="0"/>
                      </a:lnTo>
                      <a:lnTo>
                        <a:pt x="277599" y="49145"/>
                      </a:lnTo>
                      <a:cubicBezTo>
                        <a:pt x="277599" y="49145"/>
                        <a:pt x="283318" y="252387"/>
                        <a:pt x="122623" y="236173"/>
                      </a:cubicBezTo>
                      <a:cubicBezTo>
                        <a:pt x="-25190" y="221216"/>
                        <a:pt x="1960" y="12192"/>
                        <a:pt x="1960"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06" name="Google Shape;1806;p19"/>
              <p:cNvGrpSpPr/>
              <p:nvPr/>
            </p:nvGrpSpPr>
            <p:grpSpPr>
              <a:xfrm>
                <a:off x="3692606" y="4985930"/>
                <a:ext cx="914022" cy="1358443"/>
                <a:chOff x="3692606" y="4985930"/>
                <a:chExt cx="914022" cy="1358443"/>
              </a:xfrm>
            </p:grpSpPr>
            <p:sp>
              <p:nvSpPr>
                <p:cNvPr id="1807" name="Google Shape;1807;p19"/>
                <p:cNvSpPr/>
                <p:nvPr/>
              </p:nvSpPr>
              <p:spPr>
                <a:xfrm>
                  <a:off x="3692606" y="4985930"/>
                  <a:ext cx="416563" cy="657802"/>
                </a:xfrm>
                <a:custGeom>
                  <a:rect b="b" l="l" r="r" t="t"/>
                  <a:pathLst>
                    <a:path extrusionOk="0" h="657802" w="416563">
                      <a:moveTo>
                        <a:pt x="187" y="0"/>
                      </a:moveTo>
                      <a:cubicBezTo>
                        <a:pt x="187" y="0"/>
                        <a:pt x="300713" y="68502"/>
                        <a:pt x="384737" y="269795"/>
                      </a:cubicBezTo>
                      <a:cubicBezTo>
                        <a:pt x="457890" y="445134"/>
                        <a:pt x="382035" y="657802"/>
                        <a:pt x="382035" y="657802"/>
                      </a:cubicBezTo>
                      <a:cubicBezTo>
                        <a:pt x="382035" y="657802"/>
                        <a:pt x="117456" y="600487"/>
                        <a:pt x="53354" y="448967"/>
                      </a:cubicBezTo>
                      <a:cubicBezTo>
                        <a:pt x="-6035" y="308633"/>
                        <a:pt x="187" y="0"/>
                        <a:pt x="18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8" name="Google Shape;1808;p19"/>
                <p:cNvSpPr/>
                <p:nvPr/>
              </p:nvSpPr>
              <p:spPr>
                <a:xfrm>
                  <a:off x="3897456" y="5888201"/>
                  <a:ext cx="500713" cy="292816"/>
                </a:xfrm>
                <a:custGeom>
                  <a:rect b="b" l="l" r="r" t="t"/>
                  <a:pathLst>
                    <a:path extrusionOk="0" h="292816" w="500713">
                      <a:moveTo>
                        <a:pt x="500713" y="220902"/>
                      </a:moveTo>
                      <a:cubicBezTo>
                        <a:pt x="500713" y="220902"/>
                        <a:pt x="446101" y="43678"/>
                        <a:pt x="265546" y="39090"/>
                      </a:cubicBezTo>
                      <a:cubicBezTo>
                        <a:pt x="96932" y="34816"/>
                        <a:pt x="401" y="0"/>
                        <a:pt x="401" y="0"/>
                      </a:cubicBezTo>
                      <a:cubicBezTo>
                        <a:pt x="401" y="0"/>
                        <a:pt x="-15813" y="186902"/>
                        <a:pt x="157892" y="258923"/>
                      </a:cubicBezTo>
                      <a:cubicBezTo>
                        <a:pt x="385455" y="353191"/>
                        <a:pt x="500713" y="220902"/>
                        <a:pt x="500713"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9" name="Google Shape;1809;p19"/>
                <p:cNvSpPr/>
                <p:nvPr/>
              </p:nvSpPr>
              <p:spPr>
                <a:xfrm>
                  <a:off x="3791019" y="5513957"/>
                  <a:ext cx="436714" cy="423304"/>
                </a:xfrm>
                <a:custGeom>
                  <a:rect b="b" l="l" r="r" t="t"/>
                  <a:pathLst>
                    <a:path extrusionOk="0" h="423304" w="436714">
                      <a:moveTo>
                        <a:pt x="436400" y="423263"/>
                      </a:moveTo>
                      <a:cubicBezTo>
                        <a:pt x="436400" y="423263"/>
                        <a:pt x="450666" y="228883"/>
                        <a:pt x="287268" y="151960"/>
                      </a:cubicBezTo>
                      <a:cubicBezTo>
                        <a:pt x="134679" y="80191"/>
                        <a:pt x="12885" y="0"/>
                        <a:pt x="12885" y="0"/>
                      </a:cubicBezTo>
                      <a:cubicBezTo>
                        <a:pt x="12885" y="0"/>
                        <a:pt x="-87102" y="341313"/>
                        <a:pt x="269985" y="406547"/>
                      </a:cubicBezTo>
                      <a:cubicBezTo>
                        <a:pt x="370852" y="424960"/>
                        <a:pt x="436400" y="423263"/>
                        <a:pt x="436400"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0" name="Google Shape;1810;p19"/>
                <p:cNvSpPr/>
                <p:nvPr/>
              </p:nvSpPr>
              <p:spPr>
                <a:xfrm>
                  <a:off x="4062763" y="5226063"/>
                  <a:ext cx="294169" cy="504648"/>
                </a:xfrm>
                <a:custGeom>
                  <a:rect b="b" l="l" r="r" t="t"/>
                  <a:pathLst>
                    <a:path extrusionOk="0" h="504648" w="294169">
                      <a:moveTo>
                        <a:pt x="99924" y="504648"/>
                      </a:moveTo>
                      <a:cubicBezTo>
                        <a:pt x="99924" y="504648"/>
                        <a:pt x="351934" y="366325"/>
                        <a:pt x="281862" y="178732"/>
                      </a:cubicBezTo>
                      <a:cubicBezTo>
                        <a:pt x="222473" y="19796"/>
                        <a:pt x="0" y="0"/>
                        <a:pt x="0" y="0"/>
                      </a:cubicBezTo>
                      <a:cubicBezTo>
                        <a:pt x="0" y="0"/>
                        <a:pt x="39656" y="86035"/>
                        <a:pt x="46443" y="202802"/>
                      </a:cubicBezTo>
                      <a:cubicBezTo>
                        <a:pt x="53167" y="319569"/>
                        <a:pt x="6850" y="435644"/>
                        <a:pt x="6850" y="435644"/>
                      </a:cubicBezTo>
                      <a:lnTo>
                        <a:pt x="58132" y="465181"/>
                      </a:lnTo>
                      <a:lnTo>
                        <a:pt x="99924"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1" name="Google Shape;1811;p19"/>
                <p:cNvSpPr/>
                <p:nvPr/>
              </p:nvSpPr>
              <p:spPr>
                <a:xfrm>
                  <a:off x="4171297" y="5490327"/>
                  <a:ext cx="261168" cy="471968"/>
                </a:xfrm>
                <a:custGeom>
                  <a:rect b="b" l="l" r="r" t="t"/>
                  <a:pathLst>
                    <a:path extrusionOk="0" h="471968" w="261168">
                      <a:moveTo>
                        <a:pt x="184577" y="0"/>
                      </a:moveTo>
                      <a:cubicBezTo>
                        <a:pt x="184577" y="0"/>
                        <a:pt x="276331" y="169054"/>
                        <a:pt x="258986" y="272120"/>
                      </a:cubicBezTo>
                      <a:cubicBezTo>
                        <a:pt x="236047" y="408432"/>
                        <a:pt x="112368" y="471968"/>
                        <a:pt x="112368" y="471968"/>
                      </a:cubicBezTo>
                      <a:lnTo>
                        <a:pt x="56247" y="446265"/>
                      </a:lnTo>
                      <a:cubicBezTo>
                        <a:pt x="56247" y="446265"/>
                        <a:pt x="58509" y="398879"/>
                        <a:pt x="44432" y="346152"/>
                      </a:cubicBezTo>
                      <a:cubicBezTo>
                        <a:pt x="30354" y="293425"/>
                        <a:pt x="0" y="235356"/>
                        <a:pt x="0" y="235356"/>
                      </a:cubicBezTo>
                      <a:cubicBezTo>
                        <a:pt x="0" y="235356"/>
                        <a:pt x="72712" y="197272"/>
                        <a:pt x="119720" y="135495"/>
                      </a:cubicBezTo>
                      <a:cubicBezTo>
                        <a:pt x="166603" y="73717"/>
                        <a:pt x="184577" y="0"/>
                        <a:pt x="1845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2" name="Google Shape;1812;p19"/>
                <p:cNvSpPr/>
                <p:nvPr/>
              </p:nvSpPr>
              <p:spPr>
                <a:xfrm>
                  <a:off x="4286996" y="5743971"/>
                  <a:ext cx="220683" cy="364691"/>
                </a:xfrm>
                <a:custGeom>
                  <a:rect b="b" l="l" r="r" t="t"/>
                  <a:pathLst>
                    <a:path extrusionOk="0" h="364691" w="220683">
                      <a:moveTo>
                        <a:pt x="145236" y="0"/>
                      </a:moveTo>
                      <a:cubicBezTo>
                        <a:pt x="145236" y="0"/>
                        <a:pt x="237367" y="109225"/>
                        <a:pt x="218011" y="210092"/>
                      </a:cubicBezTo>
                      <a:cubicBezTo>
                        <a:pt x="196580" y="321705"/>
                        <a:pt x="111048" y="364692"/>
                        <a:pt x="111048" y="364692"/>
                      </a:cubicBezTo>
                      <a:cubicBezTo>
                        <a:pt x="111048" y="364692"/>
                        <a:pt x="92005" y="316929"/>
                        <a:pt x="64228" y="279913"/>
                      </a:cubicBezTo>
                      <a:cubicBezTo>
                        <a:pt x="36450" y="242835"/>
                        <a:pt x="0" y="216502"/>
                        <a:pt x="0" y="216502"/>
                      </a:cubicBezTo>
                      <a:cubicBezTo>
                        <a:pt x="0" y="216502"/>
                        <a:pt x="59954" y="186211"/>
                        <a:pt x="96279" y="129022"/>
                      </a:cubicBezTo>
                      <a:cubicBezTo>
                        <a:pt x="132666" y="71770"/>
                        <a:pt x="145236" y="0"/>
                        <a:pt x="145236"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3" name="Google Shape;1813;p19"/>
                <p:cNvSpPr/>
                <p:nvPr/>
              </p:nvSpPr>
              <p:spPr>
                <a:xfrm>
                  <a:off x="4329014" y="6107280"/>
                  <a:ext cx="277614" cy="237093"/>
                </a:xfrm>
                <a:custGeom>
                  <a:rect b="b" l="l" r="r" t="t"/>
                  <a:pathLst>
                    <a:path extrusionOk="0" h="237093" w="277614">
                      <a:moveTo>
                        <a:pt x="275665" y="12192"/>
                      </a:moveTo>
                      <a:lnTo>
                        <a:pt x="71166" y="0"/>
                      </a:lnTo>
                      <a:lnTo>
                        <a:pt x="25" y="49145"/>
                      </a:lnTo>
                      <a:cubicBezTo>
                        <a:pt x="25" y="49145"/>
                        <a:pt x="-5694" y="252387"/>
                        <a:pt x="155002" y="236173"/>
                      </a:cubicBezTo>
                      <a:cubicBezTo>
                        <a:pt x="302751" y="221216"/>
                        <a:pt x="275665" y="12192"/>
                        <a:pt x="275665"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814" name="Google Shape;1814;p19"/>
            <p:cNvGrpSpPr/>
            <p:nvPr/>
          </p:nvGrpSpPr>
          <p:grpSpPr>
            <a:xfrm>
              <a:off x="10820310" y="1316309"/>
              <a:ext cx="1000591" cy="910958"/>
              <a:chOff x="5704698" y="542559"/>
              <a:chExt cx="1000591" cy="910958"/>
            </a:xfrm>
          </p:grpSpPr>
          <p:grpSp>
            <p:nvGrpSpPr>
              <p:cNvPr id="1815" name="Google Shape;1815;p19"/>
              <p:cNvGrpSpPr/>
              <p:nvPr/>
            </p:nvGrpSpPr>
            <p:grpSpPr>
              <a:xfrm>
                <a:off x="5704698" y="542559"/>
                <a:ext cx="1000591" cy="910958"/>
                <a:chOff x="7215998" y="576822"/>
                <a:chExt cx="1000591" cy="910958"/>
              </a:xfrm>
            </p:grpSpPr>
            <p:sp>
              <p:nvSpPr>
                <p:cNvPr id="1816" name="Google Shape;1816;p19"/>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7" name="Google Shape;1817;p19"/>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18" name="Google Shape;1818;p19"/>
              <p:cNvGrpSpPr/>
              <p:nvPr/>
            </p:nvGrpSpPr>
            <p:grpSpPr>
              <a:xfrm>
                <a:off x="5727844" y="615749"/>
                <a:ext cx="954285" cy="716975"/>
                <a:chOff x="5727844" y="615749"/>
                <a:chExt cx="954285" cy="716975"/>
              </a:xfrm>
            </p:grpSpPr>
            <p:sp>
              <p:nvSpPr>
                <p:cNvPr id="1819" name="Google Shape;1819;p19"/>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0" name="Google Shape;1820;p19"/>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1" name="Google Shape;1821;p19"/>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2" name="Google Shape;1822;p19"/>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3" name="Google Shape;1823;p19"/>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4" name="Google Shape;1824;p19"/>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5" name="Google Shape;1825;p19"/>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6" name="Google Shape;1826;p19"/>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7" name="Google Shape;1827;p19"/>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8" name="Google Shape;1828;p19"/>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9" name="Google Shape;1829;p19"/>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0" name="Google Shape;1830;p19"/>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1" name="Google Shape;1831;p19"/>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2" name="Google Shape;1832;p19"/>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3" name="Google Shape;1833;p19"/>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4" name="Google Shape;1834;p19"/>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5" name="Google Shape;1835;p19"/>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6" name="Google Shape;1836;p19"/>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37" name="Google Shape;1837;p19"/>
              <p:cNvGrpSpPr/>
              <p:nvPr/>
            </p:nvGrpSpPr>
            <p:grpSpPr>
              <a:xfrm>
                <a:off x="5758691" y="678693"/>
                <a:ext cx="864547" cy="598175"/>
                <a:chOff x="5758691" y="678693"/>
                <a:chExt cx="864547" cy="598175"/>
              </a:xfrm>
            </p:grpSpPr>
            <p:sp>
              <p:nvSpPr>
                <p:cNvPr id="1838" name="Google Shape;1838;p19"/>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9" name="Google Shape;1839;p19"/>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0" name="Google Shape;1840;p19"/>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1" name="Google Shape;1841;p19"/>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2" name="Google Shape;1842;p19"/>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3" name="Google Shape;1843;p19"/>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4" name="Google Shape;1844;p19"/>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5" name="Google Shape;1845;p19"/>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6" name="Google Shape;1846;p19"/>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7" name="Google Shape;1847;p19"/>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8" name="Google Shape;1848;p19"/>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9" name="Google Shape;1849;p19"/>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0" name="Google Shape;1850;p19"/>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1" name="Google Shape;1851;p19"/>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2" name="Google Shape;1852;p19"/>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3" name="Google Shape;1853;p19"/>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4" name="Google Shape;1854;p19"/>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5" name="Google Shape;1855;p19"/>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6" name="Google Shape;1856;p19"/>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7" name="Google Shape;1857;p19"/>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8" name="Google Shape;1858;p19"/>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9" name="Google Shape;1859;p19"/>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0" name="Google Shape;1860;p19"/>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1" name="Google Shape;1861;p19"/>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2" name="Google Shape;1862;p19"/>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3" name="Google Shape;1863;p19"/>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864" name="Google Shape;1864;p19"/>
            <p:cNvSpPr/>
            <p:nvPr/>
          </p:nvSpPr>
          <p:spPr>
            <a:xfrm>
              <a:off x="11105059" y="1996857"/>
              <a:ext cx="227855" cy="143688"/>
            </a:xfrm>
            <a:custGeom>
              <a:rect b="b" l="l" r="r" t="t"/>
              <a:pathLst>
                <a:path extrusionOk="0" h="273691" w="434010">
                  <a:moveTo>
                    <a:pt x="0" y="136877"/>
                  </a:moveTo>
                  <a:cubicBezTo>
                    <a:pt x="0" y="61274"/>
                    <a:pt x="97159" y="0"/>
                    <a:pt x="217005" y="0"/>
                  </a:cubicBezTo>
                  <a:cubicBezTo>
                    <a:pt x="336851" y="0"/>
                    <a:pt x="434010" y="61274"/>
                    <a:pt x="434010" y="136877"/>
                  </a:cubicBezTo>
                  <a:cubicBezTo>
                    <a:pt x="434010" y="212480"/>
                    <a:pt x="336851" y="273691"/>
                    <a:pt x="217005" y="273691"/>
                  </a:cubicBezTo>
                  <a:cubicBezTo>
                    <a:pt x="97159" y="273691"/>
                    <a:pt x="0" y="212417"/>
                    <a:pt x="0" y="136877"/>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65" name="Google Shape;1865;p19"/>
          <p:cNvGrpSpPr/>
          <p:nvPr/>
        </p:nvGrpSpPr>
        <p:grpSpPr>
          <a:xfrm>
            <a:off x="280924" y="4799117"/>
            <a:ext cx="1360576" cy="2058892"/>
            <a:chOff x="228328" y="4518726"/>
            <a:chExt cx="1508232" cy="2282332"/>
          </a:xfrm>
        </p:grpSpPr>
        <p:sp>
          <p:nvSpPr>
            <p:cNvPr id="1866" name="Google Shape;1866;p19"/>
            <p:cNvSpPr/>
            <p:nvPr/>
          </p:nvSpPr>
          <p:spPr>
            <a:xfrm>
              <a:off x="800112" y="65400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7" name="Google Shape;1867;p19"/>
            <p:cNvSpPr/>
            <p:nvPr/>
          </p:nvSpPr>
          <p:spPr>
            <a:xfrm>
              <a:off x="1258615" y="65078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68" name="Google Shape;1868;p19"/>
            <p:cNvGrpSpPr/>
            <p:nvPr/>
          </p:nvGrpSpPr>
          <p:grpSpPr>
            <a:xfrm>
              <a:off x="549198" y="5623579"/>
              <a:ext cx="1166760" cy="1037731"/>
              <a:chOff x="937015" y="4907495"/>
              <a:chExt cx="1646803" cy="1464894"/>
            </a:xfrm>
          </p:grpSpPr>
          <p:sp>
            <p:nvSpPr>
              <p:cNvPr id="1869" name="Google Shape;1869;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0" name="Google Shape;1870;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1" name="Google Shape;1871;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872" name="Google Shape;1872;p19"/>
            <p:cNvSpPr/>
            <p:nvPr/>
          </p:nvSpPr>
          <p:spPr>
            <a:xfrm>
              <a:off x="549411" y="5263970"/>
              <a:ext cx="1187149" cy="1273340"/>
            </a:xfrm>
            <a:custGeom>
              <a:rect b="b" l="l" r="r" t="t"/>
              <a:pathLst>
                <a:path extrusionOk="0" h="1273340" w="1187149">
                  <a:moveTo>
                    <a:pt x="584787" y="113"/>
                  </a:moveTo>
                  <a:cubicBezTo>
                    <a:pt x="276997" y="-5868"/>
                    <a:pt x="40837" y="227099"/>
                    <a:pt x="6652" y="526326"/>
                  </a:cubicBezTo>
                  <a:cubicBezTo>
                    <a:pt x="-28075" y="830243"/>
                    <a:pt x="84467" y="924163"/>
                    <a:pt x="84467" y="924163"/>
                  </a:cubicBezTo>
                  <a:cubicBezTo>
                    <a:pt x="84467" y="924163"/>
                    <a:pt x="93301" y="896979"/>
                    <a:pt x="106486" y="880737"/>
                  </a:cubicBezTo>
                  <a:cubicBezTo>
                    <a:pt x="119738" y="864494"/>
                    <a:pt x="137340" y="859126"/>
                    <a:pt x="137340" y="859126"/>
                  </a:cubicBezTo>
                  <a:cubicBezTo>
                    <a:pt x="137340" y="859126"/>
                    <a:pt x="130000" y="918658"/>
                    <a:pt x="148145" y="984444"/>
                  </a:cubicBezTo>
                  <a:cubicBezTo>
                    <a:pt x="166290" y="1050229"/>
                    <a:pt x="209853" y="1122402"/>
                    <a:pt x="209853" y="1122402"/>
                  </a:cubicBezTo>
                  <a:cubicBezTo>
                    <a:pt x="209853" y="1122402"/>
                    <a:pt x="212775" y="1080539"/>
                    <a:pt x="220183" y="1050636"/>
                  </a:cubicBezTo>
                  <a:cubicBezTo>
                    <a:pt x="227658" y="1020734"/>
                    <a:pt x="239687" y="1002725"/>
                    <a:pt x="239687" y="1002725"/>
                  </a:cubicBezTo>
                  <a:cubicBezTo>
                    <a:pt x="239687" y="1002725"/>
                    <a:pt x="253891" y="1075985"/>
                    <a:pt x="299016" y="1119344"/>
                  </a:cubicBezTo>
                  <a:cubicBezTo>
                    <a:pt x="344141" y="1162702"/>
                    <a:pt x="420257" y="1176090"/>
                    <a:pt x="420257" y="1176090"/>
                  </a:cubicBezTo>
                  <a:cubicBezTo>
                    <a:pt x="420257" y="1176090"/>
                    <a:pt x="404014" y="1157333"/>
                    <a:pt x="399597" y="1138644"/>
                  </a:cubicBezTo>
                  <a:cubicBezTo>
                    <a:pt x="395179" y="1119955"/>
                    <a:pt x="400004" y="1105208"/>
                    <a:pt x="400004" y="1105208"/>
                  </a:cubicBezTo>
                  <a:cubicBezTo>
                    <a:pt x="400004" y="1105208"/>
                    <a:pt x="463547" y="1109626"/>
                    <a:pt x="489779" y="1170586"/>
                  </a:cubicBezTo>
                  <a:cubicBezTo>
                    <a:pt x="508468" y="1214080"/>
                    <a:pt x="482847" y="1273341"/>
                    <a:pt x="482847" y="1273341"/>
                  </a:cubicBezTo>
                  <a:cubicBezTo>
                    <a:pt x="482847" y="1273341"/>
                    <a:pt x="642553" y="1266749"/>
                    <a:pt x="735794" y="1222099"/>
                  </a:cubicBezTo>
                  <a:cubicBezTo>
                    <a:pt x="829035" y="1177450"/>
                    <a:pt x="888024" y="1079519"/>
                    <a:pt x="888024" y="1079519"/>
                  </a:cubicBezTo>
                  <a:cubicBezTo>
                    <a:pt x="888024" y="1079519"/>
                    <a:pt x="893529" y="1098480"/>
                    <a:pt x="896179" y="1126751"/>
                  </a:cubicBezTo>
                  <a:cubicBezTo>
                    <a:pt x="898830" y="1155023"/>
                    <a:pt x="893937" y="1182547"/>
                    <a:pt x="893937" y="1182547"/>
                  </a:cubicBezTo>
                  <a:cubicBezTo>
                    <a:pt x="893937" y="1182547"/>
                    <a:pt x="960605" y="1155770"/>
                    <a:pt x="994993" y="1066335"/>
                  </a:cubicBezTo>
                  <a:cubicBezTo>
                    <a:pt x="1029449" y="976900"/>
                    <a:pt x="1035429" y="825825"/>
                    <a:pt x="1035429" y="825825"/>
                  </a:cubicBezTo>
                  <a:cubicBezTo>
                    <a:pt x="1035429" y="825825"/>
                    <a:pt x="1055477" y="832213"/>
                    <a:pt x="1066691" y="860892"/>
                  </a:cubicBezTo>
                  <a:cubicBezTo>
                    <a:pt x="1077904" y="889571"/>
                    <a:pt x="1076545" y="939522"/>
                    <a:pt x="1076545" y="939522"/>
                  </a:cubicBezTo>
                  <a:cubicBezTo>
                    <a:pt x="1076545" y="939522"/>
                    <a:pt x="1266085" y="746176"/>
                    <a:pt x="1148922" y="415008"/>
                  </a:cubicBezTo>
                  <a:cubicBezTo>
                    <a:pt x="1073759" y="202497"/>
                    <a:pt x="859821" y="5481"/>
                    <a:pt x="584787" y="11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73" name="Google Shape;1873;p19"/>
            <p:cNvGrpSpPr/>
            <p:nvPr/>
          </p:nvGrpSpPr>
          <p:grpSpPr>
            <a:xfrm flipH="1">
              <a:off x="228328" y="4518726"/>
              <a:ext cx="1507991" cy="1332277"/>
              <a:chOff x="5704698" y="542559"/>
              <a:chExt cx="1000591" cy="910958"/>
            </a:xfrm>
          </p:grpSpPr>
          <p:grpSp>
            <p:nvGrpSpPr>
              <p:cNvPr id="1874" name="Google Shape;1874;p19"/>
              <p:cNvGrpSpPr/>
              <p:nvPr/>
            </p:nvGrpSpPr>
            <p:grpSpPr>
              <a:xfrm>
                <a:off x="5704698" y="542559"/>
                <a:ext cx="1000591" cy="910958"/>
                <a:chOff x="7215998" y="576822"/>
                <a:chExt cx="1000591" cy="910958"/>
              </a:xfrm>
            </p:grpSpPr>
            <p:sp>
              <p:nvSpPr>
                <p:cNvPr id="1875" name="Google Shape;1875;p19"/>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6" name="Google Shape;1876;p19"/>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77" name="Google Shape;1877;p19"/>
              <p:cNvGrpSpPr/>
              <p:nvPr/>
            </p:nvGrpSpPr>
            <p:grpSpPr>
              <a:xfrm>
                <a:off x="5727844" y="615749"/>
                <a:ext cx="954285" cy="716975"/>
                <a:chOff x="5727844" y="615749"/>
                <a:chExt cx="954285" cy="716975"/>
              </a:xfrm>
            </p:grpSpPr>
            <p:sp>
              <p:nvSpPr>
                <p:cNvPr id="1878" name="Google Shape;1878;p19"/>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9" name="Google Shape;1879;p19"/>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0" name="Google Shape;1880;p19"/>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1" name="Google Shape;1881;p19"/>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2" name="Google Shape;1882;p19"/>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3" name="Google Shape;1883;p19"/>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4" name="Google Shape;1884;p19"/>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5" name="Google Shape;1885;p19"/>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6" name="Google Shape;1886;p19"/>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7" name="Google Shape;1887;p19"/>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8" name="Google Shape;1888;p19"/>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9" name="Google Shape;1889;p19"/>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0" name="Google Shape;1890;p19"/>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1" name="Google Shape;1891;p19"/>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2" name="Google Shape;1892;p19"/>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3" name="Google Shape;1893;p19"/>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4" name="Google Shape;1894;p19"/>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5" name="Google Shape;1895;p19"/>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96" name="Google Shape;1896;p19"/>
              <p:cNvGrpSpPr/>
              <p:nvPr/>
            </p:nvGrpSpPr>
            <p:grpSpPr>
              <a:xfrm>
                <a:off x="5758691" y="678693"/>
                <a:ext cx="864547" cy="598175"/>
                <a:chOff x="5758691" y="678693"/>
                <a:chExt cx="864547" cy="598175"/>
              </a:xfrm>
            </p:grpSpPr>
            <p:sp>
              <p:nvSpPr>
                <p:cNvPr id="1897" name="Google Shape;1897;p19"/>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8" name="Google Shape;1898;p19"/>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9" name="Google Shape;1899;p19"/>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0" name="Google Shape;1900;p19"/>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1" name="Google Shape;1901;p19"/>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2" name="Google Shape;1902;p19"/>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3" name="Google Shape;1903;p19"/>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4" name="Google Shape;1904;p19"/>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5" name="Google Shape;1905;p19"/>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6" name="Google Shape;1906;p19"/>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7" name="Google Shape;1907;p19"/>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8" name="Google Shape;1908;p19"/>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9" name="Google Shape;1909;p19"/>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0" name="Google Shape;1910;p19"/>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1" name="Google Shape;1911;p19"/>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2" name="Google Shape;1912;p19"/>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3" name="Google Shape;1913;p19"/>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4" name="Google Shape;1914;p19"/>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5" name="Google Shape;1915;p19"/>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6" name="Google Shape;1916;p19"/>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7" name="Google Shape;1917;p19"/>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8" name="Google Shape;1918;p19"/>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9" name="Google Shape;1919;p19"/>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0" name="Google Shape;1920;p19"/>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1" name="Google Shape;1921;p19"/>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2" name="Google Shape;1922;p19"/>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23" name="Google Shape;1923;p19"/>
            <p:cNvSpPr/>
            <p:nvPr/>
          </p:nvSpPr>
          <p:spPr>
            <a:xfrm>
              <a:off x="915511" y="55509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24" name="Google Shape;1924;p19"/>
          <p:cNvGrpSpPr/>
          <p:nvPr/>
        </p:nvGrpSpPr>
        <p:grpSpPr>
          <a:xfrm>
            <a:off x="1700787" y="4869675"/>
            <a:ext cx="1396564" cy="1978016"/>
            <a:chOff x="1928607" y="4558904"/>
            <a:chExt cx="1548125" cy="2192680"/>
          </a:xfrm>
        </p:grpSpPr>
        <p:sp>
          <p:nvSpPr>
            <p:cNvPr id="1925" name="Google Shape;1925;p19"/>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6" name="Google Shape;1926;p19"/>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27" name="Google Shape;1927;p19"/>
            <p:cNvGrpSpPr/>
            <p:nvPr/>
          </p:nvGrpSpPr>
          <p:grpSpPr>
            <a:xfrm>
              <a:off x="2128273" y="5574104"/>
              <a:ext cx="1166760" cy="1037731"/>
              <a:chOff x="937015" y="4907495"/>
              <a:chExt cx="1646803" cy="1464894"/>
            </a:xfrm>
          </p:grpSpPr>
          <p:sp>
            <p:nvSpPr>
              <p:cNvPr id="1928" name="Google Shape;1928;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9" name="Google Shape;1929;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0" name="Google Shape;1930;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31" name="Google Shape;1931;p19"/>
            <p:cNvGrpSpPr/>
            <p:nvPr/>
          </p:nvGrpSpPr>
          <p:grpSpPr>
            <a:xfrm>
              <a:off x="1928607" y="5255717"/>
              <a:ext cx="1548125" cy="1365072"/>
              <a:chOff x="8846132" y="636392"/>
              <a:chExt cx="1548125" cy="1365072"/>
            </a:xfrm>
          </p:grpSpPr>
          <p:sp>
            <p:nvSpPr>
              <p:cNvPr id="1932" name="Google Shape;1932;p19"/>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3" name="Google Shape;1933;p19"/>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34" name="Google Shape;1934;p19"/>
            <p:cNvGrpSpPr/>
            <p:nvPr/>
          </p:nvGrpSpPr>
          <p:grpSpPr>
            <a:xfrm>
              <a:off x="2063569" y="4558904"/>
              <a:ext cx="1391925" cy="1251957"/>
              <a:chOff x="845690" y="3474406"/>
              <a:chExt cx="1964609" cy="1767302"/>
            </a:xfrm>
          </p:grpSpPr>
          <p:sp>
            <p:nvSpPr>
              <p:cNvPr id="1935" name="Google Shape;1935;p19"/>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6" name="Google Shape;1936;p19"/>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7" name="Google Shape;1937;p19"/>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8" name="Google Shape;1938;p19"/>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9" name="Google Shape;1939;p19"/>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0" name="Google Shape;1940;p19"/>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1" name="Google Shape;1941;p19"/>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19"/>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3" name="Google Shape;1943;p19"/>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4" name="Google Shape;1944;p19"/>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5" name="Google Shape;1945;p19"/>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6" name="Google Shape;1946;p19"/>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7" name="Google Shape;1947;p19"/>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48" name="Google Shape;1948;p19"/>
              <p:cNvGrpSpPr/>
              <p:nvPr/>
            </p:nvGrpSpPr>
            <p:grpSpPr>
              <a:xfrm>
                <a:off x="850749" y="3479411"/>
                <a:ext cx="1959550" cy="1762297"/>
                <a:chOff x="850749" y="3479411"/>
                <a:chExt cx="1959550" cy="1762297"/>
              </a:xfrm>
            </p:grpSpPr>
            <p:sp>
              <p:nvSpPr>
                <p:cNvPr id="1949" name="Google Shape;1949;p19"/>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0" name="Google Shape;1950;p19"/>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51" name="Google Shape;1951;p19"/>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52" name="Google Shape;1952;p19"/>
          <p:cNvGrpSpPr/>
          <p:nvPr/>
        </p:nvGrpSpPr>
        <p:grpSpPr>
          <a:xfrm>
            <a:off x="3087898" y="4838039"/>
            <a:ext cx="1459323" cy="1981056"/>
            <a:chOff x="3621505" y="4641760"/>
            <a:chExt cx="1617696" cy="2196049"/>
          </a:xfrm>
        </p:grpSpPr>
        <p:sp>
          <p:nvSpPr>
            <p:cNvPr id="1953" name="Google Shape;1953;p19"/>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4" name="Google Shape;1954;p19"/>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55" name="Google Shape;1955;p19"/>
            <p:cNvGrpSpPr/>
            <p:nvPr/>
          </p:nvGrpSpPr>
          <p:grpSpPr>
            <a:xfrm>
              <a:off x="4026548" y="5660329"/>
              <a:ext cx="1166760" cy="1037731"/>
              <a:chOff x="937015" y="4907495"/>
              <a:chExt cx="1646803" cy="1464894"/>
            </a:xfrm>
          </p:grpSpPr>
          <p:sp>
            <p:nvSpPr>
              <p:cNvPr id="1956" name="Google Shape;1956;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7" name="Google Shape;1957;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8" name="Google Shape;1958;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59" name="Google Shape;1959;p19"/>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60" name="Google Shape;1960;p19"/>
            <p:cNvGrpSpPr/>
            <p:nvPr/>
          </p:nvGrpSpPr>
          <p:grpSpPr>
            <a:xfrm>
              <a:off x="3621505" y="4641760"/>
              <a:ext cx="1617696" cy="1332266"/>
              <a:chOff x="486065" y="3539616"/>
              <a:chExt cx="1900935" cy="1611157"/>
            </a:xfrm>
          </p:grpSpPr>
          <p:sp>
            <p:nvSpPr>
              <p:cNvPr id="1961" name="Google Shape;1961;p19"/>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2" name="Google Shape;1962;p19"/>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3" name="Google Shape;1963;p19"/>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4" name="Google Shape;1964;p19"/>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65" name="Google Shape;1965;p19"/>
              <p:cNvGrpSpPr/>
              <p:nvPr/>
            </p:nvGrpSpPr>
            <p:grpSpPr>
              <a:xfrm>
                <a:off x="791398" y="3698480"/>
                <a:ext cx="1422121" cy="984472"/>
                <a:chOff x="791398" y="3698480"/>
                <a:chExt cx="1422121" cy="984472"/>
              </a:xfrm>
            </p:grpSpPr>
            <p:sp>
              <p:nvSpPr>
                <p:cNvPr id="1966" name="Google Shape;1966;p19"/>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7" name="Google Shape;1967;p19"/>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8" name="Google Shape;1968;p19"/>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9" name="Google Shape;1969;p19"/>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0" name="Google Shape;1970;p19"/>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1" name="Google Shape;1971;p19"/>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2" name="Google Shape;1972;p19"/>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3" name="Google Shape;1973;p19"/>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4" name="Google Shape;1974;p19"/>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75" name="Google Shape;1975;p19"/>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76" name="Google Shape;1976;p19"/>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77" name="Google Shape;1977;p19"/>
          <p:cNvGrpSpPr/>
          <p:nvPr/>
        </p:nvGrpSpPr>
        <p:grpSpPr>
          <a:xfrm>
            <a:off x="9452995" y="4550296"/>
            <a:ext cx="1070985" cy="2285256"/>
            <a:chOff x="3250347" y="3552965"/>
            <a:chExt cx="1344783" cy="2869483"/>
          </a:xfrm>
        </p:grpSpPr>
        <p:sp>
          <p:nvSpPr>
            <p:cNvPr id="1978" name="Google Shape;1978;p19"/>
            <p:cNvSpPr/>
            <p:nvPr/>
          </p:nvSpPr>
          <p:spPr>
            <a:xfrm>
              <a:off x="3606944" y="6142618"/>
              <a:ext cx="362919" cy="279830"/>
            </a:xfrm>
            <a:custGeom>
              <a:rect b="b" l="l" r="r" t="t"/>
              <a:pathLst>
                <a:path extrusionOk="0" h="279830" w="362919">
                  <a:moveTo>
                    <a:pt x="182062" y="975"/>
                  </a:moveTo>
                  <a:cubicBezTo>
                    <a:pt x="374626" y="20133"/>
                    <a:pt x="382564" y="184337"/>
                    <a:pt x="345302" y="241481"/>
                  </a:cubicBezTo>
                  <a:cubicBezTo>
                    <a:pt x="308040" y="298631"/>
                    <a:pt x="58854" y="290630"/>
                    <a:pt x="14753" y="225987"/>
                  </a:cubicBezTo>
                  <a:cubicBezTo>
                    <a:pt x="-29354" y="161389"/>
                    <a:pt x="25160" y="-14633"/>
                    <a:pt x="182062"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9" name="Google Shape;1979;p19"/>
            <p:cNvSpPr/>
            <p:nvPr/>
          </p:nvSpPr>
          <p:spPr>
            <a:xfrm>
              <a:off x="4097744" y="6108188"/>
              <a:ext cx="362971" cy="277921"/>
            </a:xfrm>
            <a:custGeom>
              <a:rect b="b" l="l" r="r" t="t"/>
              <a:pathLst>
                <a:path extrusionOk="0" h="277921" w="362971">
                  <a:moveTo>
                    <a:pt x="166909" y="10"/>
                  </a:moveTo>
                  <a:cubicBezTo>
                    <a:pt x="360413" y="1915"/>
                    <a:pt x="382968" y="164754"/>
                    <a:pt x="350951" y="225009"/>
                  </a:cubicBezTo>
                  <a:cubicBezTo>
                    <a:pt x="318934" y="285246"/>
                    <a:pt x="70027" y="299533"/>
                    <a:pt x="20339" y="239074"/>
                  </a:cubicBezTo>
                  <a:cubicBezTo>
                    <a:pt x="-29357" y="178642"/>
                    <a:pt x="9238" y="-1540"/>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80" name="Google Shape;1980;p19"/>
            <p:cNvGrpSpPr/>
            <p:nvPr/>
          </p:nvGrpSpPr>
          <p:grpSpPr>
            <a:xfrm>
              <a:off x="3338355" y="5161495"/>
              <a:ext cx="1248949" cy="1110995"/>
              <a:chOff x="3338355" y="5161495"/>
              <a:chExt cx="1248949" cy="1110995"/>
            </a:xfrm>
          </p:grpSpPr>
          <p:sp>
            <p:nvSpPr>
              <p:cNvPr id="1981" name="Google Shape;1981;p19"/>
              <p:cNvSpPr/>
              <p:nvPr/>
            </p:nvSpPr>
            <p:spPr>
              <a:xfrm>
                <a:off x="3338355" y="5161495"/>
                <a:ext cx="1248949" cy="1110995"/>
              </a:xfrm>
              <a:custGeom>
                <a:rect b="b" l="l" r="r" t="t"/>
                <a:pathLst>
                  <a:path extrusionOk="0" h="1110995" w="1248949">
                    <a:moveTo>
                      <a:pt x="131799" y="31198"/>
                    </a:moveTo>
                    <a:cubicBezTo>
                      <a:pt x="131799" y="31198"/>
                      <a:pt x="-35873" y="942372"/>
                      <a:pt x="7021" y="1009961"/>
                    </a:cubicBezTo>
                    <a:cubicBezTo>
                      <a:pt x="34644" y="1053490"/>
                      <a:pt x="336707" y="1104887"/>
                      <a:pt x="645475" y="1110679"/>
                    </a:cubicBezTo>
                    <a:cubicBezTo>
                      <a:pt x="958486" y="1116546"/>
                      <a:pt x="1227548" y="1039857"/>
                      <a:pt x="1248351" y="969664"/>
                    </a:cubicBezTo>
                    <a:cubicBezTo>
                      <a:pt x="1261095" y="926636"/>
                      <a:pt x="1066373" y="0"/>
                      <a:pt x="1066373" y="0"/>
                    </a:cubicBezTo>
                    <a:lnTo>
                      <a:pt x="131799" y="3119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2" name="Google Shape;1982;p19"/>
              <p:cNvSpPr/>
              <p:nvPr/>
            </p:nvSpPr>
            <p:spPr>
              <a:xfrm>
                <a:off x="3351345" y="6094488"/>
                <a:ext cx="1217936" cy="86995"/>
              </a:xfrm>
              <a:custGeom>
                <a:rect b="b" l="l" r="r" t="t"/>
                <a:pathLst>
                  <a:path extrusionOk="0" h="86995" w="1217936">
                    <a:moveTo>
                      <a:pt x="0" y="13138"/>
                    </a:moveTo>
                    <a:cubicBezTo>
                      <a:pt x="0" y="13138"/>
                      <a:pt x="295192" y="90176"/>
                      <a:pt x="599675" y="86893"/>
                    </a:cubicBezTo>
                    <a:cubicBezTo>
                      <a:pt x="904158" y="83610"/>
                      <a:pt x="1217937" y="0"/>
                      <a:pt x="121793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3" name="Google Shape;1983;p19"/>
              <p:cNvSpPr/>
              <p:nvPr/>
            </p:nvSpPr>
            <p:spPr>
              <a:xfrm>
                <a:off x="3353625" y="5991453"/>
                <a:ext cx="1206462" cy="97308"/>
              </a:xfrm>
              <a:custGeom>
                <a:rect b="b" l="l" r="r" t="t"/>
                <a:pathLst>
                  <a:path extrusionOk="0" h="97308" w="1206462">
                    <a:moveTo>
                      <a:pt x="0" y="42831"/>
                    </a:moveTo>
                    <a:cubicBezTo>
                      <a:pt x="0" y="42831"/>
                      <a:pt x="307035" y="104038"/>
                      <a:pt x="599878" y="96698"/>
                    </a:cubicBezTo>
                    <a:cubicBezTo>
                      <a:pt x="892727" y="89357"/>
                      <a:pt x="1206462" y="0"/>
                      <a:pt x="1206462" y="0"/>
                    </a:cubicBezTo>
                  </a:path>
                </a:pathLst>
              </a:custGeom>
              <a:noFill/>
              <a:ln cap="rnd"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4" name="Google Shape;1984;p19"/>
              <p:cNvSpPr/>
              <p:nvPr/>
            </p:nvSpPr>
            <p:spPr>
              <a:xfrm>
                <a:off x="3361258" y="5901956"/>
                <a:ext cx="1182662" cy="100789"/>
              </a:xfrm>
              <a:custGeom>
                <a:rect b="b" l="l" r="r" t="t"/>
                <a:pathLst>
                  <a:path extrusionOk="0" h="100789" w="1182662">
                    <a:moveTo>
                      <a:pt x="0" y="36824"/>
                    </a:moveTo>
                    <a:cubicBezTo>
                      <a:pt x="0" y="36824"/>
                      <a:pt x="297733" y="106102"/>
                      <a:pt x="579825" y="100463"/>
                    </a:cubicBezTo>
                    <a:cubicBezTo>
                      <a:pt x="861918" y="94831"/>
                      <a:pt x="1182662" y="0"/>
                      <a:pt x="118266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85" name="Google Shape;1985;p19"/>
            <p:cNvGrpSpPr/>
            <p:nvPr/>
          </p:nvGrpSpPr>
          <p:grpSpPr>
            <a:xfrm>
              <a:off x="3250347" y="4905095"/>
              <a:ext cx="1335249" cy="1092865"/>
              <a:chOff x="3250347" y="4905095"/>
              <a:chExt cx="1335249" cy="1092865"/>
            </a:xfrm>
          </p:grpSpPr>
          <p:sp>
            <p:nvSpPr>
              <p:cNvPr id="1986" name="Google Shape;1986;p19"/>
              <p:cNvSpPr/>
              <p:nvPr/>
            </p:nvSpPr>
            <p:spPr>
              <a:xfrm>
                <a:off x="3250347" y="4905095"/>
                <a:ext cx="1335249" cy="1092865"/>
              </a:xfrm>
              <a:custGeom>
                <a:rect b="b" l="l" r="r" t="t"/>
                <a:pathLst>
                  <a:path extrusionOk="0" h="1092865" w="1335249">
                    <a:moveTo>
                      <a:pt x="598673" y="2159"/>
                    </a:moveTo>
                    <a:cubicBezTo>
                      <a:pt x="354852" y="15653"/>
                      <a:pt x="-34555" y="89878"/>
                      <a:pt x="2459" y="474174"/>
                    </a:cubicBezTo>
                    <a:cubicBezTo>
                      <a:pt x="63069" y="1103446"/>
                      <a:pt x="788576" y="1092855"/>
                      <a:pt x="788576" y="1092855"/>
                    </a:cubicBezTo>
                    <a:cubicBezTo>
                      <a:pt x="788576" y="1092855"/>
                      <a:pt x="735782" y="972293"/>
                      <a:pt x="864522" y="902037"/>
                    </a:cubicBezTo>
                    <a:cubicBezTo>
                      <a:pt x="993256" y="831781"/>
                      <a:pt x="1341706" y="828688"/>
                      <a:pt x="1335159" y="496189"/>
                    </a:cubicBezTo>
                    <a:cubicBezTo>
                      <a:pt x="1328675" y="166377"/>
                      <a:pt x="1045281" y="-22561"/>
                      <a:pt x="598673" y="215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7" name="Google Shape;1987;p19"/>
              <p:cNvSpPr/>
              <p:nvPr/>
            </p:nvSpPr>
            <p:spPr>
              <a:xfrm>
                <a:off x="3475348" y="5596553"/>
                <a:ext cx="184518" cy="240112"/>
              </a:xfrm>
              <a:custGeom>
                <a:rect b="b" l="l" r="r" t="t"/>
                <a:pathLst>
                  <a:path extrusionOk="0" h="240112" w="184518">
                    <a:moveTo>
                      <a:pt x="184518" y="240112"/>
                    </a:moveTo>
                    <a:cubicBezTo>
                      <a:pt x="184518" y="240112"/>
                      <a:pt x="106007" y="197091"/>
                      <a:pt x="59880" y="137065"/>
                    </a:cubicBezTo>
                    <a:cubicBezTo>
                      <a:pt x="13754" y="77038"/>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8" name="Google Shape;1988;p19"/>
              <p:cNvSpPr/>
              <p:nvPr/>
            </p:nvSpPr>
            <p:spPr>
              <a:xfrm>
                <a:off x="3703358" y="5778785"/>
                <a:ext cx="102857" cy="97186"/>
              </a:xfrm>
              <a:custGeom>
                <a:rect b="b" l="l" r="r" t="t"/>
                <a:pathLst>
                  <a:path extrusionOk="0" h="97186" w="102857">
                    <a:moveTo>
                      <a:pt x="102857" y="97187"/>
                    </a:moveTo>
                    <a:cubicBezTo>
                      <a:pt x="102857" y="97187"/>
                      <a:pt x="60325" y="85287"/>
                      <a:pt x="34608" y="60992"/>
                    </a:cubicBezTo>
                    <a:cubicBezTo>
                      <a:pt x="8896" y="36697"/>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9" name="Google Shape;1989;p19"/>
              <p:cNvSpPr/>
              <p:nvPr/>
            </p:nvSpPr>
            <p:spPr>
              <a:xfrm>
                <a:off x="3897420" y="5537809"/>
                <a:ext cx="162124" cy="370116"/>
              </a:xfrm>
              <a:custGeom>
                <a:rect b="b" l="l" r="r" t="t"/>
                <a:pathLst>
                  <a:path extrusionOk="0" h="370116" w="162124">
                    <a:moveTo>
                      <a:pt x="26511" y="370116"/>
                    </a:moveTo>
                    <a:cubicBezTo>
                      <a:pt x="26511" y="370116"/>
                      <a:pt x="-14402" y="347428"/>
                      <a:pt x="5422" y="251263"/>
                    </a:cubicBezTo>
                    <a:cubicBezTo>
                      <a:pt x="31127" y="126562"/>
                      <a:pt x="193561" y="105543"/>
                      <a:pt x="15671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0" name="Google Shape;1990;p19"/>
              <p:cNvSpPr/>
              <p:nvPr/>
            </p:nvSpPr>
            <p:spPr>
              <a:xfrm>
                <a:off x="4214736" y="5430278"/>
                <a:ext cx="183167" cy="283908"/>
              </a:xfrm>
              <a:custGeom>
                <a:rect b="b" l="l" r="r" t="t"/>
                <a:pathLst>
                  <a:path extrusionOk="0" h="283908" w="183167">
                    <a:moveTo>
                      <a:pt x="0" y="283909"/>
                    </a:moveTo>
                    <a:cubicBezTo>
                      <a:pt x="0" y="283909"/>
                      <a:pt x="101873" y="222301"/>
                      <a:pt x="147377" y="151327"/>
                    </a:cubicBezTo>
                    <a:cubicBezTo>
                      <a:pt x="192888" y="80347"/>
                      <a:pt x="182036" y="0"/>
                      <a:pt x="182036"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91" name="Google Shape;1991;p19"/>
            <p:cNvGrpSpPr/>
            <p:nvPr/>
          </p:nvGrpSpPr>
          <p:grpSpPr>
            <a:xfrm>
              <a:off x="3270681" y="3552965"/>
              <a:ext cx="1324449" cy="1663306"/>
              <a:chOff x="3270681" y="3552965"/>
              <a:chExt cx="1324449" cy="1663306"/>
            </a:xfrm>
          </p:grpSpPr>
          <p:sp>
            <p:nvSpPr>
              <p:cNvPr id="1992" name="Google Shape;1992;p19"/>
              <p:cNvSpPr/>
              <p:nvPr/>
            </p:nvSpPr>
            <p:spPr>
              <a:xfrm>
                <a:off x="3270681" y="3564510"/>
                <a:ext cx="1324449" cy="1651761"/>
              </a:xfrm>
              <a:custGeom>
                <a:rect b="b" l="l" r="r" t="t"/>
                <a:pathLst>
                  <a:path extrusionOk="0" h="1651761" w="1324449">
                    <a:moveTo>
                      <a:pt x="134" y="1651761"/>
                    </a:moveTo>
                    <a:cubicBezTo>
                      <a:pt x="134" y="1651761"/>
                      <a:pt x="-12750" y="1149019"/>
                      <a:pt x="214307" y="817860"/>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69"/>
                    </a:cubicBezTo>
                    <a:cubicBezTo>
                      <a:pt x="205436" y="1376025"/>
                      <a:pt x="134" y="1651761"/>
                      <a:pt x="134" y="165176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93" name="Google Shape;1993;p19"/>
              <p:cNvGrpSpPr/>
              <p:nvPr/>
            </p:nvGrpSpPr>
            <p:grpSpPr>
              <a:xfrm>
                <a:off x="3276130" y="3727294"/>
                <a:ext cx="1316124" cy="1480829"/>
                <a:chOff x="3276130" y="3727294"/>
                <a:chExt cx="1316124" cy="1480829"/>
              </a:xfrm>
            </p:grpSpPr>
            <p:sp>
              <p:nvSpPr>
                <p:cNvPr id="1994" name="Google Shape;1994;p19"/>
                <p:cNvSpPr/>
                <p:nvPr/>
              </p:nvSpPr>
              <p:spPr>
                <a:xfrm>
                  <a:off x="3808139" y="4184496"/>
                  <a:ext cx="306954" cy="301988"/>
                </a:xfrm>
                <a:custGeom>
                  <a:rect b="b" l="l" r="r" t="t"/>
                  <a:pathLst>
                    <a:path extrusionOk="0" h="301988" w="306954">
                      <a:moveTo>
                        <a:pt x="177844" y="301989"/>
                      </a:moveTo>
                      <a:cubicBezTo>
                        <a:pt x="119329" y="301989"/>
                        <a:pt x="-66967" y="118226"/>
                        <a:pt x="25139" y="35441"/>
                      </a:cubicBezTo>
                      <a:cubicBezTo>
                        <a:pt x="83280" y="-16819"/>
                        <a:pt x="177844" y="143918"/>
                        <a:pt x="177844" y="143918"/>
                      </a:cubicBezTo>
                      <a:cubicBezTo>
                        <a:pt x="177844" y="143918"/>
                        <a:pt x="181375" y="-46995"/>
                        <a:pt x="277710" y="10949"/>
                      </a:cubicBezTo>
                      <a:cubicBezTo>
                        <a:pt x="364407" y="63095"/>
                        <a:pt x="236359" y="301989"/>
                        <a:pt x="177844" y="30198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5" name="Google Shape;1995;p19"/>
                <p:cNvSpPr/>
                <p:nvPr/>
              </p:nvSpPr>
              <p:spPr>
                <a:xfrm>
                  <a:off x="3743144" y="4732726"/>
                  <a:ext cx="375753" cy="251292"/>
                </a:xfrm>
                <a:custGeom>
                  <a:rect b="b" l="l" r="r" t="t"/>
                  <a:pathLst>
                    <a:path extrusionOk="0" h="251292" w="375753">
                      <a:moveTo>
                        <a:pt x="44230" y="7574"/>
                      </a:moveTo>
                      <a:cubicBezTo>
                        <a:pt x="-30840" y="53630"/>
                        <a:pt x="1431" y="158056"/>
                        <a:pt x="54035" y="242885"/>
                      </a:cubicBezTo>
                      <a:cubicBezTo>
                        <a:pt x="111089" y="237698"/>
                        <a:pt x="172792" y="235697"/>
                        <a:pt x="240324" y="240085"/>
                      </a:cubicBezTo>
                      <a:cubicBezTo>
                        <a:pt x="267115" y="241825"/>
                        <a:pt x="281637" y="248486"/>
                        <a:pt x="306155" y="251293"/>
                      </a:cubicBezTo>
                      <a:cubicBezTo>
                        <a:pt x="363521" y="173931"/>
                        <a:pt x="403202" y="79074"/>
                        <a:pt x="352377" y="34186"/>
                      </a:cubicBezTo>
                      <a:cubicBezTo>
                        <a:pt x="249329" y="-56815"/>
                        <a:pt x="203907" y="171454"/>
                        <a:pt x="203907" y="171454"/>
                      </a:cubicBezTo>
                      <a:cubicBezTo>
                        <a:pt x="203907" y="171454"/>
                        <a:pt x="125726" y="-42420"/>
                        <a:pt x="44230" y="757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6" name="Google Shape;1996;p19"/>
                <p:cNvSpPr/>
                <p:nvPr/>
              </p:nvSpPr>
              <p:spPr>
                <a:xfrm>
                  <a:off x="4381064" y="4940533"/>
                  <a:ext cx="211190" cy="267590"/>
                </a:xfrm>
                <a:custGeom>
                  <a:rect b="b" l="l" r="r" t="t"/>
                  <a:pathLst>
                    <a:path extrusionOk="0" h="267590" w="211190">
                      <a:moveTo>
                        <a:pt x="47813" y="2865"/>
                      </a:moveTo>
                      <a:cubicBezTo>
                        <a:pt x="-1254" y="21509"/>
                        <a:pt x="-5680" y="75934"/>
                        <a:pt x="4398" y="133129"/>
                      </a:cubicBezTo>
                      <a:cubicBezTo>
                        <a:pt x="131626" y="196845"/>
                        <a:pt x="182084" y="264764"/>
                        <a:pt x="183677" y="267590"/>
                      </a:cubicBezTo>
                      <a:cubicBezTo>
                        <a:pt x="184490" y="267006"/>
                        <a:pt x="185677" y="266784"/>
                        <a:pt x="186484" y="266193"/>
                      </a:cubicBezTo>
                      <a:cubicBezTo>
                        <a:pt x="186516" y="266149"/>
                        <a:pt x="186427" y="264847"/>
                        <a:pt x="186484" y="264790"/>
                      </a:cubicBezTo>
                      <a:cubicBezTo>
                        <a:pt x="189907" y="260745"/>
                        <a:pt x="223815" y="212625"/>
                        <a:pt x="206093" y="74296"/>
                      </a:cubicBezTo>
                      <a:cubicBezTo>
                        <a:pt x="174711" y="107615"/>
                        <a:pt x="151464" y="158345"/>
                        <a:pt x="151464" y="158338"/>
                      </a:cubicBezTo>
                      <a:cubicBezTo>
                        <a:pt x="151457" y="158338"/>
                        <a:pt x="120876" y="-24904"/>
                        <a:pt x="47813" y="286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7" name="Google Shape;1997;p19"/>
                <p:cNvSpPr/>
                <p:nvPr/>
              </p:nvSpPr>
              <p:spPr>
                <a:xfrm>
                  <a:off x="4199239" y="4517593"/>
                  <a:ext cx="281466" cy="289940"/>
                </a:xfrm>
                <a:custGeom>
                  <a:rect b="b" l="l" r="r" t="t"/>
                  <a:pathLst>
                    <a:path extrusionOk="0" h="289940" w="281466">
                      <a:moveTo>
                        <a:pt x="217033" y="0"/>
                      </a:moveTo>
                      <a:cubicBezTo>
                        <a:pt x="180121" y="33858"/>
                        <a:pt x="177809" y="131667"/>
                        <a:pt x="177815" y="131667"/>
                      </a:cubicBezTo>
                      <a:cubicBezTo>
                        <a:pt x="177815" y="131667"/>
                        <a:pt x="83296" y="-29845"/>
                        <a:pt x="25142" y="22415"/>
                      </a:cubicBezTo>
                      <a:cubicBezTo>
                        <a:pt x="-66964" y="105201"/>
                        <a:pt x="119300" y="289941"/>
                        <a:pt x="177815" y="289941"/>
                      </a:cubicBezTo>
                      <a:cubicBezTo>
                        <a:pt x="207267" y="289941"/>
                        <a:pt x="253037" y="229254"/>
                        <a:pt x="281466" y="162477"/>
                      </a:cubicBezTo>
                      <a:cubicBezTo>
                        <a:pt x="262562" y="121691"/>
                        <a:pt x="245665" y="85172"/>
                        <a:pt x="224037" y="35020"/>
                      </a:cubicBezTo>
                      <a:cubicBezTo>
                        <a:pt x="217750" y="20441"/>
                        <a:pt x="220322" y="12268"/>
                        <a:pt x="217033"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8" name="Google Shape;1998;p19"/>
                <p:cNvSpPr/>
                <p:nvPr/>
              </p:nvSpPr>
              <p:spPr>
                <a:xfrm>
                  <a:off x="4238363" y="4004897"/>
                  <a:ext cx="244195" cy="220010"/>
                </a:xfrm>
                <a:custGeom>
                  <a:rect b="b" l="l" r="r" t="t"/>
                  <a:pathLst>
                    <a:path extrusionOk="0" h="220010" w="244195">
                      <a:moveTo>
                        <a:pt x="96648" y="219104"/>
                      </a:moveTo>
                      <a:cubicBezTo>
                        <a:pt x="51868" y="205908"/>
                        <a:pt x="-53701" y="38383"/>
                        <a:pt x="33447" y="2613"/>
                      </a:cubicBezTo>
                      <a:cubicBezTo>
                        <a:pt x="88457" y="-19961"/>
                        <a:pt x="128468" y="111147"/>
                        <a:pt x="128468" y="111147"/>
                      </a:cubicBezTo>
                      <a:cubicBezTo>
                        <a:pt x="128468" y="111147"/>
                        <a:pt x="169597" y="-18450"/>
                        <a:pt x="231650" y="42853"/>
                      </a:cubicBezTo>
                      <a:cubicBezTo>
                        <a:pt x="287498" y="98022"/>
                        <a:pt x="141422" y="232299"/>
                        <a:pt x="96648" y="21910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9" name="Google Shape;1999;p19"/>
                <p:cNvSpPr/>
                <p:nvPr/>
              </p:nvSpPr>
              <p:spPr>
                <a:xfrm>
                  <a:off x="4061904" y="3727294"/>
                  <a:ext cx="146891" cy="173167"/>
                </a:xfrm>
                <a:custGeom>
                  <a:rect b="b" l="l" r="r" t="t"/>
                  <a:pathLst>
                    <a:path extrusionOk="0" h="173167" w="146891">
                      <a:moveTo>
                        <a:pt x="117659" y="1724"/>
                      </a:moveTo>
                      <a:cubicBezTo>
                        <a:pt x="45022" y="-14456"/>
                        <a:pt x="65830" y="88567"/>
                        <a:pt x="65830" y="88567"/>
                      </a:cubicBezTo>
                      <a:cubicBezTo>
                        <a:pt x="65830" y="88567"/>
                        <a:pt x="43142" y="69675"/>
                        <a:pt x="16809" y="56353"/>
                      </a:cubicBezTo>
                      <a:cubicBezTo>
                        <a:pt x="12268" y="85354"/>
                        <a:pt x="7004" y="115148"/>
                        <a:pt x="0" y="144593"/>
                      </a:cubicBezTo>
                      <a:cubicBezTo>
                        <a:pt x="31699" y="161230"/>
                        <a:pt x="67621" y="176286"/>
                        <a:pt x="84043" y="172609"/>
                      </a:cubicBezTo>
                      <a:cubicBezTo>
                        <a:pt x="123958" y="163668"/>
                        <a:pt x="183026" y="16285"/>
                        <a:pt x="117659" y="172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0" name="Google Shape;2000;p19"/>
                <p:cNvSpPr/>
                <p:nvPr/>
              </p:nvSpPr>
              <p:spPr>
                <a:xfrm>
                  <a:off x="3344760" y="4397104"/>
                  <a:ext cx="390089" cy="414634"/>
                </a:xfrm>
                <a:custGeom>
                  <a:rect b="b" l="l" r="r" t="t"/>
                  <a:pathLst>
                    <a:path extrusionOk="0" h="414634" w="390089">
                      <a:moveTo>
                        <a:pt x="291338" y="36"/>
                      </a:moveTo>
                      <a:cubicBezTo>
                        <a:pt x="186531" y="-3088"/>
                        <a:pt x="182092" y="197528"/>
                        <a:pt x="182086" y="197528"/>
                      </a:cubicBezTo>
                      <a:cubicBezTo>
                        <a:pt x="182086" y="197528"/>
                        <a:pt x="137579" y="134650"/>
                        <a:pt x="82639" y="86872"/>
                      </a:cubicBezTo>
                      <a:cubicBezTo>
                        <a:pt x="46856" y="156932"/>
                        <a:pt x="21177" y="228039"/>
                        <a:pt x="0" y="301179"/>
                      </a:cubicBezTo>
                      <a:cubicBezTo>
                        <a:pt x="64573" y="363593"/>
                        <a:pt x="141567" y="414634"/>
                        <a:pt x="182086" y="414634"/>
                      </a:cubicBezTo>
                      <a:cubicBezTo>
                        <a:pt x="276136" y="414627"/>
                        <a:pt x="482517" y="85609"/>
                        <a:pt x="343167" y="14038"/>
                      </a:cubicBezTo>
                      <a:cubicBezTo>
                        <a:pt x="323812" y="4100"/>
                        <a:pt x="306311" y="481"/>
                        <a:pt x="291338" y="3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1" name="Google Shape;2001;p19"/>
                <p:cNvSpPr/>
                <p:nvPr/>
              </p:nvSpPr>
              <p:spPr>
                <a:xfrm>
                  <a:off x="3276130" y="4885969"/>
                  <a:ext cx="240546" cy="284334"/>
                </a:xfrm>
                <a:custGeom>
                  <a:rect b="b" l="l" r="r" t="t"/>
                  <a:pathLst>
                    <a:path extrusionOk="0" h="284334" w="240546">
                      <a:moveTo>
                        <a:pt x="25209" y="0"/>
                      </a:moveTo>
                      <a:cubicBezTo>
                        <a:pt x="24955" y="1518"/>
                        <a:pt x="25463" y="1302"/>
                        <a:pt x="25209" y="2801"/>
                      </a:cubicBezTo>
                      <a:cubicBezTo>
                        <a:pt x="5581" y="119507"/>
                        <a:pt x="3759" y="171457"/>
                        <a:pt x="2800" y="218504"/>
                      </a:cubicBezTo>
                      <a:cubicBezTo>
                        <a:pt x="2673" y="224917"/>
                        <a:pt x="70" y="241929"/>
                        <a:pt x="0" y="247917"/>
                      </a:cubicBezTo>
                      <a:cubicBezTo>
                        <a:pt x="14046" y="266579"/>
                        <a:pt x="27260" y="277851"/>
                        <a:pt x="39217" y="284334"/>
                      </a:cubicBezTo>
                      <a:cubicBezTo>
                        <a:pt x="70510" y="255550"/>
                        <a:pt x="124244" y="219031"/>
                        <a:pt x="193294" y="183490"/>
                      </a:cubicBezTo>
                      <a:cubicBezTo>
                        <a:pt x="232029" y="131877"/>
                        <a:pt x="257670" y="74448"/>
                        <a:pt x="226911" y="40621"/>
                      </a:cubicBezTo>
                      <a:cubicBezTo>
                        <a:pt x="151257" y="-42532"/>
                        <a:pt x="92443" y="140069"/>
                        <a:pt x="92443" y="140069"/>
                      </a:cubicBezTo>
                      <a:cubicBezTo>
                        <a:pt x="92443" y="140069"/>
                        <a:pt x="67558" y="36862"/>
                        <a:pt x="2520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02" name="Google Shape;2002;p19"/>
              <p:cNvSpPr/>
              <p:nvPr/>
            </p:nvSpPr>
            <p:spPr>
              <a:xfrm>
                <a:off x="3270681" y="3552965"/>
                <a:ext cx="1324449" cy="1651761"/>
              </a:xfrm>
              <a:custGeom>
                <a:rect b="b" l="l" r="r" t="t"/>
                <a:pathLst>
                  <a:path extrusionOk="0" h="1651761" w="1324449">
                    <a:moveTo>
                      <a:pt x="134" y="1651761"/>
                    </a:moveTo>
                    <a:cubicBezTo>
                      <a:pt x="134" y="1651761"/>
                      <a:pt x="-12750" y="1149025"/>
                      <a:pt x="214307" y="817866"/>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75"/>
                    </a:cubicBezTo>
                    <a:cubicBezTo>
                      <a:pt x="205436" y="1376025"/>
                      <a:pt x="134" y="1651761"/>
                      <a:pt x="134" y="1651761"/>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03" name="Google Shape;2003;p19"/>
            <p:cNvSpPr/>
            <p:nvPr/>
          </p:nvSpPr>
          <p:spPr>
            <a:xfrm>
              <a:off x="3726154" y="4911204"/>
              <a:ext cx="397897" cy="250926"/>
            </a:xfrm>
            <a:custGeom>
              <a:rect b="b" l="l" r="r" t="t"/>
              <a:pathLst>
                <a:path extrusionOk="0" h="250926" w="397897">
                  <a:moveTo>
                    <a:pt x="0" y="125463"/>
                  </a:moveTo>
                  <a:cubicBezTo>
                    <a:pt x="0" y="56172"/>
                    <a:pt x="89078" y="0"/>
                    <a:pt x="198952" y="0"/>
                  </a:cubicBezTo>
                  <a:cubicBezTo>
                    <a:pt x="308826" y="0"/>
                    <a:pt x="397897" y="56172"/>
                    <a:pt x="397897" y="125463"/>
                  </a:cubicBezTo>
                  <a:cubicBezTo>
                    <a:pt x="397897" y="194754"/>
                    <a:pt x="308826" y="250927"/>
                    <a:pt x="198952" y="250927"/>
                  </a:cubicBezTo>
                  <a:cubicBezTo>
                    <a:pt x="89078"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04" name="Google Shape;2004;p19"/>
          <p:cNvGrpSpPr/>
          <p:nvPr/>
        </p:nvGrpSpPr>
        <p:grpSpPr>
          <a:xfrm>
            <a:off x="8091103" y="4923699"/>
            <a:ext cx="1296932" cy="1902487"/>
            <a:chOff x="7947556" y="4587442"/>
            <a:chExt cx="1254529" cy="1840286"/>
          </a:xfrm>
        </p:grpSpPr>
        <p:sp>
          <p:nvSpPr>
            <p:cNvPr id="2005" name="Google Shape;2005;p19"/>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6" name="Google Shape;2006;p19"/>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7" name="Google Shape;2007;p19"/>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8" name="Google Shape;2008;p19"/>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9" name="Google Shape;2009;p19"/>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10" name="Google Shape;2010;p19"/>
            <p:cNvGrpSpPr/>
            <p:nvPr/>
          </p:nvGrpSpPr>
          <p:grpSpPr>
            <a:xfrm>
              <a:off x="7947556" y="5279276"/>
              <a:ext cx="1254529" cy="999729"/>
              <a:chOff x="1195730" y="4873096"/>
              <a:chExt cx="1642268" cy="1308717"/>
            </a:xfrm>
          </p:grpSpPr>
          <p:grpSp>
            <p:nvGrpSpPr>
              <p:cNvPr id="2011" name="Google Shape;2011;p19"/>
              <p:cNvGrpSpPr/>
              <p:nvPr/>
            </p:nvGrpSpPr>
            <p:grpSpPr>
              <a:xfrm>
                <a:off x="1195730" y="4873096"/>
                <a:ext cx="688678" cy="1290171"/>
                <a:chOff x="1195730" y="4873096"/>
                <a:chExt cx="688678" cy="1290171"/>
              </a:xfrm>
            </p:grpSpPr>
            <p:sp>
              <p:nvSpPr>
                <p:cNvPr id="2012" name="Google Shape;2012;p19"/>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3" name="Google Shape;2013;p19"/>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14" name="Google Shape;2014;p19"/>
              <p:cNvGrpSpPr/>
              <p:nvPr/>
            </p:nvGrpSpPr>
            <p:grpSpPr>
              <a:xfrm>
                <a:off x="2149314" y="4891644"/>
                <a:ext cx="688684" cy="1290169"/>
                <a:chOff x="2149314" y="4891644"/>
                <a:chExt cx="688684" cy="1290169"/>
              </a:xfrm>
            </p:grpSpPr>
            <p:sp>
              <p:nvSpPr>
                <p:cNvPr id="2015" name="Google Shape;2015;p19"/>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6" name="Google Shape;2016;p19"/>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017" name="Google Shape;2017;p19"/>
            <p:cNvGrpSpPr/>
            <p:nvPr/>
          </p:nvGrpSpPr>
          <p:grpSpPr>
            <a:xfrm>
              <a:off x="7956538" y="4587442"/>
              <a:ext cx="1135264" cy="1020983"/>
              <a:chOff x="1207488" y="3967436"/>
              <a:chExt cx="1486142" cy="1336540"/>
            </a:xfrm>
          </p:grpSpPr>
          <p:sp>
            <p:nvSpPr>
              <p:cNvPr id="2018" name="Google Shape;2018;p19"/>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19" name="Google Shape;2019;p19"/>
              <p:cNvGrpSpPr/>
              <p:nvPr/>
            </p:nvGrpSpPr>
            <p:grpSpPr>
              <a:xfrm>
                <a:off x="1207488" y="3967436"/>
                <a:ext cx="1486142" cy="1336540"/>
                <a:chOff x="1207488" y="3967436"/>
                <a:chExt cx="1486142" cy="1336540"/>
              </a:xfrm>
            </p:grpSpPr>
            <p:sp>
              <p:nvSpPr>
                <p:cNvPr id="2020" name="Google Shape;2020;p19"/>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1" name="Google Shape;2021;p19"/>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22" name="Google Shape;2022;p19"/>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3" name="Google Shape;2023;p19"/>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4" name="Google Shape;2024;p19"/>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5" name="Google Shape;2025;p19"/>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6" name="Google Shape;2026;p19"/>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7" name="Google Shape;2027;p19"/>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8" name="Google Shape;2028;p19"/>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9" name="Google Shape;2029;p19"/>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0" name="Google Shape;2030;p19"/>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1" name="Google Shape;2031;p19"/>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2" name="Google Shape;2032;p19"/>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3" name="Google Shape;2033;p19"/>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4" name="Google Shape;2034;p19"/>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5" name="Google Shape;2035;p19"/>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6" name="Google Shape;2036;p19"/>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7" name="Google Shape;2037;p19"/>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8" name="Google Shape;2038;p19"/>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9" name="Google Shape;2039;p19"/>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0" name="Google Shape;2040;p19"/>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1" name="Google Shape;2041;p19"/>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2" name="Google Shape;2042;p19"/>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3" name="Google Shape;2043;p19"/>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4" name="Google Shape;2044;p19"/>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5" name="Google Shape;2045;p19"/>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6" name="Google Shape;2046;p19"/>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7" name="Google Shape;2047;p19"/>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8" name="Google Shape;2048;p19"/>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9" name="Google Shape;2049;p19"/>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50" name="Google Shape;2050;p19"/>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51" name="Google Shape;2051;p19"/>
          <p:cNvGrpSpPr/>
          <p:nvPr/>
        </p:nvGrpSpPr>
        <p:grpSpPr>
          <a:xfrm>
            <a:off x="1955324" y="5922879"/>
            <a:ext cx="887412" cy="745226"/>
            <a:chOff x="7844197" y="68742"/>
            <a:chExt cx="983718" cy="826101"/>
          </a:xfrm>
        </p:grpSpPr>
        <p:sp>
          <p:nvSpPr>
            <p:cNvPr id="2052" name="Google Shape;2052;p19"/>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3" name="Google Shape;2053;p19"/>
            <p:cNvGrpSpPr/>
            <p:nvPr/>
          </p:nvGrpSpPr>
          <p:grpSpPr>
            <a:xfrm>
              <a:off x="7899791" y="68742"/>
              <a:ext cx="847527" cy="826101"/>
              <a:chOff x="7899791" y="68742"/>
              <a:chExt cx="847527" cy="826101"/>
            </a:xfrm>
          </p:grpSpPr>
          <p:sp>
            <p:nvSpPr>
              <p:cNvPr id="2054" name="Google Shape;2054;p19"/>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5" name="Google Shape;2055;p19"/>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6" name="Google Shape;2056;p19"/>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7" name="Google Shape;2057;p19"/>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8" name="Google Shape;2058;p19"/>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9" name="Google Shape;2059;p19"/>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0" name="Google Shape;2060;p19"/>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61" name="Google Shape;2061;p19"/>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62" name="Google Shape;2062;p19"/>
          <p:cNvGrpSpPr/>
          <p:nvPr/>
        </p:nvGrpSpPr>
        <p:grpSpPr>
          <a:xfrm>
            <a:off x="8315097" y="5939183"/>
            <a:ext cx="849095" cy="613127"/>
            <a:chOff x="3709113" y="161421"/>
            <a:chExt cx="941243" cy="679666"/>
          </a:xfrm>
        </p:grpSpPr>
        <p:grpSp>
          <p:nvGrpSpPr>
            <p:cNvPr id="2063" name="Google Shape;2063;p19"/>
            <p:cNvGrpSpPr/>
            <p:nvPr/>
          </p:nvGrpSpPr>
          <p:grpSpPr>
            <a:xfrm>
              <a:off x="3837897" y="161421"/>
              <a:ext cx="680549" cy="679666"/>
              <a:chOff x="3837897" y="161421"/>
              <a:chExt cx="680549" cy="679666"/>
            </a:xfrm>
          </p:grpSpPr>
          <p:sp>
            <p:nvSpPr>
              <p:cNvPr id="2064" name="Google Shape;2064;p1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5" name="Google Shape;2065;p1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6" name="Google Shape;2066;p1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7" name="Google Shape;2067;p1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8" name="Google Shape;2068;p1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69" name="Google Shape;2069;p19"/>
            <p:cNvSpPr/>
            <p:nvPr/>
          </p:nvSpPr>
          <p:spPr>
            <a:xfrm>
              <a:off x="3709113" y="508515"/>
              <a:ext cx="166365" cy="236177"/>
            </a:xfrm>
            <a:custGeom>
              <a:rect b="b" l="l" r="r" t="t"/>
              <a:pathLst>
                <a:path extrusionOk="0" h="236177" w="166365">
                  <a:moveTo>
                    <a:pt x="83183" y="44"/>
                  </a:moveTo>
                  <a:cubicBezTo>
                    <a:pt x="129124" y="1811"/>
                    <a:pt x="166366" y="56043"/>
                    <a:pt x="166366" y="121217"/>
                  </a:cubicBezTo>
                  <a:cubicBezTo>
                    <a:pt x="166366" y="186390"/>
                    <a:pt x="129124" y="237836"/>
                    <a:pt x="83183" y="236137"/>
                  </a:cubicBezTo>
                  <a:cubicBezTo>
                    <a:pt x="37242" y="234438"/>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0" name="Google Shape;2070;p19"/>
            <p:cNvSpPr/>
            <p:nvPr/>
          </p:nvSpPr>
          <p:spPr>
            <a:xfrm>
              <a:off x="4484127" y="499681"/>
              <a:ext cx="166229" cy="236320"/>
            </a:xfrm>
            <a:custGeom>
              <a:rect b="b" l="l" r="r" t="t"/>
              <a:pathLst>
                <a:path extrusionOk="0" h="236320" w="166229">
                  <a:moveTo>
                    <a:pt x="83115" y="44"/>
                  </a:moveTo>
                  <a:cubicBezTo>
                    <a:pt x="129056" y="1879"/>
                    <a:pt x="166230" y="56247"/>
                    <a:pt x="166230" y="121421"/>
                  </a:cubicBezTo>
                  <a:cubicBezTo>
                    <a:pt x="166230" y="186594"/>
                    <a:pt x="128988" y="238108"/>
                    <a:pt x="83115" y="236273"/>
                  </a:cubicBezTo>
                  <a:cubicBezTo>
                    <a:pt x="37242" y="234438"/>
                    <a:pt x="0" y="180138"/>
                    <a:pt x="0" y="114896"/>
                  </a:cubicBezTo>
                  <a:cubicBezTo>
                    <a:pt x="0" y="49655"/>
                    <a:pt x="37174" y="-1723"/>
                    <a:pt x="83115"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71" name="Google Shape;2071;p19"/>
          <p:cNvGrpSpPr/>
          <p:nvPr/>
        </p:nvGrpSpPr>
        <p:grpSpPr>
          <a:xfrm>
            <a:off x="10905517" y="5964936"/>
            <a:ext cx="849095" cy="409221"/>
            <a:chOff x="6760783" y="1142285"/>
            <a:chExt cx="941243" cy="453632"/>
          </a:xfrm>
        </p:grpSpPr>
        <p:sp>
          <p:nvSpPr>
            <p:cNvPr id="2072" name="Google Shape;2072;p19"/>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3" name="Google Shape;2073;p19"/>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4" name="Google Shape;2074;p19"/>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5" name="Google Shape;2075;p19"/>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6" name="Google Shape;2076;p19"/>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7" name="Google Shape;2077;p19"/>
            <p:cNvSpPr/>
            <p:nvPr/>
          </p:nvSpPr>
          <p:spPr>
            <a:xfrm>
              <a:off x="6760783" y="1265792"/>
              <a:ext cx="166297" cy="236177"/>
            </a:xfrm>
            <a:custGeom>
              <a:rect b="b" l="l" r="r" t="t"/>
              <a:pathLst>
                <a:path extrusionOk="0" h="236177" w="166297">
                  <a:moveTo>
                    <a:pt x="83183" y="44"/>
                  </a:moveTo>
                  <a:cubicBezTo>
                    <a:pt x="129124" y="1811"/>
                    <a:pt x="166298" y="56043"/>
                    <a:pt x="166298" y="121217"/>
                  </a:cubicBezTo>
                  <a:cubicBezTo>
                    <a:pt x="166298" y="186390"/>
                    <a:pt x="129124" y="237836"/>
                    <a:pt x="83183" y="236137"/>
                  </a:cubicBezTo>
                  <a:cubicBezTo>
                    <a:pt x="37242" y="234370"/>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8" name="Google Shape;2078;p19"/>
            <p:cNvSpPr/>
            <p:nvPr/>
          </p:nvSpPr>
          <p:spPr>
            <a:xfrm>
              <a:off x="7535797" y="1256954"/>
              <a:ext cx="166229" cy="236255"/>
            </a:xfrm>
            <a:custGeom>
              <a:rect b="b" l="l" r="r" t="t"/>
              <a:pathLst>
                <a:path extrusionOk="0" h="236255" w="166229">
                  <a:moveTo>
                    <a:pt x="83115" y="48"/>
                  </a:moveTo>
                  <a:cubicBezTo>
                    <a:pt x="128988" y="1883"/>
                    <a:pt x="166230" y="56250"/>
                    <a:pt x="166230" y="121424"/>
                  </a:cubicBezTo>
                  <a:cubicBezTo>
                    <a:pt x="166230" y="186598"/>
                    <a:pt x="128988" y="238043"/>
                    <a:pt x="83115" y="236208"/>
                  </a:cubicBezTo>
                  <a:cubicBezTo>
                    <a:pt x="37174" y="234373"/>
                    <a:pt x="0" y="180005"/>
                    <a:pt x="0" y="114832"/>
                  </a:cubicBezTo>
                  <a:cubicBezTo>
                    <a:pt x="0" y="49658"/>
                    <a:pt x="37174"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79" name="Google Shape;2079;p19"/>
          <p:cNvGrpSpPr/>
          <p:nvPr/>
        </p:nvGrpSpPr>
        <p:grpSpPr>
          <a:xfrm>
            <a:off x="74660" y="4092517"/>
            <a:ext cx="1268352" cy="2590249"/>
            <a:chOff x="8016171" y="3279029"/>
            <a:chExt cx="1405999" cy="2871355"/>
          </a:xfrm>
        </p:grpSpPr>
        <p:grpSp>
          <p:nvGrpSpPr>
            <p:cNvPr id="2080" name="Google Shape;2080;p19"/>
            <p:cNvGrpSpPr/>
            <p:nvPr/>
          </p:nvGrpSpPr>
          <p:grpSpPr>
            <a:xfrm>
              <a:off x="8016171" y="3279029"/>
              <a:ext cx="1405999" cy="2871355"/>
              <a:chOff x="8016171" y="3279029"/>
              <a:chExt cx="1405999" cy="2871355"/>
            </a:xfrm>
          </p:grpSpPr>
          <p:sp>
            <p:nvSpPr>
              <p:cNvPr id="2081" name="Google Shape;2081;p19"/>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2" name="Google Shape;2082;p19"/>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83" name="Google Shape;2083;p19"/>
              <p:cNvGrpSpPr/>
              <p:nvPr/>
            </p:nvGrpSpPr>
            <p:grpSpPr>
              <a:xfrm>
                <a:off x="8162949" y="3396605"/>
                <a:ext cx="126688" cy="409911"/>
                <a:chOff x="8162949" y="3396605"/>
                <a:chExt cx="126688" cy="409911"/>
              </a:xfrm>
            </p:grpSpPr>
            <p:sp>
              <p:nvSpPr>
                <p:cNvPr id="2084" name="Google Shape;2084;p19"/>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5" name="Google Shape;2085;p19"/>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086" name="Google Shape;2086;p19"/>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87" name="Google Shape;2087;p19"/>
          <p:cNvGrpSpPr/>
          <p:nvPr/>
        </p:nvGrpSpPr>
        <p:grpSpPr>
          <a:xfrm>
            <a:off x="3416011" y="5905129"/>
            <a:ext cx="690352" cy="781035"/>
            <a:chOff x="1149979" y="5109353"/>
            <a:chExt cx="984248" cy="1113379"/>
          </a:xfrm>
        </p:grpSpPr>
        <p:sp>
          <p:nvSpPr>
            <p:cNvPr id="2088" name="Google Shape;2088;p19"/>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9" name="Google Shape;2089;p19"/>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0" name="Google Shape;2090;p19"/>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1" name="Google Shape;2091;p19"/>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2" name="Google Shape;2092;p19"/>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3" name="Google Shape;2093;p19"/>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4" name="Google Shape;2094;p19"/>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5" name="Google Shape;2095;p19"/>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6" name="Google Shape;2096;p19"/>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7" name="Google Shape;2097;p19"/>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98" name="Shape 2098"/>
        <p:cNvGrpSpPr/>
        <p:nvPr/>
      </p:nvGrpSpPr>
      <p:grpSpPr>
        <a:xfrm>
          <a:off x="0" y="0"/>
          <a:ext cx="0" cy="0"/>
          <a:chOff x="0" y="0"/>
          <a:chExt cx="0" cy="0"/>
        </a:xfrm>
      </p:grpSpPr>
      <p:sp>
        <p:nvSpPr>
          <p:cNvPr id="2099" name="Google Shape;2099;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3"/>
          <p:cNvSpPr/>
          <p:nvPr/>
        </p:nvSpPr>
        <p:spPr>
          <a:xfrm>
            <a:off x="6" y="3"/>
            <a:ext cx="1885884" cy="4480391"/>
          </a:xfrm>
          <a:custGeom>
            <a:rect b="b" l="l" r="r" t="t"/>
            <a:pathLst>
              <a:path extrusionOk="0" h="4216839" w="1774950">
                <a:moveTo>
                  <a:pt x="0" y="119"/>
                </a:moveTo>
                <a:lnTo>
                  <a:pt x="0" y="4216572"/>
                </a:lnTo>
                <a:cubicBezTo>
                  <a:pt x="17041" y="4217106"/>
                  <a:pt x="34795" y="4216869"/>
                  <a:pt x="53617" y="4215622"/>
                </a:cubicBezTo>
                <a:cubicBezTo>
                  <a:pt x="224562" y="4204221"/>
                  <a:pt x="370035" y="4103222"/>
                  <a:pt x="497992" y="3997769"/>
                </a:cubicBezTo>
                <a:cubicBezTo>
                  <a:pt x="699041" y="3832167"/>
                  <a:pt x="899437" y="3637828"/>
                  <a:pt x="994737" y="3387674"/>
                </a:cubicBezTo>
                <a:cubicBezTo>
                  <a:pt x="1244950" y="2730909"/>
                  <a:pt x="793094" y="2072601"/>
                  <a:pt x="977280" y="1409482"/>
                </a:cubicBezTo>
                <a:cubicBezTo>
                  <a:pt x="1099596" y="969086"/>
                  <a:pt x="1512501" y="731283"/>
                  <a:pt x="1709275" y="337734"/>
                </a:cubicBezTo>
                <a:cubicBezTo>
                  <a:pt x="1760457" y="235369"/>
                  <a:pt x="1778983" y="117447"/>
                  <a:pt x="1774233" y="0"/>
                </a:cubicBezTo>
                <a:lnTo>
                  <a:pt x="0" y="0"/>
                </a:ln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8" name="Google Shape;88;p3"/>
          <p:cNvGrpSpPr/>
          <p:nvPr/>
        </p:nvGrpSpPr>
        <p:grpSpPr>
          <a:xfrm flipH="1" rot="-9444">
            <a:off x="137033" y="2905011"/>
            <a:ext cx="1004060" cy="1257460"/>
            <a:chOff x="1331198" y="331179"/>
            <a:chExt cx="1149332" cy="1439394"/>
          </a:xfrm>
        </p:grpSpPr>
        <p:grpSp>
          <p:nvGrpSpPr>
            <p:cNvPr id="89" name="Google Shape;89;p3"/>
            <p:cNvGrpSpPr/>
            <p:nvPr/>
          </p:nvGrpSpPr>
          <p:grpSpPr>
            <a:xfrm>
              <a:off x="1331198" y="331179"/>
              <a:ext cx="1149332" cy="1439394"/>
              <a:chOff x="1429161" y="636723"/>
              <a:chExt cx="1081012" cy="1353832"/>
            </a:xfrm>
          </p:grpSpPr>
          <p:sp>
            <p:nvSpPr>
              <p:cNvPr id="90" name="Google Shape;9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 name="Google Shape;9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 name="Google Shape;9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 name="Google Shape;9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7" name="Google Shape;9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 name="Google Shape;98;p3"/>
          <p:cNvGrpSpPr/>
          <p:nvPr/>
        </p:nvGrpSpPr>
        <p:grpSpPr>
          <a:xfrm flipH="1" rot="-9444">
            <a:off x="9823488" y="1197390"/>
            <a:ext cx="1004060" cy="1257460"/>
            <a:chOff x="1331198" y="331179"/>
            <a:chExt cx="1149332" cy="1439394"/>
          </a:xfrm>
        </p:grpSpPr>
        <p:grpSp>
          <p:nvGrpSpPr>
            <p:cNvPr id="99" name="Google Shape;99;p3"/>
            <p:cNvGrpSpPr/>
            <p:nvPr/>
          </p:nvGrpSpPr>
          <p:grpSpPr>
            <a:xfrm>
              <a:off x="1331198" y="331179"/>
              <a:ext cx="1149332" cy="1439394"/>
              <a:chOff x="1429161" y="636723"/>
              <a:chExt cx="1081012" cy="1353832"/>
            </a:xfrm>
          </p:grpSpPr>
          <p:sp>
            <p:nvSpPr>
              <p:cNvPr id="100" name="Google Shape;10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 name="Google Shape;10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 name="Google Shape;10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 name="Google Shape;108;p3"/>
          <p:cNvGrpSpPr/>
          <p:nvPr/>
        </p:nvGrpSpPr>
        <p:grpSpPr>
          <a:xfrm>
            <a:off x="1065093" y="4387249"/>
            <a:ext cx="1004056" cy="1257455"/>
            <a:chOff x="1331198" y="331179"/>
            <a:chExt cx="1149332" cy="1439394"/>
          </a:xfrm>
        </p:grpSpPr>
        <p:grpSp>
          <p:nvGrpSpPr>
            <p:cNvPr id="109" name="Google Shape;109;p3"/>
            <p:cNvGrpSpPr/>
            <p:nvPr/>
          </p:nvGrpSpPr>
          <p:grpSpPr>
            <a:xfrm>
              <a:off x="1331198" y="331179"/>
              <a:ext cx="1149332" cy="1439394"/>
              <a:chOff x="1429161" y="636723"/>
              <a:chExt cx="1081012" cy="1353832"/>
            </a:xfrm>
          </p:grpSpPr>
          <p:sp>
            <p:nvSpPr>
              <p:cNvPr id="110" name="Google Shape;11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7" name="Google Shape;11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8" name="Google Shape;118;p3"/>
          <p:cNvGrpSpPr/>
          <p:nvPr/>
        </p:nvGrpSpPr>
        <p:grpSpPr>
          <a:xfrm>
            <a:off x="11024244" y="156065"/>
            <a:ext cx="1004056" cy="1257455"/>
            <a:chOff x="1331198" y="331179"/>
            <a:chExt cx="1149332" cy="1439394"/>
          </a:xfrm>
        </p:grpSpPr>
        <p:grpSp>
          <p:nvGrpSpPr>
            <p:cNvPr id="119" name="Google Shape;119;p3"/>
            <p:cNvGrpSpPr/>
            <p:nvPr/>
          </p:nvGrpSpPr>
          <p:grpSpPr>
            <a:xfrm>
              <a:off x="1331198" y="331179"/>
              <a:ext cx="1149332" cy="1439394"/>
              <a:chOff x="1429161" y="636723"/>
              <a:chExt cx="1081012" cy="1353832"/>
            </a:xfrm>
          </p:grpSpPr>
          <p:sp>
            <p:nvSpPr>
              <p:cNvPr id="120" name="Google Shape;12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 name="Google Shape;12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 name="Google Shape;12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7" name="Google Shape;12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8" name="Google Shape;128;p3"/>
          <p:cNvSpPr txBox="1"/>
          <p:nvPr>
            <p:ph type="title"/>
          </p:nvPr>
        </p:nvSpPr>
        <p:spPr>
          <a:xfrm>
            <a:off x="2751150" y="2577675"/>
            <a:ext cx="6689700" cy="18975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29" name="Google Shape;129;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0" name="Google Shape;130;p3"/>
          <p:cNvSpPr txBox="1"/>
          <p:nvPr>
            <p:ph idx="1" type="body"/>
          </p:nvPr>
        </p:nvSpPr>
        <p:spPr>
          <a:xfrm>
            <a:off x="2751150" y="4727351"/>
            <a:ext cx="6689700" cy="1379100"/>
          </a:xfrm>
          <a:prstGeom prst="rect">
            <a:avLst/>
          </a:prstGeom>
        </p:spPr>
        <p:txBody>
          <a:bodyPr anchorCtr="0" anchor="t" bIns="121900" lIns="121900" spcFirstLastPara="1" rIns="121900" wrap="square" tIns="121900">
            <a:normAutofit/>
          </a:bodyPr>
          <a:lstStyle>
            <a:lvl1pPr indent="-355600" lvl="0" marL="457200" rtl="0" algn="ctr">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
        <p:nvSpPr>
          <p:cNvPr id="131" name="Google Shape;131;p3"/>
          <p:cNvSpPr/>
          <p:nvPr/>
        </p:nvSpPr>
        <p:spPr>
          <a:xfrm>
            <a:off x="9099139" y="4325654"/>
            <a:ext cx="3092872" cy="2532338"/>
          </a:xfrm>
          <a:custGeom>
            <a:rect b="b" l="l" r="r" t="t"/>
            <a:pathLst>
              <a:path extrusionOk="0" h="2383377" w="2910938">
                <a:moveTo>
                  <a:pt x="2910939" y="0"/>
                </a:moveTo>
                <a:cubicBezTo>
                  <a:pt x="2854472" y="11816"/>
                  <a:pt x="2798420" y="29510"/>
                  <a:pt x="2743378" y="53974"/>
                </a:cubicBezTo>
                <a:cubicBezTo>
                  <a:pt x="2474698" y="173380"/>
                  <a:pt x="2189216" y="398833"/>
                  <a:pt x="2022545" y="636993"/>
                </a:cubicBezTo>
                <a:cubicBezTo>
                  <a:pt x="1917449" y="787097"/>
                  <a:pt x="1873332" y="984643"/>
                  <a:pt x="1715806" y="1097161"/>
                </a:cubicBezTo>
                <a:cubicBezTo>
                  <a:pt x="1424445" y="1305276"/>
                  <a:pt x="1040753" y="1208611"/>
                  <a:pt x="718635" y="1296429"/>
                </a:cubicBezTo>
                <a:cubicBezTo>
                  <a:pt x="578268" y="1334727"/>
                  <a:pt x="430718" y="1398913"/>
                  <a:pt x="319921" y="1495875"/>
                </a:cubicBezTo>
                <a:cubicBezTo>
                  <a:pt x="145769" y="1648236"/>
                  <a:pt x="16150" y="2046653"/>
                  <a:pt x="0" y="2383378"/>
                </a:cubicBezTo>
                <a:lnTo>
                  <a:pt x="2910939" y="2383378"/>
                </a:lnTo>
                <a:lnTo>
                  <a:pt x="2910939" y="0"/>
                </a:ln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2" name="Google Shape;132;p3"/>
          <p:cNvGrpSpPr/>
          <p:nvPr/>
        </p:nvGrpSpPr>
        <p:grpSpPr>
          <a:xfrm>
            <a:off x="1359369" y="1834656"/>
            <a:ext cx="1004056" cy="1257455"/>
            <a:chOff x="1331198" y="331179"/>
            <a:chExt cx="1149332" cy="1439394"/>
          </a:xfrm>
        </p:grpSpPr>
        <p:grpSp>
          <p:nvGrpSpPr>
            <p:cNvPr id="133" name="Google Shape;133;p3"/>
            <p:cNvGrpSpPr/>
            <p:nvPr/>
          </p:nvGrpSpPr>
          <p:grpSpPr>
            <a:xfrm>
              <a:off x="1331198" y="331179"/>
              <a:ext cx="1149332" cy="1439394"/>
              <a:chOff x="1429161" y="636723"/>
              <a:chExt cx="1081012" cy="1353832"/>
            </a:xfrm>
          </p:grpSpPr>
          <p:sp>
            <p:nvSpPr>
              <p:cNvPr id="134" name="Google Shape;134;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1" name="Google Shape;141;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2" name="Google Shape;142;p3"/>
          <p:cNvGrpSpPr/>
          <p:nvPr/>
        </p:nvGrpSpPr>
        <p:grpSpPr>
          <a:xfrm>
            <a:off x="11024244" y="2291990"/>
            <a:ext cx="1004056" cy="1257455"/>
            <a:chOff x="1331198" y="331179"/>
            <a:chExt cx="1149332" cy="1439394"/>
          </a:xfrm>
        </p:grpSpPr>
        <p:grpSp>
          <p:nvGrpSpPr>
            <p:cNvPr id="143" name="Google Shape;143;p3"/>
            <p:cNvGrpSpPr/>
            <p:nvPr/>
          </p:nvGrpSpPr>
          <p:grpSpPr>
            <a:xfrm>
              <a:off x="1331198" y="331179"/>
              <a:ext cx="1149332" cy="1439394"/>
              <a:chOff x="1429161" y="636723"/>
              <a:chExt cx="1081012" cy="1353832"/>
            </a:xfrm>
          </p:grpSpPr>
          <p:sp>
            <p:nvSpPr>
              <p:cNvPr id="144" name="Google Shape;144;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 name="Google Shape;145;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 name="Google Shape;150;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1" name="Google Shape;151;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2100" name="Shape 2100"/>
        <p:cNvGrpSpPr/>
        <p:nvPr/>
      </p:nvGrpSpPr>
      <p:grpSpPr>
        <a:xfrm>
          <a:off x="0" y="0"/>
          <a:ext cx="0" cy="0"/>
          <a:chOff x="0" y="0"/>
          <a:chExt cx="0" cy="0"/>
        </a:xfrm>
      </p:grpSpPr>
      <p:sp>
        <p:nvSpPr>
          <p:cNvPr id="2101" name="Google Shape;2101;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2102" name="Google Shape;2102;p21"/>
          <p:cNvGrpSpPr/>
          <p:nvPr/>
        </p:nvGrpSpPr>
        <p:grpSpPr>
          <a:xfrm>
            <a:off x="0" y="0"/>
            <a:ext cx="12192000" cy="6858000"/>
            <a:chOff x="0" y="0"/>
            <a:chExt cx="12192000" cy="6858000"/>
          </a:xfrm>
        </p:grpSpPr>
        <p:sp>
          <p:nvSpPr>
            <p:cNvPr id="2103" name="Google Shape;2103;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21"/>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105" name="Google Shape;2105;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106" name="Google Shape;2106;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107" name="Google Shape;2107;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108" name="Google Shape;2108;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109" name="Google Shape;2109;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110" name="Google Shape;2110;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111" name="Google Shape;2111;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2" name="Shape 152"/>
        <p:cNvGrpSpPr/>
        <p:nvPr/>
      </p:nvGrpSpPr>
      <p:grpSpPr>
        <a:xfrm>
          <a:off x="0" y="0"/>
          <a:ext cx="0" cy="0"/>
          <a:chOff x="0" y="0"/>
          <a:chExt cx="0" cy="0"/>
        </a:xfrm>
      </p:grpSpPr>
      <p:sp>
        <p:nvSpPr>
          <p:cNvPr id="153" name="Google Shape;153;p4"/>
          <p:cNvSpPr/>
          <p:nvPr/>
        </p:nvSpPr>
        <p:spPr>
          <a:xfrm rot="10800000">
            <a:off x="8281507" y="5839274"/>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4"/>
          <p:cNvSpPr txBox="1"/>
          <p:nvPr>
            <p:ph type="title"/>
          </p:nvPr>
        </p:nvSpPr>
        <p:spPr>
          <a:xfrm>
            <a:off x="2131650" y="1316600"/>
            <a:ext cx="7928700" cy="8904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55" name="Google Shape;155;p4"/>
          <p:cNvSpPr txBox="1"/>
          <p:nvPr>
            <p:ph idx="1" type="body"/>
          </p:nvPr>
        </p:nvSpPr>
        <p:spPr>
          <a:xfrm>
            <a:off x="2131650" y="2412262"/>
            <a:ext cx="7928700" cy="27225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156" name="Google Shape;156;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4"/>
          <p:cNvSpPr/>
          <p:nvPr/>
        </p:nvSpPr>
        <p:spPr>
          <a:xfrm rot="-10773957">
            <a:off x="-34682" y="-48900"/>
            <a:ext cx="4610752" cy="1096754"/>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 name="Google Shape;158;p4"/>
          <p:cNvSpPr/>
          <p:nvPr/>
        </p:nvSpPr>
        <p:spPr>
          <a:xfrm rot="10800000">
            <a:off x="8897271" y="-7"/>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 name="Google Shape;159;p4"/>
          <p:cNvSpPr/>
          <p:nvPr/>
        </p:nvSpPr>
        <p:spPr>
          <a:xfrm>
            <a:off x="277412" y="3726402"/>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4"/>
          <p:cNvSpPr/>
          <p:nvPr/>
        </p:nvSpPr>
        <p:spPr>
          <a:xfrm>
            <a:off x="2434067" y="6263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 name="Google Shape;161;p4"/>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4"/>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4"/>
          <p:cNvSpPr/>
          <p:nvPr/>
        </p:nvSpPr>
        <p:spPr>
          <a:xfrm flipH="1">
            <a:off x="11499697" y="3061823"/>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4"/>
          <p:cNvSpPr/>
          <p:nvPr/>
        </p:nvSpPr>
        <p:spPr>
          <a:xfrm>
            <a:off x="11058775" y="246054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4"/>
          <p:cNvSpPr/>
          <p:nvPr/>
        </p:nvSpPr>
        <p:spPr>
          <a:xfrm>
            <a:off x="838770" y="3861552"/>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4"/>
          <p:cNvSpPr/>
          <p:nvPr/>
        </p:nvSpPr>
        <p:spPr>
          <a:xfrm>
            <a:off x="338950" y="4270926"/>
            <a:ext cx="2259466" cy="1901046"/>
          </a:xfrm>
          <a:custGeom>
            <a:rect b="b" l="l" r="r" t="t"/>
            <a:pathLst>
              <a:path extrusionOk="0" h="3291854" w="3912496">
                <a:moveTo>
                  <a:pt x="1483506" y="3291855"/>
                </a:moveTo>
                <a:cubicBezTo>
                  <a:pt x="1483506" y="3291855"/>
                  <a:pt x="2407634" y="3283473"/>
                  <a:pt x="3312814" y="2570310"/>
                </a:cubicBezTo>
                <a:cubicBezTo>
                  <a:pt x="4200303" y="1871093"/>
                  <a:pt x="4044150" y="747791"/>
                  <a:pt x="3228461" y="524067"/>
                </a:cubicBezTo>
                <a:cubicBezTo>
                  <a:pt x="2641607" y="363108"/>
                  <a:pt x="1970856" y="971799"/>
                  <a:pt x="1970856" y="971799"/>
                </a:cubicBezTo>
                <a:cubicBezTo>
                  <a:pt x="1970856" y="971799"/>
                  <a:pt x="1716691" y="-57669"/>
                  <a:pt x="785419" y="2542"/>
                </a:cubicBezTo>
                <a:cubicBezTo>
                  <a:pt x="-88965" y="59076"/>
                  <a:pt x="-123289" y="1189484"/>
                  <a:pt x="154090" y="1853034"/>
                </a:cubicBezTo>
                <a:cubicBezTo>
                  <a:pt x="602952" y="2926812"/>
                  <a:pt x="1483506" y="3291855"/>
                  <a:pt x="1483506" y="32918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7" name="Google Shape;167;p4"/>
          <p:cNvGrpSpPr/>
          <p:nvPr/>
        </p:nvGrpSpPr>
        <p:grpSpPr>
          <a:xfrm>
            <a:off x="185116" y="4799033"/>
            <a:ext cx="1892193" cy="2058967"/>
            <a:chOff x="287665" y="3474406"/>
            <a:chExt cx="2844547" cy="3095725"/>
          </a:xfrm>
        </p:grpSpPr>
        <p:sp>
          <p:nvSpPr>
            <p:cNvPr id="168" name="Google Shape;168;p4"/>
            <p:cNvSpPr/>
            <p:nvPr/>
          </p:nvSpPr>
          <p:spPr>
            <a:xfrm>
              <a:off x="1291164" y="6201153"/>
              <a:ext cx="478530" cy="368978"/>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4"/>
            <p:cNvSpPr/>
            <p:nvPr/>
          </p:nvSpPr>
          <p:spPr>
            <a:xfrm>
              <a:off x="1938310" y="6155759"/>
              <a:ext cx="478594" cy="366424"/>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0" name="Google Shape;170;p4"/>
            <p:cNvGrpSpPr/>
            <p:nvPr/>
          </p:nvGrpSpPr>
          <p:grpSpPr>
            <a:xfrm>
              <a:off x="937015" y="4907495"/>
              <a:ext cx="1646803" cy="1464894"/>
              <a:chOff x="937015" y="4907495"/>
              <a:chExt cx="1646803" cy="1464894"/>
            </a:xfrm>
          </p:grpSpPr>
          <p:sp>
            <p:nvSpPr>
              <p:cNvPr id="171" name="Google Shape;171;p4"/>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 name="Google Shape;172;p4"/>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 name="Google Shape;173;p4"/>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4" name="Google Shape;174;p4"/>
            <p:cNvSpPr/>
            <p:nvPr/>
          </p:nvSpPr>
          <p:spPr>
            <a:xfrm>
              <a:off x="811393" y="4908893"/>
              <a:ext cx="1839770" cy="1432568"/>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5" name="Google Shape;175;p4"/>
            <p:cNvGrpSpPr/>
            <p:nvPr/>
          </p:nvGrpSpPr>
          <p:grpSpPr>
            <a:xfrm>
              <a:off x="845690" y="3474406"/>
              <a:ext cx="1964609" cy="1767302"/>
              <a:chOff x="845690" y="3474406"/>
              <a:chExt cx="1964609" cy="1767302"/>
            </a:xfrm>
          </p:grpSpPr>
          <p:sp>
            <p:nvSpPr>
              <p:cNvPr id="176" name="Google Shape;176;p4"/>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4"/>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4"/>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4"/>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4"/>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 name="Google Shape;181;p4"/>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4"/>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 name="Google Shape;183;p4"/>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 name="Google Shape;184;p4"/>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 name="Google Shape;185;p4"/>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4"/>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 name="Google Shape;187;p4"/>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 name="Google Shape;188;p4"/>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9" name="Google Shape;189;p4"/>
              <p:cNvGrpSpPr/>
              <p:nvPr/>
            </p:nvGrpSpPr>
            <p:grpSpPr>
              <a:xfrm>
                <a:off x="850749" y="3479411"/>
                <a:ext cx="1959550" cy="1762297"/>
                <a:chOff x="850749" y="3479411"/>
                <a:chExt cx="1959550" cy="1762297"/>
              </a:xfrm>
            </p:grpSpPr>
            <p:sp>
              <p:nvSpPr>
                <p:cNvPr id="190" name="Google Shape;190;p4"/>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 name="Google Shape;191;p4"/>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2" name="Google Shape;192;p4"/>
            <p:cNvSpPr/>
            <p:nvPr/>
          </p:nvSpPr>
          <p:spPr>
            <a:xfrm>
              <a:off x="1454042" y="4804917"/>
              <a:ext cx="524643" cy="330860"/>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3" name="Google Shape;193;p4"/>
            <p:cNvGrpSpPr/>
            <p:nvPr/>
          </p:nvGrpSpPr>
          <p:grpSpPr>
            <a:xfrm>
              <a:off x="287665" y="5430543"/>
              <a:ext cx="2844547" cy="774428"/>
              <a:chOff x="287665" y="5430543"/>
              <a:chExt cx="2844547" cy="774428"/>
            </a:xfrm>
          </p:grpSpPr>
          <p:sp>
            <p:nvSpPr>
              <p:cNvPr id="194" name="Google Shape;194;p4"/>
              <p:cNvSpPr/>
              <p:nvPr/>
            </p:nvSpPr>
            <p:spPr>
              <a:xfrm>
                <a:off x="2648813" y="5430543"/>
                <a:ext cx="302253" cy="429244"/>
              </a:xfrm>
              <a:custGeom>
                <a:rect b="b" l="l" r="r" t="t"/>
                <a:pathLst>
                  <a:path extrusionOk="0" h="429244" w="302253">
                    <a:moveTo>
                      <a:pt x="151124" y="78"/>
                    </a:moveTo>
                    <a:cubicBezTo>
                      <a:pt x="234594" y="3240"/>
                      <a:pt x="302254" y="101856"/>
                      <a:pt x="302254" y="220347"/>
                    </a:cubicBezTo>
                    <a:cubicBezTo>
                      <a:pt x="302254" y="338838"/>
                      <a:pt x="234594" y="432329"/>
                      <a:pt x="151124" y="429166"/>
                    </a:cubicBezTo>
                    <a:cubicBezTo>
                      <a:pt x="67659" y="426010"/>
                      <a:pt x="0" y="327395"/>
                      <a:pt x="0" y="208904"/>
                    </a:cubicBezTo>
                    <a:cubicBezTo>
                      <a:pt x="0" y="90413"/>
                      <a:pt x="67659" y="-3084"/>
                      <a:pt x="151124" y="7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a:off x="539203" y="5447536"/>
                <a:ext cx="302254" cy="429244"/>
              </a:xfrm>
              <a:custGeom>
                <a:rect b="b" l="l" r="r" t="t"/>
                <a:pathLst>
                  <a:path extrusionOk="0" h="429244" w="302254">
                    <a:moveTo>
                      <a:pt x="151131" y="78"/>
                    </a:moveTo>
                    <a:cubicBezTo>
                      <a:pt x="234595" y="3240"/>
                      <a:pt x="302254" y="101855"/>
                      <a:pt x="302254" y="220347"/>
                    </a:cubicBezTo>
                    <a:cubicBezTo>
                      <a:pt x="302254" y="338837"/>
                      <a:pt x="234595" y="432329"/>
                      <a:pt x="151131" y="429166"/>
                    </a:cubicBezTo>
                    <a:cubicBezTo>
                      <a:pt x="67662" y="426004"/>
                      <a:pt x="0" y="327389"/>
                      <a:pt x="0" y="208897"/>
                    </a:cubicBezTo>
                    <a:cubicBezTo>
                      <a:pt x="0" y="90407"/>
                      <a:pt x="67662" y="-3085"/>
                      <a:pt x="151131" y="7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4"/>
              <p:cNvSpPr/>
              <p:nvPr/>
            </p:nvSpPr>
            <p:spPr>
              <a:xfrm>
                <a:off x="287665" y="5642448"/>
                <a:ext cx="2844547" cy="312172"/>
              </a:xfrm>
              <a:custGeom>
                <a:rect b="b" l="l" r="r" t="t"/>
                <a:pathLst>
                  <a:path extrusionOk="0" h="312172" w="2844547">
                    <a:moveTo>
                      <a:pt x="5602" y="50530"/>
                    </a:moveTo>
                    <a:cubicBezTo>
                      <a:pt x="-20476" y="119548"/>
                      <a:pt x="50076" y="151876"/>
                      <a:pt x="102124" y="109763"/>
                    </a:cubicBezTo>
                    <a:cubicBezTo>
                      <a:pt x="159138" y="63630"/>
                      <a:pt x="200423" y="-9242"/>
                      <a:pt x="292612" y="968"/>
                    </a:cubicBezTo>
                    <a:cubicBezTo>
                      <a:pt x="473839" y="21047"/>
                      <a:pt x="715056" y="156924"/>
                      <a:pt x="889815" y="230781"/>
                    </a:cubicBezTo>
                    <a:cubicBezTo>
                      <a:pt x="1209499" y="365884"/>
                      <a:pt x="1765911" y="315909"/>
                      <a:pt x="2088237" y="203622"/>
                    </a:cubicBezTo>
                    <a:cubicBezTo>
                      <a:pt x="2235176" y="152428"/>
                      <a:pt x="2403648" y="87963"/>
                      <a:pt x="2542231" y="15396"/>
                    </a:cubicBezTo>
                    <a:cubicBezTo>
                      <a:pt x="2678375" y="-55896"/>
                      <a:pt x="2707788" y="266195"/>
                      <a:pt x="2844548" y="1558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4"/>
              <p:cNvSpPr/>
              <p:nvPr/>
            </p:nvSpPr>
            <p:spPr>
              <a:xfrm>
                <a:off x="608705" y="5621826"/>
                <a:ext cx="489829" cy="434441"/>
              </a:xfrm>
              <a:custGeom>
                <a:rect b="b" l="l" r="r" t="t"/>
                <a:pathLst>
                  <a:path extrusionOk="0" h="434441" w="489829">
                    <a:moveTo>
                      <a:pt x="397954" y="83610"/>
                    </a:moveTo>
                    <a:cubicBezTo>
                      <a:pt x="352863" y="67780"/>
                      <a:pt x="305066" y="76924"/>
                      <a:pt x="269608" y="103708"/>
                    </a:cubicBezTo>
                    <a:cubicBezTo>
                      <a:pt x="258667" y="60630"/>
                      <a:pt x="227082" y="23622"/>
                      <a:pt x="181990" y="7791"/>
                    </a:cubicBezTo>
                    <a:cubicBezTo>
                      <a:pt x="110426" y="-17336"/>
                      <a:pt x="32042" y="20320"/>
                      <a:pt x="6916" y="91878"/>
                    </a:cubicBezTo>
                    <a:cubicBezTo>
                      <a:pt x="-38361" y="220840"/>
                      <a:pt x="153492" y="434441"/>
                      <a:pt x="153492" y="434441"/>
                    </a:cubicBezTo>
                    <a:cubicBezTo>
                      <a:pt x="153492" y="434441"/>
                      <a:pt x="436378" y="388747"/>
                      <a:pt x="482041" y="258686"/>
                    </a:cubicBezTo>
                    <a:cubicBezTo>
                      <a:pt x="507161" y="187122"/>
                      <a:pt x="469512" y="108737"/>
                      <a:pt x="397954" y="83610"/>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4"/>
              <p:cNvSpPr/>
              <p:nvPr/>
            </p:nvSpPr>
            <p:spPr>
              <a:xfrm>
                <a:off x="1177705" y="5784060"/>
                <a:ext cx="502606" cy="420911"/>
              </a:xfrm>
              <a:custGeom>
                <a:rect b="b" l="l" r="r" t="t"/>
                <a:pathLst>
                  <a:path extrusionOk="0" h="420911" w="502606">
                    <a:moveTo>
                      <a:pt x="377206" y="20423"/>
                    </a:moveTo>
                    <a:cubicBezTo>
                      <a:pt x="329594" y="16270"/>
                      <a:pt x="285557" y="36978"/>
                      <a:pt x="257852" y="71719"/>
                    </a:cubicBezTo>
                    <a:cubicBezTo>
                      <a:pt x="236566" y="32698"/>
                      <a:pt x="196790" y="4682"/>
                      <a:pt x="149184" y="529"/>
                    </a:cubicBezTo>
                    <a:cubicBezTo>
                      <a:pt x="73625" y="-6069"/>
                      <a:pt x="7020" y="49849"/>
                      <a:pt x="429" y="125402"/>
                    </a:cubicBezTo>
                    <a:cubicBezTo>
                      <a:pt x="-11452" y="261565"/>
                      <a:pt x="227378" y="420912"/>
                      <a:pt x="227378" y="420912"/>
                    </a:cubicBezTo>
                    <a:cubicBezTo>
                      <a:pt x="227378" y="420912"/>
                      <a:pt x="490097" y="306497"/>
                      <a:pt x="502079" y="169172"/>
                    </a:cubicBezTo>
                    <a:cubicBezTo>
                      <a:pt x="508670" y="93620"/>
                      <a:pt x="452758" y="27015"/>
                      <a:pt x="377206" y="20423"/>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4"/>
              <p:cNvSpPr/>
              <p:nvPr/>
            </p:nvSpPr>
            <p:spPr>
              <a:xfrm>
                <a:off x="1767407" y="5729667"/>
                <a:ext cx="503556" cy="412452"/>
              </a:xfrm>
              <a:custGeom>
                <a:rect b="b" l="l" r="r" t="t"/>
                <a:pathLst>
                  <a:path extrusionOk="0" h="412452" w="503556">
                    <a:moveTo>
                      <a:pt x="365672" y="1"/>
                    </a:moveTo>
                    <a:cubicBezTo>
                      <a:pt x="317882" y="192"/>
                      <a:pt x="275909" y="24817"/>
                      <a:pt x="251474" y="61939"/>
                    </a:cubicBezTo>
                    <a:cubicBezTo>
                      <a:pt x="226734" y="25014"/>
                      <a:pt x="184583" y="725"/>
                      <a:pt x="136786" y="909"/>
                    </a:cubicBezTo>
                    <a:cubicBezTo>
                      <a:pt x="60948" y="1214"/>
                      <a:pt x="-297" y="62949"/>
                      <a:pt x="1" y="138793"/>
                    </a:cubicBezTo>
                    <a:cubicBezTo>
                      <a:pt x="547" y="275470"/>
                      <a:pt x="252871" y="412453"/>
                      <a:pt x="252871" y="412453"/>
                    </a:cubicBezTo>
                    <a:cubicBezTo>
                      <a:pt x="252871" y="412453"/>
                      <a:pt x="504102" y="274632"/>
                      <a:pt x="503556" y="136787"/>
                    </a:cubicBezTo>
                    <a:cubicBezTo>
                      <a:pt x="503251" y="60949"/>
                      <a:pt x="441517" y="-297"/>
                      <a:pt x="365672"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4"/>
              <p:cNvSpPr/>
              <p:nvPr/>
            </p:nvSpPr>
            <p:spPr>
              <a:xfrm>
                <a:off x="2377329" y="5605116"/>
                <a:ext cx="500361" cy="426811"/>
              </a:xfrm>
              <a:custGeom>
                <a:rect b="b" l="l" r="r" t="t"/>
                <a:pathLst>
                  <a:path extrusionOk="0" h="426811" w="500361">
                    <a:moveTo>
                      <a:pt x="341283" y="1794"/>
                    </a:moveTo>
                    <a:cubicBezTo>
                      <a:pt x="294109" y="9452"/>
                      <a:pt x="256498" y="40332"/>
                      <a:pt x="238166" y="80819"/>
                    </a:cubicBezTo>
                    <a:cubicBezTo>
                      <a:pt x="207959" y="48212"/>
                      <a:pt x="162525" y="30807"/>
                      <a:pt x="115351" y="38465"/>
                    </a:cubicBezTo>
                    <a:cubicBezTo>
                      <a:pt x="40490" y="50612"/>
                      <a:pt x="-10354" y="121161"/>
                      <a:pt x="1794" y="196027"/>
                    </a:cubicBezTo>
                    <a:cubicBezTo>
                      <a:pt x="23688" y="330939"/>
                      <a:pt x="294319" y="426811"/>
                      <a:pt x="294319" y="426811"/>
                    </a:cubicBezTo>
                    <a:cubicBezTo>
                      <a:pt x="294319" y="426811"/>
                      <a:pt x="520931" y="251424"/>
                      <a:pt x="498846" y="115357"/>
                    </a:cubicBezTo>
                    <a:cubicBezTo>
                      <a:pt x="486692" y="40490"/>
                      <a:pt x="416150" y="-10354"/>
                      <a:pt x="341283" y="1794"/>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 name="Google Shape;201;p4"/>
              <p:cNvSpPr/>
              <p:nvPr/>
            </p:nvSpPr>
            <p:spPr>
              <a:xfrm>
                <a:off x="741258" y="5761323"/>
                <a:ext cx="143233" cy="236091"/>
              </a:xfrm>
              <a:custGeom>
                <a:rect b="b" l="l" r="r" t="t"/>
                <a:pathLst>
                  <a:path extrusionOk="0" h="236091" w="143233">
                    <a:moveTo>
                      <a:pt x="141119" y="220579"/>
                    </a:moveTo>
                    <a:cubicBezTo>
                      <a:pt x="138960" y="225310"/>
                      <a:pt x="134985" y="228873"/>
                      <a:pt x="129200" y="231260"/>
                    </a:cubicBezTo>
                    <a:cubicBezTo>
                      <a:pt x="123415" y="233648"/>
                      <a:pt x="116671" y="235146"/>
                      <a:pt x="108962" y="235737"/>
                    </a:cubicBezTo>
                    <a:cubicBezTo>
                      <a:pt x="101253" y="236334"/>
                      <a:pt x="93024" y="236175"/>
                      <a:pt x="84286" y="235273"/>
                    </a:cubicBezTo>
                    <a:cubicBezTo>
                      <a:pt x="75549" y="234365"/>
                      <a:pt x="67078" y="233127"/>
                      <a:pt x="58873" y="231546"/>
                    </a:cubicBezTo>
                    <a:cubicBezTo>
                      <a:pt x="50669" y="229971"/>
                      <a:pt x="43081" y="228161"/>
                      <a:pt x="36121" y="226123"/>
                    </a:cubicBezTo>
                    <a:cubicBezTo>
                      <a:pt x="29155" y="224084"/>
                      <a:pt x="23783" y="222199"/>
                      <a:pt x="19999" y="220471"/>
                    </a:cubicBezTo>
                    <a:cubicBezTo>
                      <a:pt x="16405" y="218827"/>
                      <a:pt x="12722" y="216744"/>
                      <a:pt x="8956" y="214217"/>
                    </a:cubicBezTo>
                    <a:cubicBezTo>
                      <a:pt x="5184" y="211696"/>
                      <a:pt x="2498" y="208692"/>
                      <a:pt x="885" y="205212"/>
                    </a:cubicBezTo>
                    <a:cubicBezTo>
                      <a:pt x="-112" y="203383"/>
                      <a:pt x="-264" y="200221"/>
                      <a:pt x="415" y="195725"/>
                    </a:cubicBezTo>
                    <a:cubicBezTo>
                      <a:pt x="1095" y="191236"/>
                      <a:pt x="2174" y="186003"/>
                      <a:pt x="3641" y="180041"/>
                    </a:cubicBezTo>
                    <a:cubicBezTo>
                      <a:pt x="5108" y="174072"/>
                      <a:pt x="6911" y="167747"/>
                      <a:pt x="9058" y="161061"/>
                    </a:cubicBezTo>
                    <a:cubicBezTo>
                      <a:pt x="11198" y="154374"/>
                      <a:pt x="13414" y="147891"/>
                      <a:pt x="15713" y="141617"/>
                    </a:cubicBezTo>
                    <a:cubicBezTo>
                      <a:pt x="18005" y="135343"/>
                      <a:pt x="20183" y="129590"/>
                      <a:pt x="22234" y="124351"/>
                    </a:cubicBezTo>
                    <a:cubicBezTo>
                      <a:pt x="24285" y="119106"/>
                      <a:pt x="25961" y="115068"/>
                      <a:pt x="27257" y="112229"/>
                    </a:cubicBezTo>
                    <a:cubicBezTo>
                      <a:pt x="29422" y="107499"/>
                      <a:pt x="32184" y="101834"/>
                      <a:pt x="35537" y="95243"/>
                    </a:cubicBezTo>
                    <a:cubicBezTo>
                      <a:pt x="38896" y="88658"/>
                      <a:pt x="42611" y="81661"/>
                      <a:pt x="46681" y="74250"/>
                    </a:cubicBezTo>
                    <a:cubicBezTo>
                      <a:pt x="50752" y="66846"/>
                      <a:pt x="55082" y="59384"/>
                      <a:pt x="59661" y="51866"/>
                    </a:cubicBezTo>
                    <a:cubicBezTo>
                      <a:pt x="64239" y="44348"/>
                      <a:pt x="68767" y="37325"/>
                      <a:pt x="73244" y="30784"/>
                    </a:cubicBezTo>
                    <a:cubicBezTo>
                      <a:pt x="77720" y="24250"/>
                      <a:pt x="82153" y="18554"/>
                      <a:pt x="86547" y="13697"/>
                    </a:cubicBezTo>
                    <a:cubicBezTo>
                      <a:pt x="90941" y="8845"/>
                      <a:pt x="94916" y="5283"/>
                      <a:pt x="98472" y="3016"/>
                    </a:cubicBezTo>
                    <a:cubicBezTo>
                      <a:pt x="104403" y="-451"/>
                      <a:pt x="110112" y="-928"/>
                      <a:pt x="115604" y="1581"/>
                    </a:cubicBezTo>
                    <a:cubicBezTo>
                      <a:pt x="119389" y="3308"/>
                      <a:pt x="122024" y="6057"/>
                      <a:pt x="123504" y="9823"/>
                    </a:cubicBezTo>
                    <a:cubicBezTo>
                      <a:pt x="124983" y="13595"/>
                      <a:pt x="125599" y="17881"/>
                      <a:pt x="125352" y="22682"/>
                    </a:cubicBezTo>
                    <a:cubicBezTo>
                      <a:pt x="125098" y="27489"/>
                      <a:pt x="124253" y="32594"/>
                      <a:pt x="122812" y="37998"/>
                    </a:cubicBezTo>
                    <a:cubicBezTo>
                      <a:pt x="121370" y="43402"/>
                      <a:pt x="119713" y="48653"/>
                      <a:pt x="117840" y="53746"/>
                    </a:cubicBezTo>
                    <a:cubicBezTo>
                      <a:pt x="115973" y="58845"/>
                      <a:pt x="114080" y="63474"/>
                      <a:pt x="112182" y="67640"/>
                    </a:cubicBezTo>
                    <a:cubicBezTo>
                      <a:pt x="110277" y="71799"/>
                      <a:pt x="108759" y="75114"/>
                      <a:pt x="107635" y="77578"/>
                    </a:cubicBezTo>
                    <a:cubicBezTo>
                      <a:pt x="100885" y="92341"/>
                      <a:pt x="93868" y="106806"/>
                      <a:pt x="86591" y="120986"/>
                    </a:cubicBezTo>
                    <a:cubicBezTo>
                      <a:pt x="79308" y="135165"/>
                      <a:pt x="72291" y="149637"/>
                      <a:pt x="65541" y="164401"/>
                    </a:cubicBezTo>
                    <a:lnTo>
                      <a:pt x="60480" y="175469"/>
                    </a:lnTo>
                    <a:cubicBezTo>
                      <a:pt x="70208" y="176714"/>
                      <a:pt x="80629" y="178447"/>
                      <a:pt x="91741" y="180670"/>
                    </a:cubicBezTo>
                    <a:cubicBezTo>
                      <a:pt x="102860" y="182886"/>
                      <a:pt x="112956" y="186074"/>
                      <a:pt x="122043" y="190226"/>
                    </a:cubicBezTo>
                    <a:cubicBezTo>
                      <a:pt x="125263" y="191700"/>
                      <a:pt x="128438" y="193382"/>
                      <a:pt x="131581" y="195275"/>
                    </a:cubicBezTo>
                    <a:cubicBezTo>
                      <a:pt x="134718" y="197167"/>
                      <a:pt x="137283" y="199313"/>
                      <a:pt x="139277" y="201713"/>
                    </a:cubicBezTo>
                    <a:cubicBezTo>
                      <a:pt x="141271" y="204107"/>
                      <a:pt x="142528" y="206863"/>
                      <a:pt x="143055" y="209962"/>
                    </a:cubicBezTo>
                    <a:cubicBezTo>
                      <a:pt x="143582" y="213061"/>
                      <a:pt x="142941" y="216604"/>
                      <a:pt x="141119" y="22057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4"/>
              <p:cNvSpPr/>
              <p:nvPr/>
            </p:nvSpPr>
            <p:spPr>
              <a:xfrm>
                <a:off x="1345166" y="5898676"/>
                <a:ext cx="154140" cy="242771"/>
              </a:xfrm>
              <a:custGeom>
                <a:rect b="b" l="l" r="r" t="t"/>
                <a:pathLst>
                  <a:path extrusionOk="0" h="242771" w="154140">
                    <a:moveTo>
                      <a:pt x="69238" y="242681"/>
                    </a:moveTo>
                    <a:cubicBezTo>
                      <a:pt x="56557" y="242078"/>
                      <a:pt x="45686" y="238383"/>
                      <a:pt x="36631" y="231601"/>
                    </a:cubicBezTo>
                    <a:cubicBezTo>
                      <a:pt x="27582" y="224812"/>
                      <a:pt x="20242" y="215923"/>
                      <a:pt x="14616" y="204924"/>
                    </a:cubicBezTo>
                    <a:cubicBezTo>
                      <a:pt x="8996" y="193926"/>
                      <a:pt x="5008" y="181283"/>
                      <a:pt x="2671" y="167009"/>
                    </a:cubicBezTo>
                    <a:cubicBezTo>
                      <a:pt x="328" y="152727"/>
                      <a:pt x="-472" y="137792"/>
                      <a:pt x="265" y="122197"/>
                    </a:cubicBezTo>
                    <a:cubicBezTo>
                      <a:pt x="957" y="107649"/>
                      <a:pt x="3275" y="92961"/>
                      <a:pt x="7205" y="78147"/>
                    </a:cubicBezTo>
                    <a:cubicBezTo>
                      <a:pt x="11142" y="63332"/>
                      <a:pt x="16718" y="50054"/>
                      <a:pt x="23944" y="38313"/>
                    </a:cubicBezTo>
                    <a:cubicBezTo>
                      <a:pt x="31170" y="26572"/>
                      <a:pt x="40060" y="17098"/>
                      <a:pt x="50614" y="9890"/>
                    </a:cubicBezTo>
                    <a:cubicBezTo>
                      <a:pt x="61168" y="2683"/>
                      <a:pt x="73512" y="-587"/>
                      <a:pt x="87647" y="86"/>
                    </a:cubicBezTo>
                    <a:cubicBezTo>
                      <a:pt x="101369" y="740"/>
                      <a:pt x="112679" y="4975"/>
                      <a:pt x="121575" y="12792"/>
                    </a:cubicBezTo>
                    <a:cubicBezTo>
                      <a:pt x="130478" y="20616"/>
                      <a:pt x="137406" y="30528"/>
                      <a:pt x="142352" y="42536"/>
                    </a:cubicBezTo>
                    <a:cubicBezTo>
                      <a:pt x="147305" y="54544"/>
                      <a:pt x="150626" y="67879"/>
                      <a:pt x="152328" y="82547"/>
                    </a:cubicBezTo>
                    <a:cubicBezTo>
                      <a:pt x="154030" y="97216"/>
                      <a:pt x="154532" y="111820"/>
                      <a:pt x="153839" y="126375"/>
                    </a:cubicBezTo>
                    <a:cubicBezTo>
                      <a:pt x="153065" y="142593"/>
                      <a:pt x="150728" y="157846"/>
                      <a:pt x="146816" y="172139"/>
                    </a:cubicBezTo>
                    <a:cubicBezTo>
                      <a:pt x="142911" y="186433"/>
                      <a:pt x="137418" y="198936"/>
                      <a:pt x="130344" y="209642"/>
                    </a:cubicBezTo>
                    <a:cubicBezTo>
                      <a:pt x="123277" y="220348"/>
                      <a:pt x="114647" y="228692"/>
                      <a:pt x="104468" y="234668"/>
                    </a:cubicBezTo>
                    <a:cubicBezTo>
                      <a:pt x="94283" y="240643"/>
                      <a:pt x="82542" y="243310"/>
                      <a:pt x="69238" y="242681"/>
                    </a:cubicBezTo>
                    <a:close/>
                    <a:moveTo>
                      <a:pt x="81253" y="68856"/>
                    </a:moveTo>
                    <a:cubicBezTo>
                      <a:pt x="77303" y="68666"/>
                      <a:pt x="73848" y="70063"/>
                      <a:pt x="70896" y="73048"/>
                    </a:cubicBezTo>
                    <a:cubicBezTo>
                      <a:pt x="67937" y="76032"/>
                      <a:pt x="65403" y="80026"/>
                      <a:pt x="63295" y="85036"/>
                    </a:cubicBezTo>
                    <a:cubicBezTo>
                      <a:pt x="61180" y="90040"/>
                      <a:pt x="59555" y="95692"/>
                      <a:pt x="58424" y="101991"/>
                    </a:cubicBezTo>
                    <a:cubicBezTo>
                      <a:pt x="57288" y="108290"/>
                      <a:pt x="56570" y="114665"/>
                      <a:pt x="56265" y="121111"/>
                    </a:cubicBezTo>
                    <a:cubicBezTo>
                      <a:pt x="55916" y="128388"/>
                      <a:pt x="56037" y="135684"/>
                      <a:pt x="56627" y="143005"/>
                    </a:cubicBezTo>
                    <a:cubicBezTo>
                      <a:pt x="57218" y="150327"/>
                      <a:pt x="58310" y="156944"/>
                      <a:pt x="59904" y="162849"/>
                    </a:cubicBezTo>
                    <a:cubicBezTo>
                      <a:pt x="61498" y="168761"/>
                      <a:pt x="63619" y="173549"/>
                      <a:pt x="66254" y="177219"/>
                    </a:cubicBezTo>
                    <a:cubicBezTo>
                      <a:pt x="68896" y="180883"/>
                      <a:pt x="72185" y="182814"/>
                      <a:pt x="76134" y="182998"/>
                    </a:cubicBezTo>
                    <a:cubicBezTo>
                      <a:pt x="80713" y="183220"/>
                      <a:pt x="84459" y="181105"/>
                      <a:pt x="87380" y="176660"/>
                    </a:cubicBezTo>
                    <a:cubicBezTo>
                      <a:pt x="90295" y="172216"/>
                      <a:pt x="92689" y="166805"/>
                      <a:pt x="94556" y="160436"/>
                    </a:cubicBezTo>
                    <a:cubicBezTo>
                      <a:pt x="96423" y="154067"/>
                      <a:pt x="97775" y="147463"/>
                      <a:pt x="98620" y="140624"/>
                    </a:cubicBezTo>
                    <a:cubicBezTo>
                      <a:pt x="99471" y="133792"/>
                      <a:pt x="99998" y="128089"/>
                      <a:pt x="100220" y="123511"/>
                    </a:cubicBezTo>
                    <a:cubicBezTo>
                      <a:pt x="100487" y="117898"/>
                      <a:pt x="100404" y="111960"/>
                      <a:pt x="99972" y="105686"/>
                    </a:cubicBezTo>
                    <a:cubicBezTo>
                      <a:pt x="99541" y="99413"/>
                      <a:pt x="98620" y="93590"/>
                      <a:pt x="97210" y="88211"/>
                    </a:cubicBezTo>
                    <a:cubicBezTo>
                      <a:pt x="95794" y="82827"/>
                      <a:pt x="93826" y="78305"/>
                      <a:pt x="91292" y="74641"/>
                    </a:cubicBezTo>
                    <a:cubicBezTo>
                      <a:pt x="88752" y="70984"/>
                      <a:pt x="85412" y="69053"/>
                      <a:pt x="81253" y="6885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4"/>
              <p:cNvSpPr/>
              <p:nvPr/>
            </p:nvSpPr>
            <p:spPr>
              <a:xfrm>
                <a:off x="1941938" y="5818589"/>
                <a:ext cx="156162" cy="239990"/>
              </a:xfrm>
              <a:custGeom>
                <a:rect b="b" l="l" r="r" t="t"/>
                <a:pathLst>
                  <a:path extrusionOk="0" h="239990" w="156162">
                    <a:moveTo>
                      <a:pt x="155580" y="24934"/>
                    </a:moveTo>
                    <a:cubicBezTo>
                      <a:pt x="156387" y="32389"/>
                      <a:pt x="156355" y="40816"/>
                      <a:pt x="155485" y="50226"/>
                    </a:cubicBezTo>
                    <a:cubicBezTo>
                      <a:pt x="154615" y="59630"/>
                      <a:pt x="153301" y="69251"/>
                      <a:pt x="151536" y="79068"/>
                    </a:cubicBezTo>
                    <a:cubicBezTo>
                      <a:pt x="149770" y="88892"/>
                      <a:pt x="147770" y="98473"/>
                      <a:pt x="145535" y="107821"/>
                    </a:cubicBezTo>
                    <a:cubicBezTo>
                      <a:pt x="143300" y="117168"/>
                      <a:pt x="141331" y="125594"/>
                      <a:pt x="139629" y="133107"/>
                    </a:cubicBezTo>
                    <a:cubicBezTo>
                      <a:pt x="138467" y="137837"/>
                      <a:pt x="137267" y="143673"/>
                      <a:pt x="136029" y="150607"/>
                    </a:cubicBezTo>
                    <a:cubicBezTo>
                      <a:pt x="134791" y="157548"/>
                      <a:pt x="133279" y="164882"/>
                      <a:pt x="131495" y="172610"/>
                    </a:cubicBezTo>
                    <a:cubicBezTo>
                      <a:pt x="129717" y="180338"/>
                      <a:pt x="127672" y="188091"/>
                      <a:pt x="125374" y="195876"/>
                    </a:cubicBezTo>
                    <a:cubicBezTo>
                      <a:pt x="123075" y="203661"/>
                      <a:pt x="120382" y="210703"/>
                      <a:pt x="117296" y="217003"/>
                    </a:cubicBezTo>
                    <a:cubicBezTo>
                      <a:pt x="114204" y="223302"/>
                      <a:pt x="110642" y="228554"/>
                      <a:pt x="106590" y="232763"/>
                    </a:cubicBezTo>
                    <a:cubicBezTo>
                      <a:pt x="102545" y="236967"/>
                      <a:pt x="97935" y="239348"/>
                      <a:pt x="92766" y="239907"/>
                    </a:cubicBezTo>
                    <a:cubicBezTo>
                      <a:pt x="88417" y="240377"/>
                      <a:pt x="84016" y="238866"/>
                      <a:pt x="79558" y="235367"/>
                    </a:cubicBezTo>
                    <a:cubicBezTo>
                      <a:pt x="75094" y="231874"/>
                      <a:pt x="70725" y="227264"/>
                      <a:pt x="66446" y="221555"/>
                    </a:cubicBezTo>
                    <a:cubicBezTo>
                      <a:pt x="62166" y="215841"/>
                      <a:pt x="58013" y="209383"/>
                      <a:pt x="53993" y="202175"/>
                    </a:cubicBezTo>
                    <a:cubicBezTo>
                      <a:pt x="49967" y="194968"/>
                      <a:pt x="46272" y="187882"/>
                      <a:pt x="42900" y="180922"/>
                    </a:cubicBezTo>
                    <a:cubicBezTo>
                      <a:pt x="39534" y="173956"/>
                      <a:pt x="36632" y="167466"/>
                      <a:pt x="34207" y="161453"/>
                    </a:cubicBezTo>
                    <a:cubicBezTo>
                      <a:pt x="31775" y="155433"/>
                      <a:pt x="29971" y="150817"/>
                      <a:pt x="28784" y="147591"/>
                    </a:cubicBezTo>
                    <a:cubicBezTo>
                      <a:pt x="22904" y="131900"/>
                      <a:pt x="17208" y="116031"/>
                      <a:pt x="11709" y="99978"/>
                    </a:cubicBezTo>
                    <a:cubicBezTo>
                      <a:pt x="6210" y="83932"/>
                      <a:pt x="2565" y="67632"/>
                      <a:pt x="774" y="51077"/>
                    </a:cubicBezTo>
                    <a:cubicBezTo>
                      <a:pt x="329" y="46937"/>
                      <a:pt x="69" y="42625"/>
                      <a:pt x="5" y="38129"/>
                    </a:cubicBezTo>
                    <a:cubicBezTo>
                      <a:pt x="-64" y="33640"/>
                      <a:pt x="533" y="29436"/>
                      <a:pt x="1783" y="25538"/>
                    </a:cubicBezTo>
                    <a:cubicBezTo>
                      <a:pt x="3035" y="21632"/>
                      <a:pt x="5035" y="18330"/>
                      <a:pt x="7778" y="15625"/>
                    </a:cubicBezTo>
                    <a:cubicBezTo>
                      <a:pt x="10521" y="12920"/>
                      <a:pt x="14585" y="11275"/>
                      <a:pt x="19964" y="10697"/>
                    </a:cubicBezTo>
                    <a:cubicBezTo>
                      <a:pt x="24517" y="10209"/>
                      <a:pt x="28981" y="12285"/>
                      <a:pt x="33356" y="16946"/>
                    </a:cubicBezTo>
                    <a:cubicBezTo>
                      <a:pt x="37731" y="21601"/>
                      <a:pt x="41903" y="27798"/>
                      <a:pt x="45884" y="35532"/>
                    </a:cubicBezTo>
                    <a:cubicBezTo>
                      <a:pt x="49859" y="43267"/>
                      <a:pt x="53676" y="51960"/>
                      <a:pt x="57333" y="61612"/>
                    </a:cubicBezTo>
                    <a:cubicBezTo>
                      <a:pt x="60991" y="71264"/>
                      <a:pt x="64483" y="80776"/>
                      <a:pt x="67798" y="90155"/>
                    </a:cubicBezTo>
                    <a:cubicBezTo>
                      <a:pt x="71113" y="99528"/>
                      <a:pt x="74256" y="108297"/>
                      <a:pt x="77228" y="116457"/>
                    </a:cubicBezTo>
                    <a:cubicBezTo>
                      <a:pt x="80206" y="124610"/>
                      <a:pt x="82994" y="131062"/>
                      <a:pt x="85604" y="135805"/>
                    </a:cubicBezTo>
                    <a:cubicBezTo>
                      <a:pt x="86397" y="131532"/>
                      <a:pt x="87553" y="125283"/>
                      <a:pt x="89071" y="117060"/>
                    </a:cubicBezTo>
                    <a:cubicBezTo>
                      <a:pt x="90588" y="108837"/>
                      <a:pt x="92442" y="99794"/>
                      <a:pt x="94620" y="89926"/>
                    </a:cubicBezTo>
                    <a:cubicBezTo>
                      <a:pt x="96799" y="80059"/>
                      <a:pt x="99262" y="69905"/>
                      <a:pt x="102006" y="59453"/>
                    </a:cubicBezTo>
                    <a:cubicBezTo>
                      <a:pt x="104749" y="49007"/>
                      <a:pt x="107797" y="39463"/>
                      <a:pt x="111156" y="30833"/>
                    </a:cubicBezTo>
                    <a:cubicBezTo>
                      <a:pt x="114515" y="22204"/>
                      <a:pt x="118192" y="15054"/>
                      <a:pt x="122186" y="9389"/>
                    </a:cubicBezTo>
                    <a:cubicBezTo>
                      <a:pt x="126180" y="3725"/>
                      <a:pt x="130555" y="633"/>
                      <a:pt x="135318" y="118"/>
                    </a:cubicBezTo>
                    <a:cubicBezTo>
                      <a:pt x="138836" y="-256"/>
                      <a:pt x="141820" y="258"/>
                      <a:pt x="144277" y="1668"/>
                    </a:cubicBezTo>
                    <a:cubicBezTo>
                      <a:pt x="146729" y="3077"/>
                      <a:pt x="148723" y="5059"/>
                      <a:pt x="150253" y="7612"/>
                    </a:cubicBezTo>
                    <a:cubicBezTo>
                      <a:pt x="151790" y="10170"/>
                      <a:pt x="152977" y="12971"/>
                      <a:pt x="153834" y="16019"/>
                    </a:cubicBezTo>
                    <a:cubicBezTo>
                      <a:pt x="154685" y="19067"/>
                      <a:pt x="155269" y="22039"/>
                      <a:pt x="155580" y="2493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4"/>
              <p:cNvSpPr/>
              <p:nvPr/>
            </p:nvSpPr>
            <p:spPr>
              <a:xfrm>
                <a:off x="2569997" y="5712585"/>
                <a:ext cx="147350" cy="250739"/>
              </a:xfrm>
              <a:custGeom>
                <a:rect b="b" l="l" r="r" t="t"/>
                <a:pathLst>
                  <a:path extrusionOk="0" h="250739" w="147350">
                    <a:moveTo>
                      <a:pt x="147161" y="186272"/>
                    </a:moveTo>
                    <a:cubicBezTo>
                      <a:pt x="147676" y="190190"/>
                      <a:pt x="147142" y="194146"/>
                      <a:pt x="145567" y="198127"/>
                    </a:cubicBezTo>
                    <a:cubicBezTo>
                      <a:pt x="143961" y="201906"/>
                      <a:pt x="139649" y="206668"/>
                      <a:pt x="132639" y="212415"/>
                    </a:cubicBezTo>
                    <a:cubicBezTo>
                      <a:pt x="125622" y="218162"/>
                      <a:pt x="117748" y="223756"/>
                      <a:pt x="109017" y="229205"/>
                    </a:cubicBezTo>
                    <a:cubicBezTo>
                      <a:pt x="100285" y="234653"/>
                      <a:pt x="91776" y="239434"/>
                      <a:pt x="83502" y="243562"/>
                    </a:cubicBezTo>
                    <a:cubicBezTo>
                      <a:pt x="75228" y="247689"/>
                      <a:pt x="69024" y="250020"/>
                      <a:pt x="64897" y="250559"/>
                    </a:cubicBezTo>
                    <a:cubicBezTo>
                      <a:pt x="62008" y="250940"/>
                      <a:pt x="58515" y="250718"/>
                      <a:pt x="54419" y="249886"/>
                    </a:cubicBezTo>
                    <a:cubicBezTo>
                      <a:pt x="50324" y="249061"/>
                      <a:pt x="46177" y="247867"/>
                      <a:pt x="41986" y="246317"/>
                    </a:cubicBezTo>
                    <a:cubicBezTo>
                      <a:pt x="37795" y="244768"/>
                      <a:pt x="33928" y="242863"/>
                      <a:pt x="30378" y="240596"/>
                    </a:cubicBezTo>
                    <a:cubicBezTo>
                      <a:pt x="26829" y="238336"/>
                      <a:pt x="24168" y="236056"/>
                      <a:pt x="22396" y="233770"/>
                    </a:cubicBezTo>
                    <a:cubicBezTo>
                      <a:pt x="21387" y="232437"/>
                      <a:pt x="20231" y="229649"/>
                      <a:pt x="18942" y="225407"/>
                    </a:cubicBezTo>
                    <a:cubicBezTo>
                      <a:pt x="17653" y="221165"/>
                      <a:pt x="16370" y="216193"/>
                      <a:pt x="15100" y="210485"/>
                    </a:cubicBezTo>
                    <a:cubicBezTo>
                      <a:pt x="13830" y="204770"/>
                      <a:pt x="12560" y="198692"/>
                      <a:pt x="11296" y="192248"/>
                    </a:cubicBezTo>
                    <a:cubicBezTo>
                      <a:pt x="10033" y="185802"/>
                      <a:pt x="8864" y="179655"/>
                      <a:pt x="7785" y="173813"/>
                    </a:cubicBezTo>
                    <a:cubicBezTo>
                      <a:pt x="6705" y="167971"/>
                      <a:pt x="5817" y="162790"/>
                      <a:pt x="5118" y="158262"/>
                    </a:cubicBezTo>
                    <a:cubicBezTo>
                      <a:pt x="4420" y="153735"/>
                      <a:pt x="3937" y="150439"/>
                      <a:pt x="3670" y="148375"/>
                    </a:cubicBezTo>
                    <a:cubicBezTo>
                      <a:pt x="2667" y="140743"/>
                      <a:pt x="1778" y="131942"/>
                      <a:pt x="997" y="121966"/>
                    </a:cubicBezTo>
                    <a:cubicBezTo>
                      <a:pt x="216" y="111990"/>
                      <a:pt x="-108" y="101906"/>
                      <a:pt x="32" y="91708"/>
                    </a:cubicBezTo>
                    <a:cubicBezTo>
                      <a:pt x="165" y="81510"/>
                      <a:pt x="1022" y="71636"/>
                      <a:pt x="2610" y="62092"/>
                    </a:cubicBezTo>
                    <a:cubicBezTo>
                      <a:pt x="4191" y="52541"/>
                      <a:pt x="6940" y="44261"/>
                      <a:pt x="10846" y="37244"/>
                    </a:cubicBezTo>
                    <a:cubicBezTo>
                      <a:pt x="12046" y="35193"/>
                      <a:pt x="14681" y="32856"/>
                      <a:pt x="18745" y="30227"/>
                    </a:cubicBezTo>
                    <a:cubicBezTo>
                      <a:pt x="22809" y="27592"/>
                      <a:pt x="27660" y="24963"/>
                      <a:pt x="33299" y="22340"/>
                    </a:cubicBezTo>
                    <a:cubicBezTo>
                      <a:pt x="38938" y="19712"/>
                      <a:pt x="45053" y="17127"/>
                      <a:pt x="51644" y="14587"/>
                    </a:cubicBezTo>
                    <a:cubicBezTo>
                      <a:pt x="58242" y="12041"/>
                      <a:pt x="64611" y="9793"/>
                      <a:pt x="70758" y="7831"/>
                    </a:cubicBezTo>
                    <a:cubicBezTo>
                      <a:pt x="76898" y="5875"/>
                      <a:pt x="82505" y="4199"/>
                      <a:pt x="87573" y="2801"/>
                    </a:cubicBezTo>
                    <a:cubicBezTo>
                      <a:pt x="92634" y="1405"/>
                      <a:pt x="96507" y="528"/>
                      <a:pt x="99193" y="179"/>
                    </a:cubicBezTo>
                    <a:cubicBezTo>
                      <a:pt x="102286" y="-228"/>
                      <a:pt x="105315" y="58"/>
                      <a:pt x="108280" y="1036"/>
                    </a:cubicBezTo>
                    <a:cubicBezTo>
                      <a:pt x="111239" y="2008"/>
                      <a:pt x="113849" y="3506"/>
                      <a:pt x="116103" y="5519"/>
                    </a:cubicBezTo>
                    <a:cubicBezTo>
                      <a:pt x="118364" y="7532"/>
                      <a:pt x="120243" y="9856"/>
                      <a:pt x="121742" y="12498"/>
                    </a:cubicBezTo>
                    <a:cubicBezTo>
                      <a:pt x="123241" y="15133"/>
                      <a:pt x="124193" y="17997"/>
                      <a:pt x="124600" y="21096"/>
                    </a:cubicBezTo>
                    <a:cubicBezTo>
                      <a:pt x="124949" y="23776"/>
                      <a:pt x="124885" y="26093"/>
                      <a:pt x="124409" y="28049"/>
                    </a:cubicBezTo>
                    <a:cubicBezTo>
                      <a:pt x="123926" y="29999"/>
                      <a:pt x="123114" y="32202"/>
                      <a:pt x="121964" y="34666"/>
                    </a:cubicBezTo>
                    <a:cubicBezTo>
                      <a:pt x="120256" y="37619"/>
                      <a:pt x="116338" y="41384"/>
                      <a:pt x="110223" y="45962"/>
                    </a:cubicBezTo>
                    <a:cubicBezTo>
                      <a:pt x="104102" y="50541"/>
                      <a:pt x="97415" y="55138"/>
                      <a:pt x="90145" y="59767"/>
                    </a:cubicBezTo>
                    <a:cubicBezTo>
                      <a:pt x="82880" y="64390"/>
                      <a:pt x="75876" y="68613"/>
                      <a:pt x="69132" y="72429"/>
                    </a:cubicBezTo>
                    <a:cubicBezTo>
                      <a:pt x="62395" y="76252"/>
                      <a:pt x="57658" y="78970"/>
                      <a:pt x="54934" y="80589"/>
                    </a:cubicBezTo>
                    <a:cubicBezTo>
                      <a:pt x="54730" y="85440"/>
                      <a:pt x="54477" y="90355"/>
                      <a:pt x="54184" y="95327"/>
                    </a:cubicBezTo>
                    <a:cubicBezTo>
                      <a:pt x="53892" y="100299"/>
                      <a:pt x="53860" y="105284"/>
                      <a:pt x="54096" y="110294"/>
                    </a:cubicBezTo>
                    <a:cubicBezTo>
                      <a:pt x="60065" y="106154"/>
                      <a:pt x="66878" y="102115"/>
                      <a:pt x="74549" y="98172"/>
                    </a:cubicBezTo>
                    <a:cubicBezTo>
                      <a:pt x="82220" y="94229"/>
                      <a:pt x="89668" y="91784"/>
                      <a:pt x="96888" y="90838"/>
                    </a:cubicBezTo>
                    <a:cubicBezTo>
                      <a:pt x="111544" y="88920"/>
                      <a:pt x="119812" y="95188"/>
                      <a:pt x="121704" y="109634"/>
                    </a:cubicBezTo>
                    <a:cubicBezTo>
                      <a:pt x="122161" y="113139"/>
                      <a:pt x="121895" y="116320"/>
                      <a:pt x="120904" y="119184"/>
                    </a:cubicBezTo>
                    <a:cubicBezTo>
                      <a:pt x="119913" y="122042"/>
                      <a:pt x="118472" y="124645"/>
                      <a:pt x="116573" y="126988"/>
                    </a:cubicBezTo>
                    <a:cubicBezTo>
                      <a:pt x="114681" y="129338"/>
                      <a:pt x="112439" y="131465"/>
                      <a:pt x="109855" y="133377"/>
                    </a:cubicBezTo>
                    <a:cubicBezTo>
                      <a:pt x="107270" y="135294"/>
                      <a:pt x="104737" y="137149"/>
                      <a:pt x="102241" y="138939"/>
                    </a:cubicBezTo>
                    <a:cubicBezTo>
                      <a:pt x="96094" y="143314"/>
                      <a:pt x="89579" y="147264"/>
                      <a:pt x="82696" y="150788"/>
                    </a:cubicBezTo>
                    <a:cubicBezTo>
                      <a:pt x="75812" y="154313"/>
                      <a:pt x="68916" y="157786"/>
                      <a:pt x="62020" y="161209"/>
                    </a:cubicBezTo>
                    <a:cubicBezTo>
                      <a:pt x="61823" y="162911"/>
                      <a:pt x="61646" y="164771"/>
                      <a:pt x="61493" y="166784"/>
                    </a:cubicBezTo>
                    <a:cubicBezTo>
                      <a:pt x="61334" y="168803"/>
                      <a:pt x="61379" y="170734"/>
                      <a:pt x="61620" y="172594"/>
                    </a:cubicBezTo>
                    <a:cubicBezTo>
                      <a:pt x="62001" y="175483"/>
                      <a:pt x="62585" y="178347"/>
                      <a:pt x="63373" y="181179"/>
                    </a:cubicBezTo>
                    <a:cubicBezTo>
                      <a:pt x="64167" y="184018"/>
                      <a:pt x="64954" y="186850"/>
                      <a:pt x="65748" y="189688"/>
                    </a:cubicBezTo>
                    <a:cubicBezTo>
                      <a:pt x="68116" y="188533"/>
                      <a:pt x="71914" y="186672"/>
                      <a:pt x="77140" y="184100"/>
                    </a:cubicBezTo>
                    <a:cubicBezTo>
                      <a:pt x="82366" y="181528"/>
                      <a:pt x="87846" y="178919"/>
                      <a:pt x="93586" y="176283"/>
                    </a:cubicBezTo>
                    <a:cubicBezTo>
                      <a:pt x="99327" y="173642"/>
                      <a:pt x="104896" y="171286"/>
                      <a:pt x="110293" y="169216"/>
                    </a:cubicBezTo>
                    <a:cubicBezTo>
                      <a:pt x="115690" y="167146"/>
                      <a:pt x="119729" y="165933"/>
                      <a:pt x="122415" y="165584"/>
                    </a:cubicBezTo>
                    <a:cubicBezTo>
                      <a:pt x="125508" y="165177"/>
                      <a:pt x="128486" y="165469"/>
                      <a:pt x="131343" y="166460"/>
                    </a:cubicBezTo>
                    <a:cubicBezTo>
                      <a:pt x="134201" y="167451"/>
                      <a:pt x="136703" y="168905"/>
                      <a:pt x="138843" y="170829"/>
                    </a:cubicBezTo>
                    <a:cubicBezTo>
                      <a:pt x="140983" y="172753"/>
                      <a:pt x="142811" y="175090"/>
                      <a:pt x="144323" y="177827"/>
                    </a:cubicBezTo>
                    <a:cubicBezTo>
                      <a:pt x="145840" y="180570"/>
                      <a:pt x="146780" y="183383"/>
                      <a:pt x="147161" y="18627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bg>
      <p:bgPr>
        <a:solidFill>
          <a:schemeClr val="accent1"/>
        </a:solidFill>
      </p:bgPr>
    </p:bg>
    <p:spTree>
      <p:nvGrpSpPr>
        <p:cNvPr id="205" name="Shape 205"/>
        <p:cNvGrpSpPr/>
        <p:nvPr/>
      </p:nvGrpSpPr>
      <p:grpSpPr>
        <a:xfrm>
          <a:off x="0" y="0"/>
          <a:ext cx="0" cy="0"/>
          <a:chOff x="0" y="0"/>
          <a:chExt cx="0" cy="0"/>
        </a:xfrm>
      </p:grpSpPr>
      <p:grpSp>
        <p:nvGrpSpPr>
          <p:cNvPr id="206" name="Google Shape;206;p5"/>
          <p:cNvGrpSpPr/>
          <p:nvPr/>
        </p:nvGrpSpPr>
        <p:grpSpPr>
          <a:xfrm>
            <a:off x="117442" y="40396"/>
            <a:ext cx="11966071" cy="6736538"/>
            <a:chOff x="193642" y="116596"/>
            <a:chExt cx="11966071" cy="6736538"/>
          </a:xfrm>
        </p:grpSpPr>
        <p:sp>
          <p:nvSpPr>
            <p:cNvPr id="207" name="Google Shape;207;p5"/>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5"/>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 name="Google Shape;209;p5"/>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5"/>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5"/>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 name="Google Shape;212;p5"/>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5"/>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 name="Google Shape;214;p5"/>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 name="Google Shape;215;p5"/>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 name="Google Shape;216;p5"/>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5"/>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 name="Google Shape;218;p5"/>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5"/>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5"/>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 name="Google Shape;221;p5"/>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5"/>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 name="Google Shape;223;p5"/>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 name="Google Shape;224;p5"/>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 name="Google Shape;225;p5"/>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 name="Google Shape;226;p5"/>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5"/>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 name="Google Shape;228;p5"/>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 name="Google Shape;229;p5"/>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5"/>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5"/>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5"/>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5"/>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5"/>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5"/>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5"/>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 name="Google Shape;237;p5"/>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 name="Google Shape;238;p5"/>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 name="Google Shape;239;p5"/>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 name="Google Shape;240;p5"/>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 name="Google Shape;241;p5"/>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 name="Google Shape;242;p5"/>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5"/>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5"/>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 name="Google Shape;245;p5"/>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 name="Google Shape;246;p5"/>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 name="Google Shape;247;p5"/>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5"/>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5"/>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 name="Google Shape;250;p5"/>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 name="Google Shape;251;p5"/>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 name="Google Shape;252;p5"/>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5"/>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 name="Google Shape;254;p5"/>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 name="Google Shape;255;p5"/>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 name="Google Shape;256;p5"/>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 name="Google Shape;257;p5"/>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 name="Google Shape;258;p5"/>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 name="Google Shape;259;p5"/>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 name="Google Shape;260;p5"/>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 name="Google Shape;261;p5"/>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 name="Google Shape;262;p5"/>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 name="Google Shape;263;p5"/>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 name="Google Shape;264;p5"/>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 name="Google Shape;265;p5"/>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 name="Google Shape;266;p5"/>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 name="Google Shape;267;p5"/>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 name="Google Shape;268;p5"/>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5"/>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 name="Google Shape;270;p5"/>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 name="Google Shape;271;p5"/>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 name="Google Shape;272;p5"/>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 name="Google Shape;273;p5"/>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 name="Google Shape;274;p5"/>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 name="Google Shape;275;p5"/>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 name="Google Shape;276;p5"/>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 name="Google Shape;277;p5"/>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 name="Google Shape;278;p5"/>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5"/>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 name="Google Shape;280;p5"/>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 name="Google Shape;281;p5"/>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 name="Google Shape;282;p5"/>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5"/>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 name="Google Shape;284;p5"/>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 name="Google Shape;285;p5"/>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 name="Google Shape;286;p5"/>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 name="Google Shape;287;p5"/>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 name="Google Shape;288;p5"/>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5"/>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5"/>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 name="Google Shape;291;p5"/>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 name="Google Shape;292;p5"/>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5"/>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5"/>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5"/>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5"/>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5"/>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 name="Google Shape;298;p5"/>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 name="Google Shape;299;p5"/>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5"/>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5"/>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 name="Google Shape;302;p5"/>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 name="Google Shape;303;p5"/>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 name="Google Shape;304;p5"/>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 name="Google Shape;305;p5"/>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 name="Google Shape;306;p5"/>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7" name="Google Shape;307;p5"/>
          <p:cNvSpPr txBox="1"/>
          <p:nvPr>
            <p:ph type="title"/>
          </p:nvPr>
        </p:nvSpPr>
        <p:spPr>
          <a:xfrm>
            <a:off x="1025425" y="593375"/>
            <a:ext cx="10141200" cy="8487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308" name="Google Shape;308;p5"/>
          <p:cNvSpPr txBox="1"/>
          <p:nvPr>
            <p:ph idx="1" type="body"/>
          </p:nvPr>
        </p:nvSpPr>
        <p:spPr>
          <a:xfrm>
            <a:off x="1025469"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09" name="Google Shape;309;p5"/>
          <p:cNvSpPr txBox="1"/>
          <p:nvPr>
            <p:ph idx="2" type="body"/>
          </p:nvPr>
        </p:nvSpPr>
        <p:spPr>
          <a:xfrm>
            <a:off x="4485471"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0" name="Google Shape;310;p5"/>
          <p:cNvSpPr txBox="1"/>
          <p:nvPr>
            <p:ph idx="3" type="body"/>
          </p:nvPr>
        </p:nvSpPr>
        <p:spPr>
          <a:xfrm>
            <a:off x="7945496"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1" name="Google Shape;311;p5"/>
          <p:cNvSpPr txBox="1"/>
          <p:nvPr>
            <p:ph idx="4" type="body"/>
          </p:nvPr>
        </p:nvSpPr>
        <p:spPr>
          <a:xfrm>
            <a:off x="1025413"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2" name="Google Shape;312;p5"/>
          <p:cNvSpPr txBox="1"/>
          <p:nvPr>
            <p:ph idx="5" type="body"/>
          </p:nvPr>
        </p:nvSpPr>
        <p:spPr>
          <a:xfrm>
            <a:off x="4485415"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3" name="Google Shape;313;p5"/>
          <p:cNvSpPr txBox="1"/>
          <p:nvPr>
            <p:ph idx="6" type="body"/>
          </p:nvPr>
        </p:nvSpPr>
        <p:spPr>
          <a:xfrm>
            <a:off x="7945440"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4" name="Google Shape;314;p5"/>
          <p:cNvSpPr/>
          <p:nvPr/>
        </p:nvSpPr>
        <p:spPr>
          <a:xfrm flipH="1" rot="10800000">
            <a:off x="0" y="583928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 name="Google Shape;315;p5"/>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6" name="Google Shape;316;p5"/>
          <p:cNvGrpSpPr/>
          <p:nvPr/>
        </p:nvGrpSpPr>
        <p:grpSpPr>
          <a:xfrm rot="2011274">
            <a:off x="8803727" y="-637563"/>
            <a:ext cx="3648854" cy="2793468"/>
            <a:chOff x="-146875" y="-879522"/>
            <a:chExt cx="4507974" cy="3451188"/>
          </a:xfrm>
        </p:grpSpPr>
        <p:sp>
          <p:nvSpPr>
            <p:cNvPr id="317" name="Google Shape;317;p5"/>
            <p:cNvSpPr/>
            <p:nvPr/>
          </p:nvSpPr>
          <p:spPr>
            <a:xfrm flipH="1" rot="-1643889">
              <a:off x="13234" y="-12258"/>
              <a:ext cx="4187756" cy="1716661"/>
            </a:xfrm>
            <a:custGeom>
              <a:rect b="b" l="l" r="r" t="t"/>
              <a:pathLst>
                <a:path extrusionOk="0" h="1717300" w="4189314">
                  <a:moveTo>
                    <a:pt x="635" y="1612372"/>
                  </a:moveTo>
                  <a:cubicBezTo>
                    <a:pt x="-9932" y="1731155"/>
                    <a:pt x="113959" y="1750783"/>
                    <a:pt x="176657" y="1662582"/>
                  </a:cubicBezTo>
                  <a:cubicBezTo>
                    <a:pt x="245336" y="1565967"/>
                    <a:pt x="277896" y="1434566"/>
                    <a:pt x="425846" y="1410354"/>
                  </a:cubicBezTo>
                  <a:cubicBezTo>
                    <a:pt x="716684" y="1362760"/>
                    <a:pt x="1151303" y="1469320"/>
                    <a:pt x="1455475" y="1508251"/>
                  </a:cubicBezTo>
                  <a:cubicBezTo>
                    <a:pt x="2011893" y="1579473"/>
                    <a:pt x="2856285" y="1259598"/>
                    <a:pt x="3309179" y="944556"/>
                  </a:cubicBezTo>
                  <a:cubicBezTo>
                    <a:pt x="3515637" y="800944"/>
                    <a:pt x="3749844" y="627289"/>
                    <a:pt x="3933994" y="454029"/>
                  </a:cubicBezTo>
                  <a:cubicBezTo>
                    <a:pt x="4114912" y="283816"/>
                    <a:pt x="3924704" y="103308"/>
                    <a:pt x="4189315"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 name="Google Shape;318;p5"/>
            <p:cNvSpPr/>
            <p:nvPr/>
          </p:nvSpPr>
          <p:spPr>
            <a:xfrm>
              <a:off x="522801" y="128393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 name="Google Shape;319;p5"/>
            <p:cNvSpPr/>
            <p:nvPr/>
          </p:nvSpPr>
          <p:spPr>
            <a:xfrm>
              <a:off x="1480152" y="1220268"/>
              <a:ext cx="807058" cy="692459"/>
            </a:xfrm>
            <a:custGeom>
              <a:rect b="b" l="l" r="r" t="t"/>
              <a:pathLst>
                <a:path extrusionOk="0" h="692459" w="807058">
                  <a:moveTo>
                    <a:pt x="544678" y="3846"/>
                  </a:moveTo>
                  <a:cubicBezTo>
                    <a:pt x="468757" y="18096"/>
                    <a:pt x="409213" y="69493"/>
                    <a:pt x="381204" y="135634"/>
                  </a:cubicBezTo>
                  <a:cubicBezTo>
                    <a:pt x="331096" y="84149"/>
                    <a:pt x="256991" y="57840"/>
                    <a:pt x="181070" y="72090"/>
                  </a:cubicBezTo>
                  <a:cubicBezTo>
                    <a:pt x="60586" y="94696"/>
                    <a:pt x="-18764" y="210710"/>
                    <a:pt x="3848" y="331195"/>
                  </a:cubicBezTo>
                  <a:cubicBezTo>
                    <a:pt x="44596" y="548321"/>
                    <a:pt x="485699" y="692460"/>
                    <a:pt x="485699" y="692460"/>
                  </a:cubicBezTo>
                  <a:cubicBezTo>
                    <a:pt x="485699" y="692460"/>
                    <a:pt x="844881" y="400055"/>
                    <a:pt x="803783" y="181069"/>
                  </a:cubicBezTo>
                  <a:cubicBezTo>
                    <a:pt x="781171" y="60590"/>
                    <a:pt x="665156" y="-18759"/>
                    <a:pt x="544678" y="3846"/>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 name="Google Shape;320;p5"/>
            <p:cNvSpPr/>
            <p:nvPr/>
          </p:nvSpPr>
          <p:spPr>
            <a:xfrm>
              <a:off x="2374963" y="847613"/>
              <a:ext cx="798930" cy="699614"/>
            </a:xfrm>
            <a:custGeom>
              <a:rect b="b" l="l" r="r" t="t"/>
              <a:pathLst>
                <a:path extrusionOk="0" h="699614" w="798930">
                  <a:moveTo>
                    <a:pt x="517328" y="8487"/>
                  </a:moveTo>
                  <a:cubicBezTo>
                    <a:pt x="443014" y="29582"/>
                    <a:pt x="388398" y="86173"/>
                    <a:pt x="366509" y="154588"/>
                  </a:cubicBezTo>
                  <a:cubicBezTo>
                    <a:pt x="311931" y="107871"/>
                    <a:pt x="235737" y="88402"/>
                    <a:pt x="161430" y="109490"/>
                  </a:cubicBezTo>
                  <a:cubicBezTo>
                    <a:pt x="43497" y="142961"/>
                    <a:pt x="-24981" y="265707"/>
                    <a:pt x="8490" y="383633"/>
                  </a:cubicBezTo>
                  <a:cubicBezTo>
                    <a:pt x="68802" y="596161"/>
                    <a:pt x="521183" y="699615"/>
                    <a:pt x="521183" y="699615"/>
                  </a:cubicBezTo>
                  <a:cubicBezTo>
                    <a:pt x="521183" y="699615"/>
                    <a:pt x="852297" y="375771"/>
                    <a:pt x="791470" y="161427"/>
                  </a:cubicBezTo>
                  <a:cubicBezTo>
                    <a:pt x="758006" y="43501"/>
                    <a:pt x="635260" y="-24977"/>
                    <a:pt x="517328" y="848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 name="Google Shape;321;p5"/>
            <p:cNvSpPr/>
            <p:nvPr/>
          </p:nvSpPr>
          <p:spPr>
            <a:xfrm>
              <a:off x="3285810" y="389680"/>
              <a:ext cx="778555" cy="702607"/>
            </a:xfrm>
            <a:custGeom>
              <a:rect b="b" l="l" r="r" t="t"/>
              <a:pathLst>
                <a:path extrusionOk="0" h="702607" w="778555">
                  <a:moveTo>
                    <a:pt x="464544" y="20577"/>
                  </a:moveTo>
                  <a:cubicBezTo>
                    <a:pt x="394441" y="53021"/>
                    <a:pt x="349330" y="117454"/>
                    <a:pt x="338402" y="188448"/>
                  </a:cubicBezTo>
                  <a:cubicBezTo>
                    <a:pt x="277194" y="150837"/>
                    <a:pt x="198899" y="143514"/>
                    <a:pt x="128794" y="175957"/>
                  </a:cubicBezTo>
                  <a:cubicBezTo>
                    <a:pt x="17549" y="227442"/>
                    <a:pt x="-30908" y="359384"/>
                    <a:pt x="20578" y="470630"/>
                  </a:cubicBezTo>
                  <a:cubicBezTo>
                    <a:pt x="113364" y="671125"/>
                    <a:pt x="576355" y="702608"/>
                    <a:pt x="576355" y="702608"/>
                  </a:cubicBezTo>
                  <a:cubicBezTo>
                    <a:pt x="576355" y="702608"/>
                    <a:pt x="852796" y="331000"/>
                    <a:pt x="759216" y="128797"/>
                  </a:cubicBezTo>
                  <a:cubicBezTo>
                    <a:pt x="707730" y="17548"/>
                    <a:pt x="575790" y="-30907"/>
                    <a:pt x="464544" y="2057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 name="Google Shape;322;p5"/>
            <p:cNvSpPr/>
            <p:nvPr/>
          </p:nvSpPr>
          <p:spPr>
            <a:xfrm>
              <a:off x="823283" y="1462739"/>
              <a:ext cx="232399" cy="384507"/>
            </a:xfrm>
            <a:custGeom>
              <a:rect b="b" l="l" r="r" t="t"/>
              <a:pathLst>
                <a:path extrusionOk="0" h="384507" w="232399">
                  <a:moveTo>
                    <a:pt x="231845" y="330164"/>
                  </a:moveTo>
                  <a:cubicBezTo>
                    <a:pt x="230537" y="338470"/>
                    <a:pt x="225902" y="345741"/>
                    <a:pt x="217932" y="351983"/>
                  </a:cubicBezTo>
                  <a:cubicBezTo>
                    <a:pt x="209969" y="358218"/>
                    <a:pt x="200121" y="363476"/>
                    <a:pt x="188379" y="367756"/>
                  </a:cubicBezTo>
                  <a:cubicBezTo>
                    <a:pt x="176632" y="372036"/>
                    <a:pt x="163767" y="375376"/>
                    <a:pt x="149765" y="377764"/>
                  </a:cubicBezTo>
                  <a:cubicBezTo>
                    <a:pt x="135770" y="380158"/>
                    <a:pt x="122041" y="381910"/>
                    <a:pt x="108585" y="383028"/>
                  </a:cubicBezTo>
                  <a:cubicBezTo>
                    <a:pt x="95123" y="384139"/>
                    <a:pt x="82531" y="384628"/>
                    <a:pt x="70809" y="384482"/>
                  </a:cubicBezTo>
                  <a:cubicBezTo>
                    <a:pt x="59081" y="384336"/>
                    <a:pt x="49899" y="383745"/>
                    <a:pt x="43250" y="382698"/>
                  </a:cubicBezTo>
                  <a:cubicBezTo>
                    <a:pt x="36938" y="381701"/>
                    <a:pt x="30296" y="380062"/>
                    <a:pt x="23337" y="377770"/>
                  </a:cubicBezTo>
                  <a:cubicBezTo>
                    <a:pt x="16377" y="375484"/>
                    <a:pt x="10884" y="371979"/>
                    <a:pt x="6858" y="367261"/>
                  </a:cubicBezTo>
                  <a:cubicBezTo>
                    <a:pt x="4515" y="364848"/>
                    <a:pt x="2896" y="359990"/>
                    <a:pt x="2001" y="352700"/>
                  </a:cubicBezTo>
                  <a:cubicBezTo>
                    <a:pt x="1105" y="345410"/>
                    <a:pt x="502" y="336800"/>
                    <a:pt x="197" y="326875"/>
                  </a:cubicBezTo>
                  <a:cubicBezTo>
                    <a:pt x="-114" y="316950"/>
                    <a:pt x="-57" y="306320"/>
                    <a:pt x="369" y="294979"/>
                  </a:cubicBezTo>
                  <a:cubicBezTo>
                    <a:pt x="794" y="283638"/>
                    <a:pt x="1429" y="272582"/>
                    <a:pt x="2274" y="261819"/>
                  </a:cubicBezTo>
                  <a:cubicBezTo>
                    <a:pt x="3118" y="251056"/>
                    <a:pt x="3994" y="241143"/>
                    <a:pt x="4909" y="232095"/>
                  </a:cubicBezTo>
                  <a:cubicBezTo>
                    <a:pt x="5823" y="223046"/>
                    <a:pt x="6674" y="216029"/>
                    <a:pt x="7462" y="211044"/>
                  </a:cubicBezTo>
                  <a:cubicBezTo>
                    <a:pt x="8770" y="202732"/>
                    <a:pt x="10599" y="192725"/>
                    <a:pt x="12961" y="181003"/>
                  </a:cubicBezTo>
                  <a:cubicBezTo>
                    <a:pt x="15317" y="169287"/>
                    <a:pt x="18053" y="156777"/>
                    <a:pt x="21171" y="143474"/>
                  </a:cubicBezTo>
                  <a:cubicBezTo>
                    <a:pt x="24283" y="130177"/>
                    <a:pt x="27775" y="116677"/>
                    <a:pt x="31636" y="102980"/>
                  </a:cubicBezTo>
                  <a:cubicBezTo>
                    <a:pt x="35497" y="89290"/>
                    <a:pt x="39485" y="76380"/>
                    <a:pt x="43606" y="64258"/>
                  </a:cubicBezTo>
                  <a:cubicBezTo>
                    <a:pt x="47733" y="52136"/>
                    <a:pt x="52159" y="41341"/>
                    <a:pt x="56884" y="31866"/>
                  </a:cubicBezTo>
                  <a:cubicBezTo>
                    <a:pt x="61608" y="22399"/>
                    <a:pt x="66250" y="15128"/>
                    <a:pt x="70790" y="10054"/>
                  </a:cubicBezTo>
                  <a:cubicBezTo>
                    <a:pt x="78518" y="2072"/>
                    <a:pt x="87198" y="-1154"/>
                    <a:pt x="96838" y="364"/>
                  </a:cubicBezTo>
                  <a:cubicBezTo>
                    <a:pt x="103486" y="1412"/>
                    <a:pt x="108782" y="4542"/>
                    <a:pt x="112726" y="9762"/>
                  </a:cubicBezTo>
                  <a:cubicBezTo>
                    <a:pt x="116669" y="14982"/>
                    <a:pt x="119495" y="21383"/>
                    <a:pt x="121190" y="28971"/>
                  </a:cubicBezTo>
                  <a:cubicBezTo>
                    <a:pt x="122892" y="36565"/>
                    <a:pt x="123794" y="44878"/>
                    <a:pt x="123901" y="53920"/>
                  </a:cubicBezTo>
                  <a:cubicBezTo>
                    <a:pt x="124009" y="62962"/>
                    <a:pt x="123717" y="71852"/>
                    <a:pt x="123019" y="80596"/>
                  </a:cubicBezTo>
                  <a:cubicBezTo>
                    <a:pt x="122327" y="89340"/>
                    <a:pt x="121400" y="97373"/>
                    <a:pt x="120250" y="104682"/>
                  </a:cubicBezTo>
                  <a:cubicBezTo>
                    <a:pt x="119095" y="111991"/>
                    <a:pt x="118180" y="117807"/>
                    <a:pt x="117501" y="122125"/>
                  </a:cubicBezTo>
                  <a:cubicBezTo>
                    <a:pt x="113418" y="148046"/>
                    <a:pt x="108789" y="173624"/>
                    <a:pt x="103626" y="198865"/>
                  </a:cubicBezTo>
                  <a:cubicBezTo>
                    <a:pt x="98457" y="224100"/>
                    <a:pt x="93834" y="249678"/>
                    <a:pt x="89751" y="275598"/>
                  </a:cubicBezTo>
                  <a:lnTo>
                    <a:pt x="86684" y="295036"/>
                  </a:lnTo>
                  <a:cubicBezTo>
                    <a:pt x="102375" y="292744"/>
                    <a:pt x="119349" y="290902"/>
                    <a:pt x="137618" y="289524"/>
                  </a:cubicBezTo>
                  <a:cubicBezTo>
                    <a:pt x="155880" y="288146"/>
                    <a:pt x="172987" y="288711"/>
                    <a:pt x="188938" y="291226"/>
                  </a:cubicBezTo>
                  <a:cubicBezTo>
                    <a:pt x="194590" y="292115"/>
                    <a:pt x="200267" y="293347"/>
                    <a:pt x="205982" y="294928"/>
                  </a:cubicBezTo>
                  <a:cubicBezTo>
                    <a:pt x="211690" y="296509"/>
                    <a:pt x="216618" y="298732"/>
                    <a:pt x="220764" y="301602"/>
                  </a:cubicBezTo>
                  <a:cubicBezTo>
                    <a:pt x="224911" y="304466"/>
                    <a:pt x="228067" y="308199"/>
                    <a:pt x="230239" y="312797"/>
                  </a:cubicBezTo>
                  <a:cubicBezTo>
                    <a:pt x="232410" y="317394"/>
                    <a:pt x="232944" y="323185"/>
                    <a:pt x="231845" y="33016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 name="Google Shape;323;p5"/>
            <p:cNvSpPr/>
            <p:nvPr/>
          </p:nvSpPr>
          <p:spPr>
            <a:xfrm>
              <a:off x="1784509" y="1421222"/>
              <a:ext cx="258251" cy="391231"/>
            </a:xfrm>
            <a:custGeom>
              <a:rect b="b" l="l" r="r" t="t"/>
              <a:pathLst>
                <a:path extrusionOk="0" h="391231" w="258251">
                  <a:moveTo>
                    <a:pt x="168172" y="388419"/>
                  </a:moveTo>
                  <a:cubicBezTo>
                    <a:pt x="148170" y="393004"/>
                    <a:pt x="129641" y="391982"/>
                    <a:pt x="112597" y="385359"/>
                  </a:cubicBezTo>
                  <a:cubicBezTo>
                    <a:pt x="95554" y="378729"/>
                    <a:pt x="80257" y="368087"/>
                    <a:pt x="66719" y="353412"/>
                  </a:cubicBezTo>
                  <a:cubicBezTo>
                    <a:pt x="53180" y="338737"/>
                    <a:pt x="41484" y="320798"/>
                    <a:pt x="31622" y="299589"/>
                  </a:cubicBezTo>
                  <a:cubicBezTo>
                    <a:pt x="21760" y="278374"/>
                    <a:pt x="14020" y="255476"/>
                    <a:pt x="8387" y="230882"/>
                  </a:cubicBezTo>
                  <a:cubicBezTo>
                    <a:pt x="3136" y="207927"/>
                    <a:pt x="348" y="184064"/>
                    <a:pt x="24" y="159292"/>
                  </a:cubicBezTo>
                  <a:cubicBezTo>
                    <a:pt x="-299" y="134515"/>
                    <a:pt x="2609" y="111419"/>
                    <a:pt x="8749" y="90001"/>
                  </a:cubicBezTo>
                  <a:cubicBezTo>
                    <a:pt x="14890" y="68576"/>
                    <a:pt x="24605" y="49964"/>
                    <a:pt x="37896" y="34153"/>
                  </a:cubicBezTo>
                  <a:cubicBezTo>
                    <a:pt x="51186" y="18341"/>
                    <a:pt x="68979" y="7883"/>
                    <a:pt x="91280" y="2777"/>
                  </a:cubicBezTo>
                  <a:cubicBezTo>
                    <a:pt x="112921" y="-2176"/>
                    <a:pt x="132371" y="-506"/>
                    <a:pt x="149624" y="7800"/>
                  </a:cubicBezTo>
                  <a:cubicBezTo>
                    <a:pt x="166883" y="16100"/>
                    <a:pt x="181977" y="28514"/>
                    <a:pt x="194906" y="45056"/>
                  </a:cubicBezTo>
                  <a:cubicBezTo>
                    <a:pt x="207841" y="61591"/>
                    <a:pt x="218820" y="80908"/>
                    <a:pt x="227843" y="102999"/>
                  </a:cubicBezTo>
                  <a:cubicBezTo>
                    <a:pt x="236867" y="125091"/>
                    <a:pt x="244010" y="147608"/>
                    <a:pt x="249262" y="170563"/>
                  </a:cubicBezTo>
                  <a:cubicBezTo>
                    <a:pt x="255117" y="196141"/>
                    <a:pt x="258114" y="220906"/>
                    <a:pt x="258247" y="244858"/>
                  </a:cubicBezTo>
                  <a:cubicBezTo>
                    <a:pt x="258380" y="268817"/>
                    <a:pt x="255275" y="290661"/>
                    <a:pt x="248925" y="310409"/>
                  </a:cubicBezTo>
                  <a:cubicBezTo>
                    <a:pt x="242569" y="330152"/>
                    <a:pt x="232771" y="346890"/>
                    <a:pt x="219525" y="360619"/>
                  </a:cubicBezTo>
                  <a:cubicBezTo>
                    <a:pt x="206272" y="374348"/>
                    <a:pt x="189159" y="383619"/>
                    <a:pt x="168172" y="388419"/>
                  </a:cubicBezTo>
                  <a:close/>
                  <a:moveTo>
                    <a:pt x="111245" y="112607"/>
                  </a:moveTo>
                  <a:cubicBezTo>
                    <a:pt x="105015" y="114036"/>
                    <a:pt x="100247" y="117712"/>
                    <a:pt x="96944" y="123643"/>
                  </a:cubicBezTo>
                  <a:cubicBezTo>
                    <a:pt x="93642" y="129574"/>
                    <a:pt x="91439" y="136896"/>
                    <a:pt x="90328" y="145608"/>
                  </a:cubicBezTo>
                  <a:cubicBezTo>
                    <a:pt x="89217" y="154314"/>
                    <a:pt x="89147" y="163820"/>
                    <a:pt x="90124" y="174126"/>
                  </a:cubicBezTo>
                  <a:cubicBezTo>
                    <a:pt x="91102" y="184426"/>
                    <a:pt x="92753" y="194662"/>
                    <a:pt x="95084" y="204822"/>
                  </a:cubicBezTo>
                  <a:cubicBezTo>
                    <a:pt x="97713" y="216302"/>
                    <a:pt x="101072" y="227612"/>
                    <a:pt x="105180" y="238750"/>
                  </a:cubicBezTo>
                  <a:cubicBezTo>
                    <a:pt x="109282" y="249888"/>
                    <a:pt x="113861" y="259711"/>
                    <a:pt x="118909" y="268214"/>
                  </a:cubicBezTo>
                  <a:cubicBezTo>
                    <a:pt x="123964" y="276723"/>
                    <a:pt x="129342" y="283257"/>
                    <a:pt x="135044" y="287816"/>
                  </a:cubicBezTo>
                  <a:cubicBezTo>
                    <a:pt x="140747" y="292376"/>
                    <a:pt x="146716" y="293944"/>
                    <a:pt x="152945" y="292522"/>
                  </a:cubicBezTo>
                  <a:cubicBezTo>
                    <a:pt x="160159" y="290871"/>
                    <a:pt x="165074" y="285949"/>
                    <a:pt x="167683" y="277758"/>
                  </a:cubicBezTo>
                  <a:cubicBezTo>
                    <a:pt x="170293" y="269566"/>
                    <a:pt x="171665" y="260111"/>
                    <a:pt x="171798" y="249380"/>
                  </a:cubicBezTo>
                  <a:cubicBezTo>
                    <a:pt x="171932" y="238655"/>
                    <a:pt x="171170" y="227783"/>
                    <a:pt x="169512" y="216772"/>
                  </a:cubicBezTo>
                  <a:cubicBezTo>
                    <a:pt x="167855" y="205768"/>
                    <a:pt x="166198" y="196656"/>
                    <a:pt x="164546" y="189442"/>
                  </a:cubicBezTo>
                  <a:cubicBezTo>
                    <a:pt x="162521" y="180584"/>
                    <a:pt x="159809" y="171370"/>
                    <a:pt x="156412" y="161800"/>
                  </a:cubicBezTo>
                  <a:cubicBezTo>
                    <a:pt x="153009" y="152225"/>
                    <a:pt x="149040" y="143557"/>
                    <a:pt x="144506" y="135791"/>
                  </a:cubicBezTo>
                  <a:cubicBezTo>
                    <a:pt x="139966" y="128031"/>
                    <a:pt x="134930" y="121853"/>
                    <a:pt x="129387" y="117255"/>
                  </a:cubicBezTo>
                  <a:cubicBezTo>
                    <a:pt x="123849" y="112658"/>
                    <a:pt x="117804" y="111108"/>
                    <a:pt x="111245" y="1126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 name="Google Shape;324;p5"/>
            <p:cNvSpPr/>
            <p:nvPr/>
          </p:nvSpPr>
          <p:spPr>
            <a:xfrm>
              <a:off x="2647279" y="1016920"/>
              <a:ext cx="266614" cy="395539"/>
            </a:xfrm>
            <a:custGeom>
              <a:rect b="b" l="l" r="r" t="t"/>
              <a:pathLst>
                <a:path extrusionOk="0" h="395539" w="266614">
                  <a:moveTo>
                    <a:pt x="239189" y="31890"/>
                  </a:moveTo>
                  <a:cubicBezTo>
                    <a:pt x="243685" y="43136"/>
                    <a:pt x="247304" y="56274"/>
                    <a:pt x="250048" y="71298"/>
                  </a:cubicBezTo>
                  <a:cubicBezTo>
                    <a:pt x="252791" y="86323"/>
                    <a:pt x="254924" y="101861"/>
                    <a:pt x="256448" y="117914"/>
                  </a:cubicBezTo>
                  <a:cubicBezTo>
                    <a:pt x="257972" y="133973"/>
                    <a:pt x="259026" y="149759"/>
                    <a:pt x="259617" y="165285"/>
                  </a:cubicBezTo>
                  <a:cubicBezTo>
                    <a:pt x="260208" y="180804"/>
                    <a:pt x="260811" y="194781"/>
                    <a:pt x="261427" y="207214"/>
                  </a:cubicBezTo>
                  <a:cubicBezTo>
                    <a:pt x="261674" y="215088"/>
                    <a:pt x="262341" y="224689"/>
                    <a:pt x="263433" y="236030"/>
                  </a:cubicBezTo>
                  <a:cubicBezTo>
                    <a:pt x="264519" y="247365"/>
                    <a:pt x="265364" y="259436"/>
                    <a:pt x="265948" y="272244"/>
                  </a:cubicBezTo>
                  <a:cubicBezTo>
                    <a:pt x="266538" y="285052"/>
                    <a:pt x="266735" y="298013"/>
                    <a:pt x="266545" y="311132"/>
                  </a:cubicBezTo>
                  <a:cubicBezTo>
                    <a:pt x="266354" y="324251"/>
                    <a:pt x="265224" y="336379"/>
                    <a:pt x="263160" y="347530"/>
                  </a:cubicBezTo>
                  <a:cubicBezTo>
                    <a:pt x="261090" y="358680"/>
                    <a:pt x="257826" y="368409"/>
                    <a:pt x="253356" y="376714"/>
                  </a:cubicBezTo>
                  <a:cubicBezTo>
                    <a:pt x="248885" y="385020"/>
                    <a:pt x="242745" y="390735"/>
                    <a:pt x="234941" y="393859"/>
                  </a:cubicBezTo>
                  <a:cubicBezTo>
                    <a:pt x="228375" y="396476"/>
                    <a:pt x="220869" y="396037"/>
                    <a:pt x="212405" y="392539"/>
                  </a:cubicBezTo>
                  <a:cubicBezTo>
                    <a:pt x="203940" y="389033"/>
                    <a:pt x="195133" y="383769"/>
                    <a:pt x="185982" y="376740"/>
                  </a:cubicBezTo>
                  <a:cubicBezTo>
                    <a:pt x="176838" y="369710"/>
                    <a:pt x="167561" y="361462"/>
                    <a:pt x="158163" y="351994"/>
                  </a:cubicBezTo>
                  <a:cubicBezTo>
                    <a:pt x="148765" y="342526"/>
                    <a:pt x="139932" y="333103"/>
                    <a:pt x="131658" y="323730"/>
                  </a:cubicBezTo>
                  <a:cubicBezTo>
                    <a:pt x="123384" y="314357"/>
                    <a:pt x="116050" y="305518"/>
                    <a:pt x="109649" y="297206"/>
                  </a:cubicBezTo>
                  <a:cubicBezTo>
                    <a:pt x="103248" y="288894"/>
                    <a:pt x="98422" y="282493"/>
                    <a:pt x="95177" y="277991"/>
                  </a:cubicBezTo>
                  <a:cubicBezTo>
                    <a:pt x="79194" y="256122"/>
                    <a:pt x="63427" y="233897"/>
                    <a:pt x="47883" y="211310"/>
                  </a:cubicBezTo>
                  <a:cubicBezTo>
                    <a:pt x="32338" y="188716"/>
                    <a:pt x="19574" y="164929"/>
                    <a:pt x="9586" y="139942"/>
                  </a:cubicBezTo>
                  <a:cubicBezTo>
                    <a:pt x="7090" y="133694"/>
                    <a:pt x="4811" y="127083"/>
                    <a:pt x="2753" y="120117"/>
                  </a:cubicBezTo>
                  <a:cubicBezTo>
                    <a:pt x="696" y="113151"/>
                    <a:pt x="-212" y="106363"/>
                    <a:pt x="42" y="99740"/>
                  </a:cubicBezTo>
                  <a:cubicBezTo>
                    <a:pt x="296" y="93117"/>
                    <a:pt x="1966" y="87104"/>
                    <a:pt x="5064" y="81706"/>
                  </a:cubicBezTo>
                  <a:cubicBezTo>
                    <a:pt x="8157" y="76302"/>
                    <a:pt x="13764" y="71978"/>
                    <a:pt x="21886" y="68733"/>
                  </a:cubicBezTo>
                  <a:cubicBezTo>
                    <a:pt x="28756" y="65983"/>
                    <a:pt x="36611" y="67285"/>
                    <a:pt x="45451" y="72632"/>
                  </a:cubicBezTo>
                  <a:cubicBezTo>
                    <a:pt x="54290" y="77972"/>
                    <a:pt x="63485" y="85802"/>
                    <a:pt x="73035" y="96108"/>
                  </a:cubicBezTo>
                  <a:cubicBezTo>
                    <a:pt x="82592" y="106420"/>
                    <a:pt x="92314" y="118295"/>
                    <a:pt x="102213" y="131725"/>
                  </a:cubicBezTo>
                  <a:cubicBezTo>
                    <a:pt x="112107" y="145162"/>
                    <a:pt x="121676" y="158452"/>
                    <a:pt x="130915" y="171609"/>
                  </a:cubicBezTo>
                  <a:cubicBezTo>
                    <a:pt x="140154" y="184760"/>
                    <a:pt x="148867" y="197041"/>
                    <a:pt x="157045" y="208439"/>
                  </a:cubicBezTo>
                  <a:cubicBezTo>
                    <a:pt x="165224" y="219844"/>
                    <a:pt x="172374" y="228671"/>
                    <a:pt x="178496" y="234919"/>
                  </a:cubicBezTo>
                  <a:cubicBezTo>
                    <a:pt x="177873" y="227921"/>
                    <a:pt x="176953" y="217691"/>
                    <a:pt x="175740" y="204229"/>
                  </a:cubicBezTo>
                  <a:cubicBezTo>
                    <a:pt x="174527" y="190767"/>
                    <a:pt x="173473" y="175889"/>
                    <a:pt x="172571" y="159583"/>
                  </a:cubicBezTo>
                  <a:cubicBezTo>
                    <a:pt x="171669" y="143276"/>
                    <a:pt x="171085" y="126397"/>
                    <a:pt x="170806" y="108935"/>
                  </a:cubicBezTo>
                  <a:cubicBezTo>
                    <a:pt x="170533" y="91479"/>
                    <a:pt x="171136" y="75299"/>
                    <a:pt x="172609" y="60402"/>
                  </a:cubicBezTo>
                  <a:cubicBezTo>
                    <a:pt x="174082" y="45505"/>
                    <a:pt x="176692" y="32773"/>
                    <a:pt x="180445" y="22219"/>
                  </a:cubicBezTo>
                  <a:cubicBezTo>
                    <a:pt x="184198" y="11666"/>
                    <a:pt x="189665" y="4954"/>
                    <a:pt x="196847" y="2077"/>
                  </a:cubicBezTo>
                  <a:cubicBezTo>
                    <a:pt x="202162" y="-44"/>
                    <a:pt x="207033" y="-539"/>
                    <a:pt x="211465" y="585"/>
                  </a:cubicBezTo>
                  <a:cubicBezTo>
                    <a:pt x="215904" y="1715"/>
                    <a:pt x="219866" y="3931"/>
                    <a:pt x="223365" y="7246"/>
                  </a:cubicBezTo>
                  <a:cubicBezTo>
                    <a:pt x="226864" y="10554"/>
                    <a:pt x="229937" y="14396"/>
                    <a:pt x="232591" y="18771"/>
                  </a:cubicBezTo>
                  <a:cubicBezTo>
                    <a:pt x="235246" y="23146"/>
                    <a:pt x="237443" y="27522"/>
                    <a:pt x="239189" y="3189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 name="Google Shape;325;p5"/>
            <p:cNvSpPr/>
            <p:nvPr/>
          </p:nvSpPr>
          <p:spPr>
            <a:xfrm>
              <a:off x="3595149" y="593877"/>
              <a:ext cx="282873" cy="411183"/>
            </a:xfrm>
            <a:custGeom>
              <a:rect b="b" l="l" r="r" t="t"/>
              <a:pathLst>
                <a:path extrusionOk="0" h="411183" w="282873">
                  <a:moveTo>
                    <a:pt x="279957" y="271469"/>
                  </a:moveTo>
                  <a:cubicBezTo>
                    <a:pt x="282465" y="277349"/>
                    <a:pt x="283354" y="283737"/>
                    <a:pt x="282630" y="290627"/>
                  </a:cubicBezTo>
                  <a:cubicBezTo>
                    <a:pt x="281779" y="297206"/>
                    <a:pt x="277144" y="306489"/>
                    <a:pt x="268724" y="318491"/>
                  </a:cubicBezTo>
                  <a:cubicBezTo>
                    <a:pt x="260304" y="330486"/>
                    <a:pt x="250480" y="342621"/>
                    <a:pt x="239259" y="354895"/>
                  </a:cubicBezTo>
                  <a:cubicBezTo>
                    <a:pt x="228033" y="367176"/>
                    <a:pt x="216876" y="378327"/>
                    <a:pt x="205789" y="388347"/>
                  </a:cubicBezTo>
                  <a:cubicBezTo>
                    <a:pt x="194702" y="398374"/>
                    <a:pt x="186065" y="404705"/>
                    <a:pt x="179874" y="407340"/>
                  </a:cubicBezTo>
                  <a:cubicBezTo>
                    <a:pt x="175544" y="409188"/>
                    <a:pt x="170006" y="410356"/>
                    <a:pt x="163269" y="410845"/>
                  </a:cubicBezTo>
                  <a:cubicBezTo>
                    <a:pt x="156532" y="411341"/>
                    <a:pt x="149566" y="411290"/>
                    <a:pt x="142365" y="410706"/>
                  </a:cubicBezTo>
                  <a:cubicBezTo>
                    <a:pt x="135170" y="410115"/>
                    <a:pt x="128312" y="408826"/>
                    <a:pt x="121803" y="406845"/>
                  </a:cubicBezTo>
                  <a:cubicBezTo>
                    <a:pt x="115288" y="404870"/>
                    <a:pt x="110164" y="402482"/>
                    <a:pt x="106411" y="399688"/>
                  </a:cubicBezTo>
                  <a:cubicBezTo>
                    <a:pt x="104252" y="398050"/>
                    <a:pt x="101248" y="394215"/>
                    <a:pt x="97394" y="388176"/>
                  </a:cubicBezTo>
                  <a:cubicBezTo>
                    <a:pt x="93540" y="382137"/>
                    <a:pt x="89387" y="374949"/>
                    <a:pt x="84917" y="366611"/>
                  </a:cubicBezTo>
                  <a:cubicBezTo>
                    <a:pt x="80452" y="358280"/>
                    <a:pt x="75836" y="349365"/>
                    <a:pt x="71067" y="339884"/>
                  </a:cubicBezTo>
                  <a:cubicBezTo>
                    <a:pt x="66292" y="330397"/>
                    <a:pt x="61796" y="321342"/>
                    <a:pt x="57573" y="312719"/>
                  </a:cubicBezTo>
                  <a:cubicBezTo>
                    <a:pt x="53357" y="304095"/>
                    <a:pt x="49718" y="296412"/>
                    <a:pt x="46664" y="289675"/>
                  </a:cubicBezTo>
                  <a:cubicBezTo>
                    <a:pt x="43603" y="282931"/>
                    <a:pt x="41419" y="278010"/>
                    <a:pt x="40098" y="274917"/>
                  </a:cubicBezTo>
                  <a:cubicBezTo>
                    <a:pt x="35221" y="263462"/>
                    <a:pt x="30008" y="250146"/>
                    <a:pt x="24452" y="234963"/>
                  </a:cubicBezTo>
                  <a:cubicBezTo>
                    <a:pt x="18902" y="219774"/>
                    <a:pt x="14006" y="204216"/>
                    <a:pt x="9783" y="188284"/>
                  </a:cubicBezTo>
                  <a:cubicBezTo>
                    <a:pt x="5554" y="172352"/>
                    <a:pt x="2595" y="156610"/>
                    <a:pt x="906" y="141059"/>
                  </a:cubicBezTo>
                  <a:cubicBezTo>
                    <a:pt x="-783" y="125502"/>
                    <a:pt x="-110" y="111417"/>
                    <a:pt x="2925" y="98787"/>
                  </a:cubicBezTo>
                  <a:cubicBezTo>
                    <a:pt x="3903" y="95079"/>
                    <a:pt x="6983" y="90297"/>
                    <a:pt x="12164" y="84430"/>
                  </a:cubicBezTo>
                  <a:cubicBezTo>
                    <a:pt x="17346" y="78569"/>
                    <a:pt x="23753" y="72365"/>
                    <a:pt x="31386" y="65824"/>
                  </a:cubicBezTo>
                  <a:cubicBezTo>
                    <a:pt x="39019" y="59284"/>
                    <a:pt x="47420" y="52597"/>
                    <a:pt x="56576" y="45771"/>
                  </a:cubicBezTo>
                  <a:cubicBezTo>
                    <a:pt x="65733" y="38944"/>
                    <a:pt x="74668" y="32669"/>
                    <a:pt x="83386" y="26947"/>
                  </a:cubicBezTo>
                  <a:cubicBezTo>
                    <a:pt x="92098" y="21223"/>
                    <a:pt x="100093" y="16172"/>
                    <a:pt x="107370" y="11794"/>
                  </a:cubicBezTo>
                  <a:cubicBezTo>
                    <a:pt x="114647" y="7415"/>
                    <a:pt x="120298" y="4368"/>
                    <a:pt x="124318" y="2655"/>
                  </a:cubicBezTo>
                  <a:cubicBezTo>
                    <a:pt x="128960" y="677"/>
                    <a:pt x="133799" y="-195"/>
                    <a:pt x="138834" y="36"/>
                  </a:cubicBezTo>
                  <a:cubicBezTo>
                    <a:pt x="143870" y="268"/>
                    <a:pt x="148582" y="1460"/>
                    <a:pt x="152976" y="3612"/>
                  </a:cubicBezTo>
                  <a:cubicBezTo>
                    <a:pt x="157364" y="5764"/>
                    <a:pt x="161301" y="8567"/>
                    <a:pt x="164780" y="12020"/>
                  </a:cubicBezTo>
                  <a:cubicBezTo>
                    <a:pt x="168260" y="15473"/>
                    <a:pt x="170991" y="19521"/>
                    <a:pt x="172972" y="24163"/>
                  </a:cubicBezTo>
                  <a:cubicBezTo>
                    <a:pt x="174686" y="28187"/>
                    <a:pt x="175594" y="31821"/>
                    <a:pt x="175696" y="35068"/>
                  </a:cubicBezTo>
                  <a:cubicBezTo>
                    <a:pt x="175797" y="38315"/>
                    <a:pt x="175493" y="42101"/>
                    <a:pt x="174775" y="46431"/>
                  </a:cubicBezTo>
                  <a:cubicBezTo>
                    <a:pt x="173397" y="51772"/>
                    <a:pt x="168940" y="59335"/>
                    <a:pt x="161408" y="69126"/>
                  </a:cubicBezTo>
                  <a:cubicBezTo>
                    <a:pt x="153877" y="78918"/>
                    <a:pt x="145464" y="88989"/>
                    <a:pt x="136161" y="99346"/>
                  </a:cubicBezTo>
                  <a:cubicBezTo>
                    <a:pt x="126864" y="109709"/>
                    <a:pt x="117797" y="119329"/>
                    <a:pt x="108970" y="128213"/>
                  </a:cubicBezTo>
                  <a:cubicBezTo>
                    <a:pt x="100137" y="137090"/>
                    <a:pt x="93952" y="143383"/>
                    <a:pt x="90409" y="147085"/>
                  </a:cubicBezTo>
                  <a:cubicBezTo>
                    <a:pt x="92200" y="154731"/>
                    <a:pt x="93952" y="162484"/>
                    <a:pt x="95654" y="170352"/>
                  </a:cubicBezTo>
                  <a:cubicBezTo>
                    <a:pt x="97362" y="178219"/>
                    <a:pt x="99490" y="185998"/>
                    <a:pt x="102029" y="193688"/>
                  </a:cubicBezTo>
                  <a:cubicBezTo>
                    <a:pt x="109516" y="184652"/>
                    <a:pt x="118368" y="175394"/>
                    <a:pt x="128598" y="165919"/>
                  </a:cubicBezTo>
                  <a:cubicBezTo>
                    <a:pt x="138821" y="156445"/>
                    <a:pt x="149350" y="149403"/>
                    <a:pt x="160183" y="144787"/>
                  </a:cubicBezTo>
                  <a:cubicBezTo>
                    <a:pt x="182154" y="135427"/>
                    <a:pt x="197756" y="141580"/>
                    <a:pt x="206982" y="163246"/>
                  </a:cubicBezTo>
                  <a:cubicBezTo>
                    <a:pt x="209224" y="168504"/>
                    <a:pt x="210196" y="173578"/>
                    <a:pt x="209897" y="178454"/>
                  </a:cubicBezTo>
                  <a:cubicBezTo>
                    <a:pt x="209598" y="183338"/>
                    <a:pt x="208487" y="188017"/>
                    <a:pt x="206557" y="192494"/>
                  </a:cubicBezTo>
                  <a:cubicBezTo>
                    <a:pt x="204620" y="196977"/>
                    <a:pt x="202061" y="201264"/>
                    <a:pt x="198874" y="205366"/>
                  </a:cubicBezTo>
                  <a:cubicBezTo>
                    <a:pt x="195686" y="209468"/>
                    <a:pt x="192536" y="213456"/>
                    <a:pt x="189437" y="217335"/>
                  </a:cubicBezTo>
                  <a:cubicBezTo>
                    <a:pt x="181773" y="226816"/>
                    <a:pt x="173353" y="235801"/>
                    <a:pt x="164171" y="244278"/>
                  </a:cubicBezTo>
                  <a:cubicBezTo>
                    <a:pt x="154982" y="252762"/>
                    <a:pt x="145768" y="261169"/>
                    <a:pt x="136517" y="269494"/>
                  </a:cubicBezTo>
                  <a:cubicBezTo>
                    <a:pt x="136954" y="272237"/>
                    <a:pt x="137488" y="275209"/>
                    <a:pt x="138117" y="278410"/>
                  </a:cubicBezTo>
                  <a:cubicBezTo>
                    <a:pt x="138752" y="281616"/>
                    <a:pt x="139666" y="284607"/>
                    <a:pt x="140847" y="287395"/>
                  </a:cubicBezTo>
                  <a:cubicBezTo>
                    <a:pt x="142695" y="291726"/>
                    <a:pt x="144848" y="295929"/>
                    <a:pt x="147318" y="300000"/>
                  </a:cubicBezTo>
                  <a:cubicBezTo>
                    <a:pt x="149782" y="304070"/>
                    <a:pt x="152245" y="308134"/>
                    <a:pt x="154709" y="312204"/>
                  </a:cubicBezTo>
                  <a:cubicBezTo>
                    <a:pt x="157897" y="309385"/>
                    <a:pt x="162996" y="304838"/>
                    <a:pt x="170013" y="298558"/>
                  </a:cubicBezTo>
                  <a:cubicBezTo>
                    <a:pt x="177023" y="292278"/>
                    <a:pt x="184427" y="285833"/>
                    <a:pt x="192219" y="279229"/>
                  </a:cubicBezTo>
                  <a:cubicBezTo>
                    <a:pt x="200004" y="272618"/>
                    <a:pt x="207649" y="266529"/>
                    <a:pt x="215149" y="260960"/>
                  </a:cubicBezTo>
                  <a:cubicBezTo>
                    <a:pt x="222648" y="255385"/>
                    <a:pt x="228407" y="251746"/>
                    <a:pt x="232433" y="250032"/>
                  </a:cubicBezTo>
                  <a:cubicBezTo>
                    <a:pt x="237075" y="248050"/>
                    <a:pt x="241838" y="247212"/>
                    <a:pt x="246714" y="247511"/>
                  </a:cubicBezTo>
                  <a:cubicBezTo>
                    <a:pt x="251597" y="247809"/>
                    <a:pt x="256119" y="248990"/>
                    <a:pt x="260291" y="251054"/>
                  </a:cubicBezTo>
                  <a:cubicBezTo>
                    <a:pt x="264463" y="253118"/>
                    <a:pt x="268317" y="255950"/>
                    <a:pt x="271867" y="259557"/>
                  </a:cubicBezTo>
                  <a:cubicBezTo>
                    <a:pt x="275417" y="263170"/>
                    <a:pt x="278109" y="267138"/>
                    <a:pt x="279957" y="27146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26" name="Google Shape;326;p5"/>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 name="Google Shape;327;p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bg>
      <p:bgPr>
        <a:solidFill>
          <a:schemeClr val="accent1"/>
        </a:solidFill>
      </p:bgPr>
    </p:bg>
    <p:spTree>
      <p:nvGrpSpPr>
        <p:cNvPr id="328" name="Shape 328"/>
        <p:cNvGrpSpPr/>
        <p:nvPr/>
      </p:nvGrpSpPr>
      <p:grpSpPr>
        <a:xfrm>
          <a:off x="0" y="0"/>
          <a:ext cx="0" cy="0"/>
          <a:chOff x="0" y="0"/>
          <a:chExt cx="0" cy="0"/>
        </a:xfrm>
      </p:grpSpPr>
      <p:sp>
        <p:nvSpPr>
          <p:cNvPr id="329" name="Google Shape;329;p6"/>
          <p:cNvSpPr txBox="1"/>
          <p:nvPr>
            <p:ph type="title"/>
          </p:nvPr>
        </p:nvSpPr>
        <p:spPr>
          <a:xfrm>
            <a:off x="2576852" y="1351650"/>
            <a:ext cx="7038300" cy="175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330" name="Google Shape;330;p6"/>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1" name="Google Shape;331;p6"/>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lvl1pPr indent="-355600" lvl="0" marL="457200" rtl="0" algn="ctr">
              <a:lnSpc>
                <a:spcPct val="100000"/>
              </a:lnSpc>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
        <p:nvSpPr>
          <p:cNvPr id="332" name="Google Shape;332;p6"/>
          <p:cNvSpPr/>
          <p:nvPr/>
        </p:nvSpPr>
        <p:spPr>
          <a:xfrm flipH="1" rot="10774217">
            <a:off x="5243823" y="-39984"/>
            <a:ext cx="6985983" cy="1661748"/>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 name="Google Shape;333;p6"/>
          <p:cNvSpPr/>
          <p:nvPr/>
        </p:nvSpPr>
        <p:spPr>
          <a:xfrm flipH="1" rot="10800000">
            <a:off x="-12" y="-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 name="Google Shape;334;p6"/>
          <p:cNvGrpSpPr/>
          <p:nvPr/>
        </p:nvGrpSpPr>
        <p:grpSpPr>
          <a:xfrm flipH="1" rot="-3023770">
            <a:off x="522690" y="4016769"/>
            <a:ext cx="2599433" cy="2760767"/>
            <a:chOff x="9177875" y="-87303"/>
            <a:chExt cx="2599334" cy="2760661"/>
          </a:xfrm>
        </p:grpSpPr>
        <p:grpSp>
          <p:nvGrpSpPr>
            <p:cNvPr id="335" name="Google Shape;335;p6"/>
            <p:cNvGrpSpPr/>
            <p:nvPr/>
          </p:nvGrpSpPr>
          <p:grpSpPr>
            <a:xfrm>
              <a:off x="10756836" y="-87303"/>
              <a:ext cx="1020373" cy="1759675"/>
              <a:chOff x="10756836" y="-87303"/>
              <a:chExt cx="1020373" cy="1759675"/>
            </a:xfrm>
          </p:grpSpPr>
          <p:sp>
            <p:nvSpPr>
              <p:cNvPr id="336" name="Google Shape;336;p6"/>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 name="Google Shape;337;p6"/>
              <p:cNvGrpSpPr/>
              <p:nvPr/>
            </p:nvGrpSpPr>
            <p:grpSpPr>
              <a:xfrm>
                <a:off x="10756836" y="-87303"/>
                <a:ext cx="1020373" cy="1759675"/>
                <a:chOff x="10756836" y="-87303"/>
                <a:chExt cx="1020373" cy="1759675"/>
              </a:xfrm>
            </p:grpSpPr>
            <p:sp>
              <p:nvSpPr>
                <p:cNvPr id="338" name="Google Shape;338;p6"/>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6"/>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6"/>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6"/>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42" name="Google Shape;342;p6"/>
            <p:cNvGrpSpPr/>
            <p:nvPr/>
          </p:nvGrpSpPr>
          <p:grpSpPr>
            <a:xfrm>
              <a:off x="9631305" y="327341"/>
              <a:ext cx="1875664" cy="2346017"/>
              <a:chOff x="9631305" y="327341"/>
              <a:chExt cx="1875664" cy="2346017"/>
            </a:xfrm>
          </p:grpSpPr>
          <p:sp>
            <p:nvSpPr>
              <p:cNvPr id="343" name="Google Shape;343;p6"/>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 name="Google Shape;344;p6"/>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5" name="Google Shape;345;p6"/>
              <p:cNvGrpSpPr/>
              <p:nvPr/>
            </p:nvGrpSpPr>
            <p:grpSpPr>
              <a:xfrm>
                <a:off x="9631305" y="327341"/>
                <a:ext cx="1688831" cy="2194547"/>
                <a:chOff x="9631305" y="327341"/>
                <a:chExt cx="1688831" cy="2194547"/>
              </a:xfrm>
            </p:grpSpPr>
            <p:grpSp>
              <p:nvGrpSpPr>
                <p:cNvPr id="346" name="Google Shape;346;p6"/>
                <p:cNvGrpSpPr/>
                <p:nvPr/>
              </p:nvGrpSpPr>
              <p:grpSpPr>
                <a:xfrm>
                  <a:off x="9837166" y="1040891"/>
                  <a:ext cx="1482970" cy="1480997"/>
                  <a:chOff x="9837166" y="1040891"/>
                  <a:chExt cx="1482970" cy="1480997"/>
                </a:xfrm>
              </p:grpSpPr>
              <p:sp>
                <p:nvSpPr>
                  <p:cNvPr id="347" name="Google Shape;347;p6"/>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 name="Google Shape;348;p6"/>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 name="Google Shape;349;p6"/>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 name="Google Shape;350;p6"/>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1" name="Google Shape;351;p6"/>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2" name="Google Shape;352;p6"/>
                <p:cNvGrpSpPr/>
                <p:nvPr/>
              </p:nvGrpSpPr>
              <p:grpSpPr>
                <a:xfrm>
                  <a:off x="9647301" y="327341"/>
                  <a:ext cx="1657655" cy="1272483"/>
                  <a:chOff x="9647301" y="327341"/>
                  <a:chExt cx="1657655" cy="1272483"/>
                </a:xfrm>
              </p:grpSpPr>
              <p:sp>
                <p:nvSpPr>
                  <p:cNvPr id="353" name="Google Shape;353;p6"/>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 name="Google Shape;354;p6"/>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 name="Google Shape;355;p6"/>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 name="Google Shape;356;p6"/>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 name="Google Shape;357;p6"/>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6"/>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6"/>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 name="Google Shape;360;p6"/>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 name="Google Shape;361;p6"/>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6"/>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6"/>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6"/>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 name="Google Shape;365;p6"/>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6" name="Google Shape;366;p6"/>
                  <p:cNvGrpSpPr/>
                  <p:nvPr/>
                </p:nvGrpSpPr>
                <p:grpSpPr>
                  <a:xfrm>
                    <a:off x="9650221" y="331787"/>
                    <a:ext cx="1654735" cy="1268037"/>
                    <a:chOff x="9650221" y="331787"/>
                    <a:chExt cx="1654735" cy="1268037"/>
                  </a:xfrm>
                </p:grpSpPr>
                <p:sp>
                  <p:nvSpPr>
                    <p:cNvPr id="367" name="Google Shape;367;p6"/>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6"/>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69" name="Google Shape;369;p6"/>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0" name="Google Shape;370;p6"/>
            <p:cNvGrpSpPr/>
            <p:nvPr/>
          </p:nvGrpSpPr>
          <p:grpSpPr>
            <a:xfrm>
              <a:off x="9177875" y="1120440"/>
              <a:ext cx="1558112" cy="1531854"/>
              <a:chOff x="9177875" y="1120440"/>
              <a:chExt cx="1558112" cy="1531854"/>
            </a:xfrm>
          </p:grpSpPr>
          <p:sp>
            <p:nvSpPr>
              <p:cNvPr id="371" name="Google Shape;371;p6"/>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6"/>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 name="Google Shape;373;p6"/>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 name="Google Shape;374;p6"/>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6"/>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6"/>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6"/>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 name="Google Shape;378;p6"/>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79" name="Google Shape;379;p6"/>
          <p:cNvSpPr/>
          <p:nvPr/>
        </p:nvSpPr>
        <p:spPr>
          <a:xfrm>
            <a:off x="619724" y="3635852"/>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6"/>
          <p:cNvSpPr/>
          <p:nvPr/>
        </p:nvSpPr>
        <p:spPr>
          <a:xfrm>
            <a:off x="517342" y="41294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6"/>
          <p:cNvSpPr/>
          <p:nvPr/>
        </p:nvSpPr>
        <p:spPr>
          <a:xfrm>
            <a:off x="1146520" y="3802927"/>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2" name="Google Shape;382;p6"/>
          <p:cNvGrpSpPr/>
          <p:nvPr/>
        </p:nvGrpSpPr>
        <p:grpSpPr>
          <a:xfrm rot="-268774">
            <a:off x="9985870" y="3925834"/>
            <a:ext cx="1209954" cy="2688064"/>
            <a:chOff x="354570" y="3785522"/>
            <a:chExt cx="1210009" cy="2688186"/>
          </a:xfrm>
        </p:grpSpPr>
        <p:grpSp>
          <p:nvGrpSpPr>
            <p:cNvPr id="383" name="Google Shape;383;p6"/>
            <p:cNvGrpSpPr/>
            <p:nvPr/>
          </p:nvGrpSpPr>
          <p:grpSpPr>
            <a:xfrm>
              <a:off x="354570" y="3785522"/>
              <a:ext cx="1210009" cy="1031593"/>
              <a:chOff x="354570" y="3785522"/>
              <a:chExt cx="1210009" cy="1031593"/>
            </a:xfrm>
          </p:grpSpPr>
          <p:sp>
            <p:nvSpPr>
              <p:cNvPr id="384" name="Google Shape;384;p6"/>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5" name="Google Shape;385;p6"/>
              <p:cNvGrpSpPr/>
              <p:nvPr/>
            </p:nvGrpSpPr>
            <p:grpSpPr>
              <a:xfrm>
                <a:off x="478418" y="3898826"/>
                <a:ext cx="138937" cy="366677"/>
                <a:chOff x="478418" y="3898826"/>
                <a:chExt cx="138937" cy="366677"/>
              </a:xfrm>
            </p:grpSpPr>
            <p:sp>
              <p:nvSpPr>
                <p:cNvPr id="386" name="Google Shape;386;p6"/>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6"/>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88" name="Google Shape;388;p6"/>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9" name="Google Shape;389;p6"/>
          <p:cNvGrpSpPr/>
          <p:nvPr/>
        </p:nvGrpSpPr>
        <p:grpSpPr>
          <a:xfrm rot="-172654">
            <a:off x="10725611" y="2811054"/>
            <a:ext cx="1313683" cy="2682761"/>
            <a:chOff x="10464549" y="3919228"/>
            <a:chExt cx="1313734" cy="2682866"/>
          </a:xfrm>
        </p:grpSpPr>
        <p:sp>
          <p:nvSpPr>
            <p:cNvPr id="390" name="Google Shape;390;p6"/>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 name="Google Shape;391;p6"/>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92" name="Google Shape;392;p6"/>
            <p:cNvGrpSpPr/>
            <p:nvPr/>
          </p:nvGrpSpPr>
          <p:grpSpPr>
            <a:xfrm>
              <a:off x="10601722" y="4029051"/>
              <a:ext cx="118352" cy="383030"/>
              <a:chOff x="10601722" y="4029051"/>
              <a:chExt cx="118352" cy="383030"/>
            </a:xfrm>
          </p:grpSpPr>
          <p:sp>
            <p:nvSpPr>
              <p:cNvPr id="393" name="Google Shape;393;p6"/>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 name="Google Shape;394;p6"/>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395" name="Shape 395"/>
        <p:cNvGrpSpPr/>
        <p:nvPr/>
      </p:nvGrpSpPr>
      <p:grpSpPr>
        <a:xfrm>
          <a:off x="0" y="0"/>
          <a:ext cx="0" cy="0"/>
          <a:chOff x="0" y="0"/>
          <a:chExt cx="0" cy="0"/>
        </a:xfrm>
      </p:grpSpPr>
      <p:grpSp>
        <p:nvGrpSpPr>
          <p:cNvPr id="396" name="Google Shape;396;p7"/>
          <p:cNvGrpSpPr/>
          <p:nvPr/>
        </p:nvGrpSpPr>
        <p:grpSpPr>
          <a:xfrm>
            <a:off x="1155721" y="3501854"/>
            <a:ext cx="1405999" cy="2871355"/>
            <a:chOff x="8016171" y="3279029"/>
            <a:chExt cx="1405999" cy="2871355"/>
          </a:xfrm>
        </p:grpSpPr>
        <p:grpSp>
          <p:nvGrpSpPr>
            <p:cNvPr id="397" name="Google Shape;397;p7"/>
            <p:cNvGrpSpPr/>
            <p:nvPr/>
          </p:nvGrpSpPr>
          <p:grpSpPr>
            <a:xfrm>
              <a:off x="8016171" y="3279029"/>
              <a:ext cx="1405999" cy="2871355"/>
              <a:chOff x="8016171" y="3279029"/>
              <a:chExt cx="1405999" cy="2871355"/>
            </a:xfrm>
          </p:grpSpPr>
          <p:sp>
            <p:nvSpPr>
              <p:cNvPr id="398" name="Google Shape;398;p7"/>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7"/>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0" name="Google Shape;400;p7"/>
              <p:cNvGrpSpPr/>
              <p:nvPr/>
            </p:nvGrpSpPr>
            <p:grpSpPr>
              <a:xfrm>
                <a:off x="8162949" y="3396605"/>
                <a:ext cx="126688" cy="409911"/>
                <a:chOff x="8162949" y="3396605"/>
                <a:chExt cx="126688" cy="409911"/>
              </a:xfrm>
            </p:grpSpPr>
            <p:sp>
              <p:nvSpPr>
                <p:cNvPr id="401" name="Google Shape;401;p7"/>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7"/>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403" name="Google Shape;403;p7"/>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4" name="Google Shape;404;p7"/>
          <p:cNvSpPr txBox="1"/>
          <p:nvPr>
            <p:ph type="title"/>
          </p:nvPr>
        </p:nvSpPr>
        <p:spPr>
          <a:xfrm>
            <a:off x="232725" y="499500"/>
            <a:ext cx="3184500" cy="38718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405" name="Google Shape;405;p7"/>
          <p:cNvSpPr txBox="1"/>
          <p:nvPr>
            <p:ph idx="1" type="subTitle"/>
          </p:nvPr>
        </p:nvSpPr>
        <p:spPr>
          <a:xfrm>
            <a:off x="4169850" y="118910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6" name="Google Shape;406;p7"/>
          <p:cNvSpPr txBox="1"/>
          <p:nvPr>
            <p:ph idx="2" type="body"/>
          </p:nvPr>
        </p:nvSpPr>
        <p:spPr>
          <a:xfrm>
            <a:off x="4169883" y="190595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07" name="Google Shape;407;p7"/>
          <p:cNvSpPr txBox="1"/>
          <p:nvPr>
            <p:ph idx="3" type="subTitle"/>
          </p:nvPr>
        </p:nvSpPr>
        <p:spPr>
          <a:xfrm>
            <a:off x="8046056" y="118910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8" name="Google Shape;408;p7"/>
          <p:cNvSpPr txBox="1"/>
          <p:nvPr>
            <p:ph idx="4" type="body"/>
          </p:nvPr>
        </p:nvSpPr>
        <p:spPr>
          <a:xfrm>
            <a:off x="8046095" y="190595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09" name="Google Shape;409;p7"/>
          <p:cNvSpPr txBox="1"/>
          <p:nvPr>
            <p:ph idx="5" type="subTitle"/>
          </p:nvPr>
        </p:nvSpPr>
        <p:spPr>
          <a:xfrm>
            <a:off x="4169775" y="365425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10" name="Google Shape;410;p7"/>
          <p:cNvSpPr txBox="1"/>
          <p:nvPr>
            <p:ph idx="6" type="body"/>
          </p:nvPr>
        </p:nvSpPr>
        <p:spPr>
          <a:xfrm>
            <a:off x="4169820" y="437110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11" name="Google Shape;411;p7"/>
          <p:cNvSpPr txBox="1"/>
          <p:nvPr>
            <p:ph idx="7" type="body"/>
          </p:nvPr>
        </p:nvSpPr>
        <p:spPr>
          <a:xfrm>
            <a:off x="8046032" y="437110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12" name="Google Shape;412;p7"/>
          <p:cNvSpPr txBox="1"/>
          <p:nvPr>
            <p:ph idx="8" type="subTitle"/>
          </p:nvPr>
        </p:nvSpPr>
        <p:spPr>
          <a:xfrm>
            <a:off x="8045994" y="365425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13" name="Google Shape;413;p7"/>
          <p:cNvSpPr/>
          <p:nvPr/>
        </p:nvSpPr>
        <p:spPr>
          <a:xfrm>
            <a:off x="786912" y="65256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 name="Google Shape;414;p7"/>
          <p:cNvSpPr/>
          <p:nvPr/>
        </p:nvSpPr>
        <p:spPr>
          <a:xfrm>
            <a:off x="1245415" y="64934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15" name="Google Shape;415;p7"/>
          <p:cNvGrpSpPr/>
          <p:nvPr/>
        </p:nvGrpSpPr>
        <p:grpSpPr>
          <a:xfrm>
            <a:off x="535998" y="5609179"/>
            <a:ext cx="1166760" cy="1037731"/>
            <a:chOff x="937015" y="4907495"/>
            <a:chExt cx="1646803" cy="1464894"/>
          </a:xfrm>
        </p:grpSpPr>
        <p:sp>
          <p:nvSpPr>
            <p:cNvPr id="416" name="Google Shape;416;p7"/>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 name="Google Shape;417;p7"/>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 name="Google Shape;418;p7"/>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19" name="Google Shape;419;p7"/>
          <p:cNvSpPr/>
          <p:nvPr/>
        </p:nvSpPr>
        <p:spPr>
          <a:xfrm>
            <a:off x="446994" y="561016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20" name="Google Shape;420;p7"/>
          <p:cNvGrpSpPr/>
          <p:nvPr/>
        </p:nvGrpSpPr>
        <p:grpSpPr>
          <a:xfrm>
            <a:off x="471294" y="4593979"/>
            <a:ext cx="1391925" cy="1251957"/>
            <a:chOff x="845690" y="3474406"/>
            <a:chExt cx="1964609" cy="1767302"/>
          </a:xfrm>
        </p:grpSpPr>
        <p:sp>
          <p:nvSpPr>
            <p:cNvPr id="421" name="Google Shape;421;p7"/>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 name="Google Shape;422;p7"/>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7"/>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 name="Google Shape;424;p7"/>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7"/>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 name="Google Shape;426;p7"/>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7"/>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7"/>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 name="Google Shape;429;p7"/>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7"/>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7"/>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7"/>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7"/>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34" name="Google Shape;434;p7"/>
            <p:cNvGrpSpPr/>
            <p:nvPr/>
          </p:nvGrpSpPr>
          <p:grpSpPr>
            <a:xfrm>
              <a:off x="850749" y="3479411"/>
              <a:ext cx="1959550" cy="1762297"/>
              <a:chOff x="850749" y="3479411"/>
              <a:chExt cx="1959550" cy="1762297"/>
            </a:xfrm>
          </p:grpSpPr>
          <p:sp>
            <p:nvSpPr>
              <p:cNvPr id="435" name="Google Shape;435;p7"/>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7"/>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437" name="Google Shape;437;p7"/>
          <p:cNvSpPr/>
          <p:nvPr/>
        </p:nvSpPr>
        <p:spPr>
          <a:xfrm>
            <a:off x="902311" y="55365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38" name="Shape 438"/>
        <p:cNvGrpSpPr/>
        <p:nvPr/>
      </p:nvGrpSpPr>
      <p:grpSpPr>
        <a:xfrm>
          <a:off x="0" y="0"/>
          <a:ext cx="0" cy="0"/>
          <a:chOff x="0" y="0"/>
          <a:chExt cx="0" cy="0"/>
        </a:xfrm>
      </p:grpSpPr>
      <p:grpSp>
        <p:nvGrpSpPr>
          <p:cNvPr id="439" name="Google Shape;439;p8"/>
          <p:cNvGrpSpPr/>
          <p:nvPr/>
        </p:nvGrpSpPr>
        <p:grpSpPr>
          <a:xfrm>
            <a:off x="117442" y="40396"/>
            <a:ext cx="11966071" cy="6736538"/>
            <a:chOff x="193642" y="116596"/>
            <a:chExt cx="11966071" cy="6736538"/>
          </a:xfrm>
        </p:grpSpPr>
        <p:sp>
          <p:nvSpPr>
            <p:cNvPr id="440" name="Google Shape;440;p8"/>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 name="Google Shape;441;p8"/>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 name="Google Shape;442;p8"/>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8"/>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 name="Google Shape;444;p8"/>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 name="Google Shape;445;p8"/>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 name="Google Shape;446;p8"/>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8"/>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 name="Google Shape;448;p8"/>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 name="Google Shape;449;p8"/>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 name="Google Shape;450;p8"/>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 name="Google Shape;451;p8"/>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8"/>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8"/>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 name="Google Shape;454;p8"/>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 name="Google Shape;455;p8"/>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 name="Google Shape;456;p8"/>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 name="Google Shape;457;p8"/>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 name="Google Shape;458;p8"/>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8"/>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8"/>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 name="Google Shape;461;p8"/>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 name="Google Shape;462;p8"/>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8"/>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8"/>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8"/>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8"/>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8"/>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8"/>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8"/>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 name="Google Shape;470;p8"/>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 name="Google Shape;471;p8"/>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 name="Google Shape;472;p8"/>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8"/>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 name="Google Shape;474;p8"/>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8"/>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8"/>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8"/>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 name="Google Shape;478;p8"/>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8"/>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8"/>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 name="Google Shape;481;p8"/>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 name="Google Shape;482;p8"/>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 name="Google Shape;483;p8"/>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 name="Google Shape;484;p8"/>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8"/>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 name="Google Shape;486;p8"/>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 name="Google Shape;487;p8"/>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 name="Google Shape;488;p8"/>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8"/>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8"/>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 name="Google Shape;491;p8"/>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 name="Google Shape;492;p8"/>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 name="Google Shape;493;p8"/>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 name="Google Shape;494;p8"/>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 name="Google Shape;495;p8"/>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 name="Google Shape;496;p8"/>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 name="Google Shape;497;p8"/>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 name="Google Shape;498;p8"/>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 name="Google Shape;499;p8"/>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 name="Google Shape;500;p8"/>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 name="Google Shape;501;p8"/>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 name="Google Shape;502;p8"/>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 name="Google Shape;503;p8"/>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 name="Google Shape;504;p8"/>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8"/>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8"/>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8"/>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8"/>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8"/>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8"/>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8"/>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 name="Google Shape;512;p8"/>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8"/>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8"/>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8"/>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8"/>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 name="Google Shape;517;p8"/>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 name="Google Shape;518;p8"/>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 name="Google Shape;519;p8"/>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 name="Google Shape;520;p8"/>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 name="Google Shape;521;p8"/>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 name="Google Shape;522;p8"/>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 name="Google Shape;523;p8"/>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 name="Google Shape;524;p8"/>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 name="Google Shape;525;p8"/>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 name="Google Shape;526;p8"/>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 name="Google Shape;527;p8"/>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 name="Google Shape;528;p8"/>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 name="Google Shape;529;p8"/>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 name="Google Shape;530;p8"/>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 name="Google Shape;531;p8"/>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 name="Google Shape;532;p8"/>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 name="Google Shape;533;p8"/>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 name="Google Shape;534;p8"/>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 name="Google Shape;535;p8"/>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 name="Google Shape;536;p8"/>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 name="Google Shape;537;p8"/>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 name="Google Shape;538;p8"/>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 name="Google Shape;539;p8"/>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40" name="Google Shape;540;p8"/>
          <p:cNvSpPr txBox="1"/>
          <p:nvPr>
            <p:ph type="title"/>
          </p:nvPr>
        </p:nvSpPr>
        <p:spPr>
          <a:xfrm>
            <a:off x="1023125" y="817675"/>
            <a:ext cx="10145700" cy="955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541" name="Google Shape;541;p8"/>
          <p:cNvSpPr txBox="1"/>
          <p:nvPr>
            <p:ph idx="1" type="body"/>
          </p:nvPr>
        </p:nvSpPr>
        <p:spPr>
          <a:xfrm>
            <a:off x="1023125" y="2417813"/>
            <a:ext cx="4762800" cy="3238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42" name="Google Shape;542;p8"/>
          <p:cNvSpPr txBox="1"/>
          <p:nvPr>
            <p:ph idx="2" type="body"/>
          </p:nvPr>
        </p:nvSpPr>
        <p:spPr>
          <a:xfrm>
            <a:off x="6406100" y="2417813"/>
            <a:ext cx="4762800" cy="3238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43" name="Google Shape;543;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4" name="Google Shape;544;p8"/>
          <p:cNvSpPr/>
          <p:nvPr/>
        </p:nvSpPr>
        <p:spPr>
          <a:xfrm>
            <a:off x="10617187" y="509041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 name="Google Shape;545;p8"/>
          <p:cNvSpPr/>
          <p:nvPr/>
        </p:nvSpPr>
        <p:spPr>
          <a:xfrm>
            <a:off x="11178545" y="522556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 name="Google Shape;546;p8"/>
          <p:cNvSpPr/>
          <p:nvPr/>
        </p:nvSpPr>
        <p:spPr>
          <a:xfrm>
            <a:off x="11040795" y="484164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47" name="Google Shape;547;p8"/>
          <p:cNvGrpSpPr/>
          <p:nvPr/>
        </p:nvGrpSpPr>
        <p:grpSpPr>
          <a:xfrm>
            <a:off x="10816249" y="3136728"/>
            <a:ext cx="1313734" cy="2682866"/>
            <a:chOff x="10464549" y="3919228"/>
            <a:chExt cx="1313734" cy="2682866"/>
          </a:xfrm>
        </p:grpSpPr>
        <p:sp>
          <p:nvSpPr>
            <p:cNvPr id="548" name="Google Shape;548;p8"/>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 name="Google Shape;549;p8"/>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0" name="Google Shape;550;p8"/>
            <p:cNvGrpSpPr/>
            <p:nvPr/>
          </p:nvGrpSpPr>
          <p:grpSpPr>
            <a:xfrm>
              <a:off x="10601722" y="4029051"/>
              <a:ext cx="118352" cy="383030"/>
              <a:chOff x="10601722" y="4029051"/>
              <a:chExt cx="118352" cy="383030"/>
            </a:xfrm>
          </p:grpSpPr>
          <p:sp>
            <p:nvSpPr>
              <p:cNvPr id="551" name="Google Shape;551;p8"/>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 name="Google Shape;552;p8"/>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53" name="Google Shape;553;p8"/>
          <p:cNvGrpSpPr/>
          <p:nvPr/>
        </p:nvGrpSpPr>
        <p:grpSpPr>
          <a:xfrm rot="904875">
            <a:off x="2731" y="111127"/>
            <a:ext cx="1210062" cy="2688303"/>
            <a:chOff x="354570" y="3785522"/>
            <a:chExt cx="1210009" cy="2688186"/>
          </a:xfrm>
        </p:grpSpPr>
        <p:grpSp>
          <p:nvGrpSpPr>
            <p:cNvPr id="554" name="Google Shape;554;p8"/>
            <p:cNvGrpSpPr/>
            <p:nvPr/>
          </p:nvGrpSpPr>
          <p:grpSpPr>
            <a:xfrm>
              <a:off x="354570" y="3785522"/>
              <a:ext cx="1210009" cy="1031593"/>
              <a:chOff x="354570" y="3785522"/>
              <a:chExt cx="1210009" cy="1031593"/>
            </a:xfrm>
          </p:grpSpPr>
          <p:sp>
            <p:nvSpPr>
              <p:cNvPr id="555" name="Google Shape;555;p8"/>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6" name="Google Shape;556;p8"/>
              <p:cNvGrpSpPr/>
              <p:nvPr/>
            </p:nvGrpSpPr>
            <p:grpSpPr>
              <a:xfrm>
                <a:off x="478418" y="3898826"/>
                <a:ext cx="138937" cy="366677"/>
                <a:chOff x="478418" y="3898826"/>
                <a:chExt cx="138937" cy="366677"/>
              </a:xfrm>
            </p:grpSpPr>
            <p:sp>
              <p:nvSpPr>
                <p:cNvPr id="557" name="Google Shape;557;p8"/>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 name="Google Shape;558;p8"/>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559" name="Google Shape;559;p8"/>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60" name="Google Shape;560;p8"/>
          <p:cNvGrpSpPr/>
          <p:nvPr/>
        </p:nvGrpSpPr>
        <p:grpSpPr>
          <a:xfrm>
            <a:off x="9791226" y="5143521"/>
            <a:ext cx="1018124" cy="1588220"/>
            <a:chOff x="9893185" y="5181650"/>
            <a:chExt cx="892856" cy="1392809"/>
          </a:xfrm>
        </p:grpSpPr>
        <p:grpSp>
          <p:nvGrpSpPr>
            <p:cNvPr id="561" name="Google Shape;561;p8"/>
            <p:cNvGrpSpPr/>
            <p:nvPr/>
          </p:nvGrpSpPr>
          <p:grpSpPr>
            <a:xfrm>
              <a:off x="9893185" y="5181650"/>
              <a:ext cx="892856" cy="1392809"/>
              <a:chOff x="486065" y="3539616"/>
              <a:chExt cx="1939726" cy="3025872"/>
            </a:xfrm>
          </p:grpSpPr>
          <p:sp>
            <p:nvSpPr>
              <p:cNvPr id="562" name="Google Shape;562;p8"/>
              <p:cNvSpPr/>
              <p:nvPr/>
            </p:nvSpPr>
            <p:spPr>
              <a:xfrm>
                <a:off x="1256378" y="6231621"/>
                <a:ext cx="432915" cy="333867"/>
              </a:xfrm>
              <a:custGeom>
                <a:rect b="b" l="l" r="r" t="t"/>
                <a:pathLst>
                  <a:path extrusionOk="0" h="333867" w="432915">
                    <a:moveTo>
                      <a:pt x="217157" y="1161"/>
                    </a:moveTo>
                    <a:cubicBezTo>
                      <a:pt x="446857" y="24037"/>
                      <a:pt x="456346" y="219925"/>
                      <a:pt x="411915" y="288113"/>
                    </a:cubicBezTo>
                    <a:cubicBezTo>
                      <a:pt x="367483" y="356300"/>
                      <a:pt x="70225" y="346748"/>
                      <a:pt x="17623" y="269636"/>
                    </a:cubicBezTo>
                    <a:cubicBezTo>
                      <a:pt x="-35041" y="192525"/>
                      <a:pt x="30004" y="-17441"/>
                      <a:pt x="217157" y="116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 name="Google Shape;563;p8"/>
              <p:cNvSpPr/>
              <p:nvPr/>
            </p:nvSpPr>
            <p:spPr>
              <a:xfrm>
                <a:off x="1841821" y="6190539"/>
                <a:ext cx="433013" cy="331504"/>
              </a:xfrm>
              <a:custGeom>
                <a:rect b="b" l="l" r="r" t="t"/>
                <a:pathLst>
                  <a:path extrusionOk="0" h="331504" w="433013">
                    <a:moveTo>
                      <a:pt x="199145" y="12"/>
                    </a:moveTo>
                    <a:cubicBezTo>
                      <a:pt x="429976" y="2274"/>
                      <a:pt x="456873" y="196529"/>
                      <a:pt x="418663" y="268361"/>
                    </a:cubicBezTo>
                    <a:cubicBezTo>
                      <a:pt x="380453" y="340257"/>
                      <a:pt x="83572" y="357288"/>
                      <a:pt x="24246" y="285141"/>
                    </a:cubicBezTo>
                    <a:cubicBezTo>
                      <a:pt x="-35017" y="213120"/>
                      <a:pt x="11048" y="-1811"/>
                      <a:pt x="199145" y="12"/>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64" name="Google Shape;564;p8"/>
              <p:cNvGrpSpPr/>
              <p:nvPr/>
            </p:nvGrpSpPr>
            <p:grpSpPr>
              <a:xfrm>
                <a:off x="935943" y="5061219"/>
                <a:ext cx="1489848" cy="1325344"/>
                <a:chOff x="935943" y="5061219"/>
                <a:chExt cx="1489848" cy="1325344"/>
              </a:xfrm>
            </p:grpSpPr>
            <p:sp>
              <p:nvSpPr>
                <p:cNvPr id="565" name="Google Shape;565;p8"/>
                <p:cNvSpPr/>
                <p:nvPr/>
              </p:nvSpPr>
              <p:spPr>
                <a:xfrm>
                  <a:off x="935943" y="5061219"/>
                  <a:ext cx="1489848" cy="1325344"/>
                </a:xfrm>
                <a:custGeom>
                  <a:rect b="b" l="l" r="r" t="t"/>
                  <a:pathLst>
                    <a:path extrusionOk="0" h="1325344" w="1489848">
                      <a:moveTo>
                        <a:pt x="157251" y="37268"/>
                      </a:moveTo>
                      <a:cubicBezTo>
                        <a:pt x="157251" y="37268"/>
                        <a:pt x="-42785" y="1124241"/>
                        <a:pt x="8371" y="1204809"/>
                      </a:cubicBezTo>
                      <a:cubicBezTo>
                        <a:pt x="41302" y="1256782"/>
                        <a:pt x="401657" y="1318056"/>
                        <a:pt x="769994" y="1324969"/>
                      </a:cubicBezTo>
                      <a:cubicBezTo>
                        <a:pt x="1143358" y="1331945"/>
                        <a:pt x="1464372" y="1240505"/>
                        <a:pt x="1489133" y="1156732"/>
                      </a:cubicBezTo>
                      <a:cubicBezTo>
                        <a:pt x="1504342" y="1105387"/>
                        <a:pt x="1272065" y="0"/>
                        <a:pt x="1272065" y="0"/>
                      </a:cubicBezTo>
                      <a:lnTo>
                        <a:pt x="157251" y="3726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 name="Google Shape;566;p8"/>
                <p:cNvSpPr/>
                <p:nvPr/>
              </p:nvSpPr>
              <p:spPr>
                <a:xfrm>
                  <a:off x="951478" y="6174210"/>
                  <a:ext cx="1452859" cy="103815"/>
                </a:xfrm>
                <a:custGeom>
                  <a:rect b="b" l="l" r="r" t="t"/>
                  <a:pathLst>
                    <a:path extrusionOk="0" h="103815" w="1452859">
                      <a:moveTo>
                        <a:pt x="0" y="15711"/>
                      </a:moveTo>
                      <a:cubicBezTo>
                        <a:pt x="0" y="15711"/>
                        <a:pt x="352123" y="107591"/>
                        <a:pt x="715369" y="103695"/>
                      </a:cubicBezTo>
                      <a:cubicBezTo>
                        <a:pt x="1078552" y="99736"/>
                        <a:pt x="1452859" y="0"/>
                        <a:pt x="145285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 name="Google Shape;567;p8"/>
                <p:cNvSpPr/>
                <p:nvPr/>
              </p:nvSpPr>
              <p:spPr>
                <a:xfrm>
                  <a:off x="954181" y="6051285"/>
                  <a:ext cx="1439221" cy="116109"/>
                </a:xfrm>
                <a:custGeom>
                  <a:rect b="b" l="l" r="r" t="t"/>
                  <a:pathLst>
                    <a:path extrusionOk="0" h="116109" w="1439221">
                      <a:moveTo>
                        <a:pt x="0" y="51093"/>
                      </a:moveTo>
                      <a:cubicBezTo>
                        <a:pt x="0" y="51093"/>
                        <a:pt x="366263" y="124120"/>
                        <a:pt x="715620" y="115384"/>
                      </a:cubicBezTo>
                      <a:cubicBezTo>
                        <a:pt x="1064978" y="106648"/>
                        <a:pt x="1439222" y="0"/>
                        <a:pt x="143922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 name="Google Shape;568;p8"/>
                <p:cNvSpPr/>
                <p:nvPr/>
              </p:nvSpPr>
              <p:spPr>
                <a:xfrm>
                  <a:off x="963293" y="5944574"/>
                  <a:ext cx="1410815" cy="120234"/>
                </a:xfrm>
                <a:custGeom>
                  <a:rect b="b" l="l" r="r" t="t"/>
                  <a:pathLst>
                    <a:path extrusionOk="0" h="120234" w="1410815">
                      <a:moveTo>
                        <a:pt x="0" y="43929"/>
                      </a:moveTo>
                      <a:cubicBezTo>
                        <a:pt x="0" y="43929"/>
                        <a:pt x="355139" y="126570"/>
                        <a:pt x="691676" y="119846"/>
                      </a:cubicBezTo>
                      <a:cubicBezTo>
                        <a:pt x="1028213" y="113122"/>
                        <a:pt x="1410816" y="0"/>
                        <a:pt x="1410816"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69" name="Google Shape;569;p8"/>
              <p:cNvSpPr/>
              <p:nvPr/>
            </p:nvSpPr>
            <p:spPr>
              <a:xfrm>
                <a:off x="884781" y="4431678"/>
                <a:ext cx="1515973" cy="1625891"/>
              </a:xfrm>
              <a:custGeom>
                <a:rect b="b" l="l" r="r" t="t"/>
                <a:pathLst>
                  <a:path extrusionOk="0" h="1625891" w="1515973">
                    <a:moveTo>
                      <a:pt x="746810" y="145"/>
                    </a:moveTo>
                    <a:cubicBezTo>
                      <a:pt x="353712" y="-7522"/>
                      <a:pt x="52180" y="290051"/>
                      <a:pt x="8502" y="672087"/>
                    </a:cubicBezTo>
                    <a:cubicBezTo>
                      <a:pt x="-35866" y="1060157"/>
                      <a:pt x="107861" y="1180129"/>
                      <a:pt x="107861" y="1180129"/>
                    </a:cubicBezTo>
                    <a:cubicBezTo>
                      <a:pt x="107861" y="1180129"/>
                      <a:pt x="119110" y="1145439"/>
                      <a:pt x="136016" y="1124700"/>
                    </a:cubicBezTo>
                    <a:cubicBezTo>
                      <a:pt x="152921" y="1103898"/>
                      <a:pt x="175420" y="1097048"/>
                      <a:pt x="175420" y="1097048"/>
                    </a:cubicBezTo>
                    <a:cubicBezTo>
                      <a:pt x="175420" y="1097048"/>
                      <a:pt x="166056" y="1173028"/>
                      <a:pt x="189183" y="1257115"/>
                    </a:cubicBezTo>
                    <a:cubicBezTo>
                      <a:pt x="212310" y="1341202"/>
                      <a:pt x="267991" y="1433270"/>
                      <a:pt x="267991" y="1433270"/>
                    </a:cubicBezTo>
                    <a:cubicBezTo>
                      <a:pt x="267991" y="1433270"/>
                      <a:pt x="271699" y="1379789"/>
                      <a:pt x="281188" y="1341579"/>
                    </a:cubicBezTo>
                    <a:cubicBezTo>
                      <a:pt x="290741" y="1303369"/>
                      <a:pt x="306075" y="1280368"/>
                      <a:pt x="306075" y="1280368"/>
                    </a:cubicBezTo>
                    <a:cubicBezTo>
                      <a:pt x="306075" y="1280368"/>
                      <a:pt x="324175" y="1373944"/>
                      <a:pt x="381804" y="1429248"/>
                    </a:cubicBezTo>
                    <a:cubicBezTo>
                      <a:pt x="439433" y="1484552"/>
                      <a:pt x="536655" y="1501709"/>
                      <a:pt x="536655" y="1501709"/>
                    </a:cubicBezTo>
                    <a:cubicBezTo>
                      <a:pt x="536655" y="1501709"/>
                      <a:pt x="515916" y="1477765"/>
                      <a:pt x="510260" y="1453884"/>
                    </a:cubicBezTo>
                    <a:cubicBezTo>
                      <a:pt x="504604" y="1430003"/>
                      <a:pt x="510762" y="1411149"/>
                      <a:pt x="510762" y="1411149"/>
                    </a:cubicBezTo>
                    <a:cubicBezTo>
                      <a:pt x="510762" y="1411149"/>
                      <a:pt x="591959" y="1416805"/>
                      <a:pt x="625455" y="1494670"/>
                    </a:cubicBezTo>
                    <a:cubicBezTo>
                      <a:pt x="649337" y="1550288"/>
                      <a:pt x="616594" y="1625892"/>
                      <a:pt x="616594" y="1625892"/>
                    </a:cubicBezTo>
                    <a:cubicBezTo>
                      <a:pt x="616594" y="1625892"/>
                      <a:pt x="820527" y="1617470"/>
                      <a:pt x="939619" y="1560469"/>
                    </a:cubicBezTo>
                    <a:cubicBezTo>
                      <a:pt x="1058711" y="1503469"/>
                      <a:pt x="1134000" y="1378406"/>
                      <a:pt x="1134000" y="1378406"/>
                    </a:cubicBezTo>
                    <a:cubicBezTo>
                      <a:pt x="1134000" y="1378406"/>
                      <a:pt x="1141039" y="1402602"/>
                      <a:pt x="1144432" y="1438738"/>
                    </a:cubicBezTo>
                    <a:cubicBezTo>
                      <a:pt x="1147826" y="1474874"/>
                      <a:pt x="1141541" y="1510005"/>
                      <a:pt x="1141541" y="1510005"/>
                    </a:cubicBezTo>
                    <a:cubicBezTo>
                      <a:pt x="1141541" y="1510005"/>
                      <a:pt x="1226634" y="1475817"/>
                      <a:pt x="1270626" y="1361564"/>
                    </a:cubicBezTo>
                    <a:cubicBezTo>
                      <a:pt x="1314555" y="1247374"/>
                      <a:pt x="1322285" y="1054439"/>
                      <a:pt x="1322285" y="1054439"/>
                    </a:cubicBezTo>
                    <a:cubicBezTo>
                      <a:pt x="1322285" y="1054439"/>
                      <a:pt x="1347863" y="1062609"/>
                      <a:pt x="1362192" y="1099248"/>
                    </a:cubicBezTo>
                    <a:cubicBezTo>
                      <a:pt x="1376520" y="1135886"/>
                      <a:pt x="1374761" y="1199674"/>
                      <a:pt x="1374761" y="1199674"/>
                    </a:cubicBezTo>
                    <a:cubicBezTo>
                      <a:pt x="1374761" y="1199674"/>
                      <a:pt x="1616778" y="952817"/>
                      <a:pt x="1467143" y="529868"/>
                    </a:cubicBezTo>
                    <a:cubicBezTo>
                      <a:pt x="1371304" y="258628"/>
                      <a:pt x="1098052" y="6932"/>
                      <a:pt x="746810" y="145"/>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0" name="Google Shape;570;p8"/>
              <p:cNvGrpSpPr/>
              <p:nvPr/>
            </p:nvGrpSpPr>
            <p:grpSpPr>
              <a:xfrm>
                <a:off x="486065" y="3539616"/>
                <a:ext cx="1900935" cy="1611157"/>
                <a:chOff x="486065" y="3539616"/>
                <a:chExt cx="1900935" cy="1611157"/>
              </a:xfrm>
            </p:grpSpPr>
            <p:sp>
              <p:nvSpPr>
                <p:cNvPr id="571" name="Google Shape;571;p8"/>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 name="Google Shape;572;p8"/>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 name="Google Shape;573;p8"/>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 name="Google Shape;574;p8"/>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5" name="Google Shape;575;p8"/>
                <p:cNvGrpSpPr/>
                <p:nvPr/>
              </p:nvGrpSpPr>
              <p:grpSpPr>
                <a:xfrm>
                  <a:off x="791398" y="3698480"/>
                  <a:ext cx="1422121" cy="984472"/>
                  <a:chOff x="791398" y="3698480"/>
                  <a:chExt cx="1422121" cy="984472"/>
                </a:xfrm>
              </p:grpSpPr>
              <p:sp>
                <p:nvSpPr>
                  <p:cNvPr id="576" name="Google Shape;576;p8"/>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 name="Google Shape;577;p8"/>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 name="Google Shape;578;p8"/>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 name="Google Shape;579;p8"/>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 name="Google Shape;580;p8"/>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 name="Google Shape;581;p8"/>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 name="Google Shape;582;p8"/>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 name="Google Shape;583;p8"/>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 name="Google Shape;584;p8"/>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5" name="Google Shape;585;p8"/>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6" name="Google Shape;586;p8"/>
              <p:cNvSpPr/>
              <p:nvPr/>
            </p:nvSpPr>
            <p:spPr>
              <a:xfrm>
                <a:off x="1398560" y="4762641"/>
                <a:ext cx="474608" cy="299394"/>
              </a:xfrm>
              <a:custGeom>
                <a:rect b="b" l="l" r="r" t="t"/>
                <a:pathLst>
                  <a:path extrusionOk="0" h="299394" w="474608">
                    <a:moveTo>
                      <a:pt x="0" y="149698"/>
                    </a:moveTo>
                    <a:cubicBezTo>
                      <a:pt x="0" y="67056"/>
                      <a:pt x="106272" y="0"/>
                      <a:pt x="237304" y="0"/>
                    </a:cubicBezTo>
                    <a:cubicBezTo>
                      <a:pt x="368337" y="0"/>
                      <a:pt x="474608" y="66993"/>
                      <a:pt x="474608" y="149698"/>
                    </a:cubicBezTo>
                    <a:cubicBezTo>
                      <a:pt x="474608" y="232339"/>
                      <a:pt x="368337" y="299395"/>
                      <a:pt x="237304" y="299395"/>
                    </a:cubicBezTo>
                    <a:cubicBezTo>
                      <a:pt x="106272" y="299395"/>
                      <a:pt x="0" y="232339"/>
                      <a:pt x="0" y="149698"/>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87" name="Google Shape;587;p8"/>
            <p:cNvGrpSpPr/>
            <p:nvPr/>
          </p:nvGrpSpPr>
          <p:grpSpPr>
            <a:xfrm>
              <a:off x="10198785" y="5904200"/>
              <a:ext cx="453049" cy="512488"/>
              <a:chOff x="1149979" y="5109353"/>
              <a:chExt cx="984248" cy="1113379"/>
            </a:xfrm>
          </p:grpSpPr>
          <p:sp>
            <p:nvSpPr>
              <p:cNvPr id="588" name="Google Shape;588;p8"/>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 name="Google Shape;589;p8"/>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 name="Google Shape;590;p8"/>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8"/>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 name="Google Shape;592;p8"/>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 name="Google Shape;593;p8"/>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 name="Google Shape;594;p8"/>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8"/>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 name="Google Shape;596;p8"/>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 name="Google Shape;597;p8"/>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98" name="Google Shape;598;p8"/>
          <p:cNvGrpSpPr/>
          <p:nvPr/>
        </p:nvGrpSpPr>
        <p:grpSpPr>
          <a:xfrm>
            <a:off x="10917513" y="5269634"/>
            <a:ext cx="1129989" cy="1470357"/>
            <a:chOff x="10917513" y="5269634"/>
            <a:chExt cx="1129989" cy="1470357"/>
          </a:xfrm>
        </p:grpSpPr>
        <p:sp>
          <p:nvSpPr>
            <p:cNvPr id="599" name="Google Shape;599;p8"/>
            <p:cNvSpPr/>
            <p:nvPr/>
          </p:nvSpPr>
          <p:spPr>
            <a:xfrm>
              <a:off x="11175462" y="6574591"/>
              <a:ext cx="207835" cy="160265"/>
            </a:xfrm>
            <a:custGeom>
              <a:rect b="b" l="l" r="r" t="t"/>
              <a:pathLst>
                <a:path extrusionOk="0" h="305267" w="395876">
                  <a:moveTo>
                    <a:pt x="198611" y="1057"/>
                  </a:moveTo>
                  <a:cubicBezTo>
                    <a:pt x="408640" y="21984"/>
                    <a:pt x="417313" y="201093"/>
                    <a:pt x="376652" y="263436"/>
                  </a:cubicBezTo>
                  <a:cubicBezTo>
                    <a:pt x="335991" y="325778"/>
                    <a:pt x="64248" y="317044"/>
                    <a:pt x="16108" y="246531"/>
                  </a:cubicBezTo>
                  <a:cubicBezTo>
                    <a:pt x="-32031" y="176018"/>
                    <a:pt x="27420" y="-15911"/>
                    <a:pt x="198611" y="1057"/>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 name="Google Shape;600;p8"/>
            <p:cNvSpPr/>
            <p:nvPr/>
          </p:nvSpPr>
          <p:spPr>
            <a:xfrm>
              <a:off x="11518215" y="6580846"/>
              <a:ext cx="207861" cy="159145"/>
            </a:xfrm>
            <a:custGeom>
              <a:rect b="b" l="l" r="r" t="t"/>
              <a:pathLst>
                <a:path extrusionOk="0" h="303133" w="395925">
                  <a:moveTo>
                    <a:pt x="182079" y="11"/>
                  </a:moveTo>
                  <a:cubicBezTo>
                    <a:pt x="393114" y="2085"/>
                    <a:pt x="417749" y="179686"/>
                    <a:pt x="382807" y="245422"/>
                  </a:cubicBezTo>
                  <a:cubicBezTo>
                    <a:pt x="347865" y="311158"/>
                    <a:pt x="76373" y="326681"/>
                    <a:pt x="22201" y="260756"/>
                  </a:cubicBezTo>
                  <a:cubicBezTo>
                    <a:pt x="-32035" y="194832"/>
                    <a:pt x="10072" y="-1686"/>
                    <a:pt x="182079" y="1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 name="Google Shape;601;p8"/>
            <p:cNvSpPr/>
            <p:nvPr/>
          </p:nvSpPr>
          <p:spPr>
            <a:xfrm>
              <a:off x="11113602" y="6028916"/>
              <a:ext cx="715177" cy="636203"/>
            </a:xfrm>
            <a:custGeom>
              <a:rect b="b" l="l" r="r" t="t"/>
              <a:pathLst>
                <a:path extrusionOk="0" h="1211816" w="1362242">
                  <a:moveTo>
                    <a:pt x="143772" y="34062"/>
                  </a:moveTo>
                  <a:cubicBezTo>
                    <a:pt x="143772" y="34062"/>
                    <a:pt x="-39108" y="1027899"/>
                    <a:pt x="7649" y="1101617"/>
                  </a:cubicBezTo>
                  <a:cubicBezTo>
                    <a:pt x="37752" y="1149065"/>
                    <a:pt x="367250" y="1205123"/>
                    <a:pt x="704039" y="1211470"/>
                  </a:cubicBezTo>
                  <a:cubicBezTo>
                    <a:pt x="1045415" y="1217880"/>
                    <a:pt x="1338902" y="1134233"/>
                    <a:pt x="1361590" y="1057687"/>
                  </a:cubicBezTo>
                  <a:cubicBezTo>
                    <a:pt x="1375478" y="1010742"/>
                    <a:pt x="1163124" y="0"/>
                    <a:pt x="1163124" y="0"/>
                  </a:cubicBezTo>
                  <a:lnTo>
                    <a:pt x="143772" y="34062"/>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02" name="Google Shape;602;p8"/>
            <p:cNvGrpSpPr/>
            <p:nvPr/>
          </p:nvGrpSpPr>
          <p:grpSpPr>
            <a:xfrm>
              <a:off x="10917513" y="5902761"/>
              <a:ext cx="1036607" cy="713047"/>
              <a:chOff x="2631763" y="4985930"/>
              <a:chExt cx="1974865" cy="1358443"/>
            </a:xfrm>
          </p:grpSpPr>
          <p:grpSp>
            <p:nvGrpSpPr>
              <p:cNvPr id="603" name="Google Shape;603;p8"/>
              <p:cNvGrpSpPr/>
              <p:nvPr/>
            </p:nvGrpSpPr>
            <p:grpSpPr>
              <a:xfrm>
                <a:off x="2631763" y="4985930"/>
                <a:ext cx="913974" cy="1358443"/>
                <a:chOff x="2631763" y="4985930"/>
                <a:chExt cx="913974" cy="1358443"/>
              </a:xfrm>
            </p:grpSpPr>
            <p:sp>
              <p:nvSpPr>
                <p:cNvPr id="604" name="Google Shape;604;p8"/>
                <p:cNvSpPr/>
                <p:nvPr/>
              </p:nvSpPr>
              <p:spPr>
                <a:xfrm>
                  <a:off x="3129170" y="4985930"/>
                  <a:ext cx="416567" cy="657802"/>
                </a:xfrm>
                <a:custGeom>
                  <a:rect b="b" l="l" r="r" t="t"/>
                  <a:pathLst>
                    <a:path extrusionOk="0" h="657802" w="416567">
                      <a:moveTo>
                        <a:pt x="416377" y="0"/>
                      </a:moveTo>
                      <a:cubicBezTo>
                        <a:pt x="416377" y="0"/>
                        <a:pt x="115850" y="68502"/>
                        <a:pt x="31826" y="269795"/>
                      </a:cubicBezTo>
                      <a:cubicBezTo>
                        <a:pt x="-41326" y="445134"/>
                        <a:pt x="34528" y="657802"/>
                        <a:pt x="34528" y="657802"/>
                      </a:cubicBezTo>
                      <a:cubicBezTo>
                        <a:pt x="34528" y="657802"/>
                        <a:pt x="299107" y="600487"/>
                        <a:pt x="363210" y="448967"/>
                      </a:cubicBezTo>
                      <a:cubicBezTo>
                        <a:pt x="422661" y="308633"/>
                        <a:pt x="416377" y="0"/>
                        <a:pt x="4163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8"/>
                <p:cNvSpPr/>
                <p:nvPr/>
              </p:nvSpPr>
              <p:spPr>
                <a:xfrm>
                  <a:off x="2840170" y="5888201"/>
                  <a:ext cx="500713" cy="292816"/>
                </a:xfrm>
                <a:custGeom>
                  <a:rect b="b" l="l" r="r" t="t"/>
                  <a:pathLst>
                    <a:path extrusionOk="0" h="292816" w="500713">
                      <a:moveTo>
                        <a:pt x="0" y="220902"/>
                      </a:moveTo>
                      <a:cubicBezTo>
                        <a:pt x="0" y="220902"/>
                        <a:pt x="54613" y="43678"/>
                        <a:pt x="235167" y="39090"/>
                      </a:cubicBezTo>
                      <a:cubicBezTo>
                        <a:pt x="403719" y="34816"/>
                        <a:pt x="500312" y="0"/>
                        <a:pt x="500312" y="0"/>
                      </a:cubicBezTo>
                      <a:cubicBezTo>
                        <a:pt x="500312" y="0"/>
                        <a:pt x="516526" y="186902"/>
                        <a:pt x="342822" y="258923"/>
                      </a:cubicBezTo>
                      <a:cubicBezTo>
                        <a:pt x="115258" y="353191"/>
                        <a:pt x="0" y="220902"/>
                        <a:pt x="0"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 name="Google Shape;606;p8"/>
                <p:cNvSpPr/>
                <p:nvPr/>
              </p:nvSpPr>
              <p:spPr>
                <a:xfrm>
                  <a:off x="3010606" y="5513957"/>
                  <a:ext cx="436730" cy="423304"/>
                </a:xfrm>
                <a:custGeom>
                  <a:rect b="b" l="l" r="r" t="t"/>
                  <a:pathLst>
                    <a:path extrusionOk="0" h="423304" w="436730">
                      <a:moveTo>
                        <a:pt x="315" y="423263"/>
                      </a:moveTo>
                      <a:cubicBezTo>
                        <a:pt x="315" y="423263"/>
                        <a:pt x="-13951" y="228883"/>
                        <a:pt x="149447" y="151960"/>
                      </a:cubicBezTo>
                      <a:cubicBezTo>
                        <a:pt x="302036" y="80191"/>
                        <a:pt x="423830" y="0"/>
                        <a:pt x="423830" y="0"/>
                      </a:cubicBezTo>
                      <a:cubicBezTo>
                        <a:pt x="423830" y="0"/>
                        <a:pt x="523880" y="341313"/>
                        <a:pt x="166730" y="406547"/>
                      </a:cubicBezTo>
                      <a:cubicBezTo>
                        <a:pt x="65863" y="424960"/>
                        <a:pt x="315" y="423263"/>
                        <a:pt x="315"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8"/>
                <p:cNvSpPr/>
                <p:nvPr/>
              </p:nvSpPr>
              <p:spPr>
                <a:xfrm>
                  <a:off x="2881364" y="5226063"/>
                  <a:ext cx="294148" cy="504648"/>
                </a:xfrm>
                <a:custGeom>
                  <a:rect b="b" l="l" r="r" t="t"/>
                  <a:pathLst>
                    <a:path extrusionOk="0" h="504648" w="294148">
                      <a:moveTo>
                        <a:pt x="194287" y="504648"/>
                      </a:moveTo>
                      <a:cubicBezTo>
                        <a:pt x="194287" y="504648"/>
                        <a:pt x="-57723" y="366325"/>
                        <a:pt x="12287" y="178732"/>
                      </a:cubicBezTo>
                      <a:cubicBezTo>
                        <a:pt x="71676" y="19796"/>
                        <a:pt x="294149" y="0"/>
                        <a:pt x="294149" y="0"/>
                      </a:cubicBezTo>
                      <a:cubicBezTo>
                        <a:pt x="294149" y="0"/>
                        <a:pt x="254493" y="86035"/>
                        <a:pt x="247706" y="202802"/>
                      </a:cubicBezTo>
                      <a:cubicBezTo>
                        <a:pt x="240919" y="319569"/>
                        <a:pt x="287298" y="435644"/>
                        <a:pt x="287298" y="435644"/>
                      </a:cubicBezTo>
                      <a:lnTo>
                        <a:pt x="236017" y="465181"/>
                      </a:lnTo>
                      <a:lnTo>
                        <a:pt x="194287"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8"/>
                <p:cNvSpPr/>
                <p:nvPr/>
              </p:nvSpPr>
              <p:spPr>
                <a:xfrm>
                  <a:off x="2805874" y="5490327"/>
                  <a:ext cx="261167" cy="471968"/>
                </a:xfrm>
                <a:custGeom>
                  <a:rect b="b" l="l" r="r" t="t"/>
                  <a:pathLst>
                    <a:path extrusionOk="0" h="471968" w="261167">
                      <a:moveTo>
                        <a:pt x="76591" y="0"/>
                      </a:moveTo>
                      <a:cubicBezTo>
                        <a:pt x="76591" y="0"/>
                        <a:pt x="-15163" y="169054"/>
                        <a:pt x="2182" y="272120"/>
                      </a:cubicBezTo>
                      <a:cubicBezTo>
                        <a:pt x="25058" y="408432"/>
                        <a:pt x="148800" y="471968"/>
                        <a:pt x="148800" y="471968"/>
                      </a:cubicBezTo>
                      <a:lnTo>
                        <a:pt x="204921" y="446265"/>
                      </a:lnTo>
                      <a:cubicBezTo>
                        <a:pt x="204921" y="446265"/>
                        <a:pt x="202659" y="398879"/>
                        <a:pt x="216736" y="346152"/>
                      </a:cubicBezTo>
                      <a:cubicBezTo>
                        <a:pt x="230814" y="293425"/>
                        <a:pt x="261168" y="235356"/>
                        <a:pt x="261168" y="235356"/>
                      </a:cubicBezTo>
                      <a:cubicBezTo>
                        <a:pt x="261168" y="235356"/>
                        <a:pt x="188456" y="197272"/>
                        <a:pt x="141448" y="135495"/>
                      </a:cubicBezTo>
                      <a:cubicBezTo>
                        <a:pt x="94565" y="73717"/>
                        <a:pt x="76591" y="0"/>
                        <a:pt x="7659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 name="Google Shape;609;p8"/>
                <p:cNvSpPr/>
                <p:nvPr/>
              </p:nvSpPr>
              <p:spPr>
                <a:xfrm>
                  <a:off x="2730707" y="5743971"/>
                  <a:ext cx="220636" cy="364691"/>
                </a:xfrm>
                <a:custGeom>
                  <a:rect b="b" l="l" r="r" t="t"/>
                  <a:pathLst>
                    <a:path extrusionOk="0" h="364691" w="220636">
                      <a:moveTo>
                        <a:pt x="75401" y="0"/>
                      </a:moveTo>
                      <a:cubicBezTo>
                        <a:pt x="75401" y="0"/>
                        <a:pt x="-16730" y="109225"/>
                        <a:pt x="2689" y="210092"/>
                      </a:cubicBezTo>
                      <a:cubicBezTo>
                        <a:pt x="24119" y="321705"/>
                        <a:pt x="109589" y="364692"/>
                        <a:pt x="109589" y="364692"/>
                      </a:cubicBezTo>
                      <a:cubicBezTo>
                        <a:pt x="109589" y="364692"/>
                        <a:pt x="128631" y="316929"/>
                        <a:pt x="156409" y="279913"/>
                      </a:cubicBezTo>
                      <a:cubicBezTo>
                        <a:pt x="184186" y="242835"/>
                        <a:pt x="220637" y="216502"/>
                        <a:pt x="220637" y="216502"/>
                      </a:cubicBezTo>
                      <a:cubicBezTo>
                        <a:pt x="220637" y="216502"/>
                        <a:pt x="160682" y="186211"/>
                        <a:pt x="124357" y="129022"/>
                      </a:cubicBezTo>
                      <a:cubicBezTo>
                        <a:pt x="87970" y="71770"/>
                        <a:pt x="75401" y="0"/>
                        <a:pt x="7540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 name="Google Shape;610;p8"/>
                <p:cNvSpPr/>
                <p:nvPr/>
              </p:nvSpPr>
              <p:spPr>
                <a:xfrm>
                  <a:off x="2631763" y="6107280"/>
                  <a:ext cx="277624" cy="237093"/>
                </a:xfrm>
                <a:custGeom>
                  <a:rect b="b" l="l" r="r" t="t"/>
                  <a:pathLst>
                    <a:path extrusionOk="0" h="237093" w="277624">
                      <a:moveTo>
                        <a:pt x="1960" y="12192"/>
                      </a:moveTo>
                      <a:lnTo>
                        <a:pt x="206458" y="0"/>
                      </a:lnTo>
                      <a:lnTo>
                        <a:pt x="277599" y="49145"/>
                      </a:lnTo>
                      <a:cubicBezTo>
                        <a:pt x="277599" y="49145"/>
                        <a:pt x="283318" y="252387"/>
                        <a:pt x="122623" y="236173"/>
                      </a:cubicBezTo>
                      <a:cubicBezTo>
                        <a:pt x="-25190" y="221216"/>
                        <a:pt x="1960" y="12192"/>
                        <a:pt x="1960"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11" name="Google Shape;611;p8"/>
              <p:cNvGrpSpPr/>
              <p:nvPr/>
            </p:nvGrpSpPr>
            <p:grpSpPr>
              <a:xfrm>
                <a:off x="3692606" y="4985930"/>
                <a:ext cx="914022" cy="1358443"/>
                <a:chOff x="3692606" y="4985930"/>
                <a:chExt cx="914022" cy="1358443"/>
              </a:xfrm>
            </p:grpSpPr>
            <p:sp>
              <p:nvSpPr>
                <p:cNvPr id="612" name="Google Shape;612;p8"/>
                <p:cNvSpPr/>
                <p:nvPr/>
              </p:nvSpPr>
              <p:spPr>
                <a:xfrm>
                  <a:off x="3692606" y="4985930"/>
                  <a:ext cx="416563" cy="657802"/>
                </a:xfrm>
                <a:custGeom>
                  <a:rect b="b" l="l" r="r" t="t"/>
                  <a:pathLst>
                    <a:path extrusionOk="0" h="657802" w="416563">
                      <a:moveTo>
                        <a:pt x="187" y="0"/>
                      </a:moveTo>
                      <a:cubicBezTo>
                        <a:pt x="187" y="0"/>
                        <a:pt x="300713" y="68502"/>
                        <a:pt x="384737" y="269795"/>
                      </a:cubicBezTo>
                      <a:cubicBezTo>
                        <a:pt x="457890" y="445134"/>
                        <a:pt x="382035" y="657802"/>
                        <a:pt x="382035" y="657802"/>
                      </a:cubicBezTo>
                      <a:cubicBezTo>
                        <a:pt x="382035" y="657802"/>
                        <a:pt x="117456" y="600487"/>
                        <a:pt x="53354" y="448967"/>
                      </a:cubicBezTo>
                      <a:cubicBezTo>
                        <a:pt x="-6035" y="308633"/>
                        <a:pt x="187" y="0"/>
                        <a:pt x="18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8"/>
                <p:cNvSpPr/>
                <p:nvPr/>
              </p:nvSpPr>
              <p:spPr>
                <a:xfrm>
                  <a:off x="3897456" y="5888201"/>
                  <a:ext cx="500713" cy="292816"/>
                </a:xfrm>
                <a:custGeom>
                  <a:rect b="b" l="l" r="r" t="t"/>
                  <a:pathLst>
                    <a:path extrusionOk="0" h="292816" w="500713">
                      <a:moveTo>
                        <a:pt x="500713" y="220902"/>
                      </a:moveTo>
                      <a:cubicBezTo>
                        <a:pt x="500713" y="220902"/>
                        <a:pt x="446101" y="43678"/>
                        <a:pt x="265546" y="39090"/>
                      </a:cubicBezTo>
                      <a:cubicBezTo>
                        <a:pt x="96932" y="34816"/>
                        <a:pt x="401" y="0"/>
                        <a:pt x="401" y="0"/>
                      </a:cubicBezTo>
                      <a:cubicBezTo>
                        <a:pt x="401" y="0"/>
                        <a:pt x="-15813" y="186902"/>
                        <a:pt x="157892" y="258923"/>
                      </a:cubicBezTo>
                      <a:cubicBezTo>
                        <a:pt x="385455" y="353191"/>
                        <a:pt x="500713" y="220902"/>
                        <a:pt x="500713"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8"/>
                <p:cNvSpPr/>
                <p:nvPr/>
              </p:nvSpPr>
              <p:spPr>
                <a:xfrm>
                  <a:off x="3791019" y="5513957"/>
                  <a:ext cx="436714" cy="423304"/>
                </a:xfrm>
                <a:custGeom>
                  <a:rect b="b" l="l" r="r" t="t"/>
                  <a:pathLst>
                    <a:path extrusionOk="0" h="423304" w="436714">
                      <a:moveTo>
                        <a:pt x="436400" y="423263"/>
                      </a:moveTo>
                      <a:cubicBezTo>
                        <a:pt x="436400" y="423263"/>
                        <a:pt x="450666" y="228883"/>
                        <a:pt x="287268" y="151960"/>
                      </a:cubicBezTo>
                      <a:cubicBezTo>
                        <a:pt x="134679" y="80191"/>
                        <a:pt x="12885" y="0"/>
                        <a:pt x="12885" y="0"/>
                      </a:cubicBezTo>
                      <a:cubicBezTo>
                        <a:pt x="12885" y="0"/>
                        <a:pt x="-87102" y="341313"/>
                        <a:pt x="269985" y="406547"/>
                      </a:cubicBezTo>
                      <a:cubicBezTo>
                        <a:pt x="370852" y="424960"/>
                        <a:pt x="436400" y="423263"/>
                        <a:pt x="436400"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8"/>
                <p:cNvSpPr/>
                <p:nvPr/>
              </p:nvSpPr>
              <p:spPr>
                <a:xfrm>
                  <a:off x="4062763" y="5226063"/>
                  <a:ext cx="294169" cy="504648"/>
                </a:xfrm>
                <a:custGeom>
                  <a:rect b="b" l="l" r="r" t="t"/>
                  <a:pathLst>
                    <a:path extrusionOk="0" h="504648" w="294169">
                      <a:moveTo>
                        <a:pt x="99924" y="504648"/>
                      </a:moveTo>
                      <a:cubicBezTo>
                        <a:pt x="99924" y="504648"/>
                        <a:pt x="351934" y="366325"/>
                        <a:pt x="281862" y="178732"/>
                      </a:cubicBezTo>
                      <a:cubicBezTo>
                        <a:pt x="222473" y="19796"/>
                        <a:pt x="0" y="0"/>
                        <a:pt x="0" y="0"/>
                      </a:cubicBezTo>
                      <a:cubicBezTo>
                        <a:pt x="0" y="0"/>
                        <a:pt x="39656" y="86035"/>
                        <a:pt x="46443" y="202802"/>
                      </a:cubicBezTo>
                      <a:cubicBezTo>
                        <a:pt x="53167" y="319569"/>
                        <a:pt x="6850" y="435644"/>
                        <a:pt x="6850" y="435644"/>
                      </a:cubicBezTo>
                      <a:lnTo>
                        <a:pt x="58132" y="465181"/>
                      </a:lnTo>
                      <a:lnTo>
                        <a:pt x="99924"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8"/>
                <p:cNvSpPr/>
                <p:nvPr/>
              </p:nvSpPr>
              <p:spPr>
                <a:xfrm>
                  <a:off x="4171297" y="5490327"/>
                  <a:ext cx="261168" cy="471968"/>
                </a:xfrm>
                <a:custGeom>
                  <a:rect b="b" l="l" r="r" t="t"/>
                  <a:pathLst>
                    <a:path extrusionOk="0" h="471968" w="261168">
                      <a:moveTo>
                        <a:pt x="184577" y="0"/>
                      </a:moveTo>
                      <a:cubicBezTo>
                        <a:pt x="184577" y="0"/>
                        <a:pt x="276331" y="169054"/>
                        <a:pt x="258986" y="272120"/>
                      </a:cubicBezTo>
                      <a:cubicBezTo>
                        <a:pt x="236047" y="408432"/>
                        <a:pt x="112368" y="471968"/>
                        <a:pt x="112368" y="471968"/>
                      </a:cubicBezTo>
                      <a:lnTo>
                        <a:pt x="56247" y="446265"/>
                      </a:lnTo>
                      <a:cubicBezTo>
                        <a:pt x="56247" y="446265"/>
                        <a:pt x="58509" y="398879"/>
                        <a:pt x="44432" y="346152"/>
                      </a:cubicBezTo>
                      <a:cubicBezTo>
                        <a:pt x="30354" y="293425"/>
                        <a:pt x="0" y="235356"/>
                        <a:pt x="0" y="235356"/>
                      </a:cubicBezTo>
                      <a:cubicBezTo>
                        <a:pt x="0" y="235356"/>
                        <a:pt x="72712" y="197272"/>
                        <a:pt x="119720" y="135495"/>
                      </a:cubicBezTo>
                      <a:cubicBezTo>
                        <a:pt x="166603" y="73717"/>
                        <a:pt x="184577" y="0"/>
                        <a:pt x="1845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8"/>
                <p:cNvSpPr/>
                <p:nvPr/>
              </p:nvSpPr>
              <p:spPr>
                <a:xfrm>
                  <a:off x="4286996" y="5743971"/>
                  <a:ext cx="220683" cy="364691"/>
                </a:xfrm>
                <a:custGeom>
                  <a:rect b="b" l="l" r="r" t="t"/>
                  <a:pathLst>
                    <a:path extrusionOk="0" h="364691" w="220683">
                      <a:moveTo>
                        <a:pt x="145236" y="0"/>
                      </a:moveTo>
                      <a:cubicBezTo>
                        <a:pt x="145236" y="0"/>
                        <a:pt x="237367" y="109225"/>
                        <a:pt x="218011" y="210092"/>
                      </a:cubicBezTo>
                      <a:cubicBezTo>
                        <a:pt x="196580" y="321705"/>
                        <a:pt x="111048" y="364692"/>
                        <a:pt x="111048" y="364692"/>
                      </a:cubicBezTo>
                      <a:cubicBezTo>
                        <a:pt x="111048" y="364692"/>
                        <a:pt x="92005" y="316929"/>
                        <a:pt x="64228" y="279913"/>
                      </a:cubicBezTo>
                      <a:cubicBezTo>
                        <a:pt x="36450" y="242835"/>
                        <a:pt x="0" y="216502"/>
                        <a:pt x="0" y="216502"/>
                      </a:cubicBezTo>
                      <a:cubicBezTo>
                        <a:pt x="0" y="216502"/>
                        <a:pt x="59954" y="186211"/>
                        <a:pt x="96279" y="129022"/>
                      </a:cubicBezTo>
                      <a:cubicBezTo>
                        <a:pt x="132666" y="71770"/>
                        <a:pt x="145236" y="0"/>
                        <a:pt x="145236"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8"/>
                <p:cNvSpPr/>
                <p:nvPr/>
              </p:nvSpPr>
              <p:spPr>
                <a:xfrm>
                  <a:off x="4329014" y="6107280"/>
                  <a:ext cx="277614" cy="237093"/>
                </a:xfrm>
                <a:custGeom>
                  <a:rect b="b" l="l" r="r" t="t"/>
                  <a:pathLst>
                    <a:path extrusionOk="0" h="237093" w="277614">
                      <a:moveTo>
                        <a:pt x="275665" y="12192"/>
                      </a:moveTo>
                      <a:lnTo>
                        <a:pt x="71166" y="0"/>
                      </a:lnTo>
                      <a:lnTo>
                        <a:pt x="25" y="49145"/>
                      </a:lnTo>
                      <a:cubicBezTo>
                        <a:pt x="25" y="49145"/>
                        <a:pt x="-5694" y="252387"/>
                        <a:pt x="155002" y="236173"/>
                      </a:cubicBezTo>
                      <a:cubicBezTo>
                        <a:pt x="302751" y="221216"/>
                        <a:pt x="275665" y="12192"/>
                        <a:pt x="275665"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19" name="Google Shape;619;p8"/>
            <p:cNvGrpSpPr/>
            <p:nvPr/>
          </p:nvGrpSpPr>
          <p:grpSpPr>
            <a:xfrm>
              <a:off x="11124846" y="6150795"/>
              <a:ext cx="613667" cy="295766"/>
              <a:chOff x="3026758" y="5458465"/>
              <a:chExt cx="1169112" cy="563471"/>
            </a:xfrm>
          </p:grpSpPr>
          <p:sp>
            <p:nvSpPr>
              <p:cNvPr id="620" name="Google Shape;620;p8"/>
              <p:cNvSpPr/>
              <p:nvPr/>
            </p:nvSpPr>
            <p:spPr>
              <a:xfrm>
                <a:off x="3185317" y="5458465"/>
                <a:ext cx="845207" cy="563471"/>
              </a:xfrm>
              <a:custGeom>
                <a:rect b="b" l="l" r="r" t="t"/>
                <a:pathLst>
                  <a:path extrusionOk="0" h="563471" w="845207">
                    <a:moveTo>
                      <a:pt x="0" y="0"/>
                    </a:moveTo>
                    <a:lnTo>
                      <a:pt x="845207" y="0"/>
                    </a:lnTo>
                    <a:lnTo>
                      <a:pt x="845207" y="563472"/>
                    </a:lnTo>
                    <a:lnTo>
                      <a:pt x="0" y="56347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 name="Google Shape;621;p8"/>
              <p:cNvSpPr/>
              <p:nvPr/>
            </p:nvSpPr>
            <p:spPr>
              <a:xfrm>
                <a:off x="3185317" y="5458465"/>
                <a:ext cx="845269" cy="563471"/>
              </a:xfrm>
              <a:custGeom>
                <a:rect b="b" l="l" r="r" t="t"/>
                <a:pathLst>
                  <a:path extrusionOk="0" h="563471" w="845269">
                    <a:moveTo>
                      <a:pt x="0" y="0"/>
                    </a:moveTo>
                    <a:lnTo>
                      <a:pt x="421378" y="281673"/>
                    </a:lnTo>
                    <a:lnTo>
                      <a:pt x="845270" y="0"/>
                    </a:lnTo>
                    <a:lnTo>
                      <a:pt x="845270" y="563472"/>
                    </a:lnTo>
                    <a:lnTo>
                      <a:pt x="0" y="56347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 name="Google Shape;622;p8"/>
              <p:cNvSpPr/>
              <p:nvPr/>
            </p:nvSpPr>
            <p:spPr>
              <a:xfrm>
                <a:off x="3185317" y="5686468"/>
                <a:ext cx="339804" cy="335468"/>
              </a:xfrm>
              <a:custGeom>
                <a:rect b="b" l="l" r="r" t="t"/>
                <a:pathLst>
                  <a:path extrusionOk="0" h="335468" w="339804">
                    <a:moveTo>
                      <a:pt x="0" y="335469"/>
                    </a:moveTo>
                    <a:lnTo>
                      <a:pt x="339805"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8"/>
              <p:cNvSpPr/>
              <p:nvPr/>
            </p:nvSpPr>
            <p:spPr>
              <a:xfrm>
                <a:off x="3698135" y="5681566"/>
                <a:ext cx="332389" cy="340370"/>
              </a:xfrm>
              <a:custGeom>
                <a:rect b="b" l="l" r="r" t="t"/>
                <a:pathLst>
                  <a:path extrusionOk="0" h="340370" w="332389">
                    <a:moveTo>
                      <a:pt x="0" y="0"/>
                    </a:moveTo>
                    <a:lnTo>
                      <a:pt x="332389" y="340371"/>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 name="Google Shape;624;p8"/>
              <p:cNvSpPr/>
              <p:nvPr/>
            </p:nvSpPr>
            <p:spPr>
              <a:xfrm>
                <a:off x="3420106" y="5566558"/>
                <a:ext cx="404788" cy="331447"/>
              </a:xfrm>
              <a:custGeom>
                <a:rect b="b" l="l" r="r" t="t"/>
                <a:pathLst>
                  <a:path extrusionOk="0" h="331447" w="404788">
                    <a:moveTo>
                      <a:pt x="293991" y="1"/>
                    </a:moveTo>
                    <a:cubicBezTo>
                      <a:pt x="255593" y="127"/>
                      <a:pt x="221845" y="19923"/>
                      <a:pt x="202174" y="49774"/>
                    </a:cubicBezTo>
                    <a:cubicBezTo>
                      <a:pt x="182315" y="20112"/>
                      <a:pt x="148378" y="566"/>
                      <a:pt x="109980" y="692"/>
                    </a:cubicBezTo>
                    <a:cubicBezTo>
                      <a:pt x="49020" y="944"/>
                      <a:pt x="-188" y="50528"/>
                      <a:pt x="1" y="111489"/>
                    </a:cubicBezTo>
                    <a:cubicBezTo>
                      <a:pt x="441" y="221342"/>
                      <a:pt x="203242" y="331447"/>
                      <a:pt x="203242" y="331447"/>
                    </a:cubicBezTo>
                    <a:cubicBezTo>
                      <a:pt x="203242" y="331447"/>
                      <a:pt x="405227" y="220714"/>
                      <a:pt x="404787" y="109855"/>
                    </a:cubicBezTo>
                    <a:cubicBezTo>
                      <a:pt x="404599" y="48957"/>
                      <a:pt x="354951" y="-250"/>
                      <a:pt x="293991"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 name="Google Shape;625;p8"/>
              <p:cNvSpPr/>
              <p:nvPr/>
            </p:nvSpPr>
            <p:spPr>
              <a:xfrm>
                <a:off x="3026758" y="5611878"/>
                <a:ext cx="206509" cy="293343"/>
              </a:xfrm>
              <a:custGeom>
                <a:rect b="b" l="l" r="r" t="t"/>
                <a:pathLst>
                  <a:path extrusionOk="0" h="293343" w="206509">
                    <a:moveTo>
                      <a:pt x="103255" y="55"/>
                    </a:moveTo>
                    <a:cubicBezTo>
                      <a:pt x="160319" y="2192"/>
                      <a:pt x="206510" y="69625"/>
                      <a:pt x="206510" y="150570"/>
                    </a:cubicBezTo>
                    <a:cubicBezTo>
                      <a:pt x="206510" y="231578"/>
                      <a:pt x="160256" y="295428"/>
                      <a:pt x="103255" y="293292"/>
                    </a:cubicBezTo>
                    <a:cubicBezTo>
                      <a:pt x="46191" y="291155"/>
                      <a:pt x="0" y="223722"/>
                      <a:pt x="0" y="142777"/>
                    </a:cubicBezTo>
                    <a:cubicBezTo>
                      <a:pt x="0" y="61769"/>
                      <a:pt x="46254" y="-2144"/>
                      <a:pt x="103255" y="55"/>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8"/>
              <p:cNvSpPr/>
              <p:nvPr/>
            </p:nvSpPr>
            <p:spPr>
              <a:xfrm>
                <a:off x="3989360" y="5600940"/>
                <a:ext cx="206510" cy="293478"/>
              </a:xfrm>
              <a:custGeom>
                <a:rect b="b" l="l" r="r" t="t"/>
                <a:pathLst>
                  <a:path extrusionOk="0" h="293478" w="206510">
                    <a:moveTo>
                      <a:pt x="103255" y="58"/>
                    </a:moveTo>
                    <a:cubicBezTo>
                      <a:pt x="160256" y="2321"/>
                      <a:pt x="206510" y="69817"/>
                      <a:pt x="206510" y="150824"/>
                    </a:cubicBezTo>
                    <a:cubicBezTo>
                      <a:pt x="206510" y="231832"/>
                      <a:pt x="160319" y="295683"/>
                      <a:pt x="103255" y="293420"/>
                    </a:cubicBezTo>
                    <a:cubicBezTo>
                      <a:pt x="46254" y="291158"/>
                      <a:pt x="0" y="223662"/>
                      <a:pt x="0" y="142654"/>
                    </a:cubicBezTo>
                    <a:cubicBezTo>
                      <a:pt x="0" y="61647"/>
                      <a:pt x="46192" y="-2204"/>
                      <a:pt x="103255" y="5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27" name="Google Shape;627;p8"/>
            <p:cNvGrpSpPr/>
            <p:nvPr/>
          </p:nvGrpSpPr>
          <p:grpSpPr>
            <a:xfrm>
              <a:off x="11046910" y="5269634"/>
              <a:ext cx="1000591" cy="910958"/>
              <a:chOff x="5704698" y="542559"/>
              <a:chExt cx="1000591" cy="910958"/>
            </a:xfrm>
          </p:grpSpPr>
          <p:grpSp>
            <p:nvGrpSpPr>
              <p:cNvPr id="628" name="Google Shape;628;p8"/>
              <p:cNvGrpSpPr/>
              <p:nvPr/>
            </p:nvGrpSpPr>
            <p:grpSpPr>
              <a:xfrm>
                <a:off x="5704698" y="542559"/>
                <a:ext cx="1000591" cy="910958"/>
                <a:chOff x="7215998" y="576822"/>
                <a:chExt cx="1000591" cy="910958"/>
              </a:xfrm>
            </p:grpSpPr>
            <p:sp>
              <p:nvSpPr>
                <p:cNvPr id="629" name="Google Shape;629;p8"/>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 name="Google Shape;630;p8"/>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1" name="Google Shape;631;p8"/>
              <p:cNvGrpSpPr/>
              <p:nvPr/>
            </p:nvGrpSpPr>
            <p:grpSpPr>
              <a:xfrm>
                <a:off x="5727844" y="615749"/>
                <a:ext cx="954285" cy="716975"/>
                <a:chOff x="5727844" y="615749"/>
                <a:chExt cx="954285" cy="716975"/>
              </a:xfrm>
            </p:grpSpPr>
            <p:sp>
              <p:nvSpPr>
                <p:cNvPr id="632" name="Google Shape;632;p8"/>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 name="Google Shape;633;p8"/>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 name="Google Shape;634;p8"/>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8"/>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 name="Google Shape;636;p8"/>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 name="Google Shape;637;p8"/>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 name="Google Shape;638;p8"/>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 name="Google Shape;639;p8"/>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 name="Google Shape;640;p8"/>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 name="Google Shape;641;p8"/>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 name="Google Shape;642;p8"/>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 name="Google Shape;643;p8"/>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 name="Google Shape;644;p8"/>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 name="Google Shape;645;p8"/>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8"/>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 name="Google Shape;649;p8"/>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0" name="Google Shape;650;p8"/>
              <p:cNvGrpSpPr/>
              <p:nvPr/>
            </p:nvGrpSpPr>
            <p:grpSpPr>
              <a:xfrm>
                <a:off x="5758691" y="678693"/>
                <a:ext cx="864547" cy="598175"/>
                <a:chOff x="5758691" y="678693"/>
                <a:chExt cx="864547" cy="598175"/>
              </a:xfrm>
            </p:grpSpPr>
            <p:sp>
              <p:nvSpPr>
                <p:cNvPr id="651" name="Google Shape;651;p8"/>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 name="Google Shape;652;p8"/>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 name="Google Shape;653;p8"/>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 name="Google Shape;654;p8"/>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 name="Google Shape;655;p8"/>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 name="Google Shape;656;p8"/>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 name="Google Shape;657;p8"/>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 name="Google Shape;658;p8"/>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8"/>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8"/>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8"/>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8"/>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 name="Google Shape;663;p8"/>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8"/>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8"/>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8"/>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 name="Google Shape;667;p8"/>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 name="Google Shape;668;p8"/>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 name="Google Shape;669;p8"/>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8"/>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8"/>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 name="Google Shape;672;p8"/>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 name="Google Shape;673;p8"/>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 name="Google Shape;674;p8"/>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 name="Google Shape;675;p8"/>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 name="Google Shape;676;p8"/>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677" name="Google Shape;677;p8"/>
            <p:cNvSpPr/>
            <p:nvPr/>
          </p:nvSpPr>
          <p:spPr>
            <a:xfrm>
              <a:off x="11331659" y="5950182"/>
              <a:ext cx="227855" cy="143688"/>
            </a:xfrm>
            <a:custGeom>
              <a:rect b="b" l="l" r="r" t="t"/>
              <a:pathLst>
                <a:path extrusionOk="0" h="273691" w="434010">
                  <a:moveTo>
                    <a:pt x="0" y="136877"/>
                  </a:moveTo>
                  <a:cubicBezTo>
                    <a:pt x="0" y="61274"/>
                    <a:pt x="97159" y="0"/>
                    <a:pt x="217005" y="0"/>
                  </a:cubicBezTo>
                  <a:cubicBezTo>
                    <a:pt x="336851" y="0"/>
                    <a:pt x="434010" y="61274"/>
                    <a:pt x="434010" y="136877"/>
                  </a:cubicBezTo>
                  <a:cubicBezTo>
                    <a:pt x="434010" y="212480"/>
                    <a:pt x="336851" y="273691"/>
                    <a:pt x="217005" y="273691"/>
                  </a:cubicBezTo>
                  <a:cubicBezTo>
                    <a:pt x="97159" y="273691"/>
                    <a:pt x="0" y="212417"/>
                    <a:pt x="0" y="136877"/>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678" name="Shape 678"/>
        <p:cNvGrpSpPr/>
        <p:nvPr/>
      </p:nvGrpSpPr>
      <p:grpSpPr>
        <a:xfrm>
          <a:off x="0" y="0"/>
          <a:ext cx="0" cy="0"/>
          <a:chOff x="0" y="0"/>
          <a:chExt cx="0" cy="0"/>
        </a:xfrm>
      </p:grpSpPr>
      <p:grpSp>
        <p:nvGrpSpPr>
          <p:cNvPr id="679" name="Google Shape;679;p9"/>
          <p:cNvGrpSpPr/>
          <p:nvPr/>
        </p:nvGrpSpPr>
        <p:grpSpPr>
          <a:xfrm>
            <a:off x="117442" y="40396"/>
            <a:ext cx="11966071" cy="6736538"/>
            <a:chOff x="193642" y="116596"/>
            <a:chExt cx="11966071" cy="6736538"/>
          </a:xfrm>
        </p:grpSpPr>
        <p:sp>
          <p:nvSpPr>
            <p:cNvPr id="680" name="Google Shape;680;p9"/>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 name="Google Shape;681;p9"/>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 name="Google Shape;682;p9"/>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 name="Google Shape;683;p9"/>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9"/>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 name="Google Shape;685;p9"/>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 name="Google Shape;686;p9"/>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 name="Google Shape;687;p9"/>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 name="Google Shape;688;p9"/>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 name="Google Shape;689;p9"/>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 name="Google Shape;690;p9"/>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 name="Google Shape;691;p9"/>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9"/>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 name="Google Shape;693;p9"/>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 name="Google Shape;694;p9"/>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 name="Google Shape;695;p9"/>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 name="Google Shape;696;p9"/>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 name="Google Shape;697;p9"/>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 name="Google Shape;698;p9"/>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 name="Google Shape;699;p9"/>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 name="Google Shape;700;p9"/>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 name="Google Shape;701;p9"/>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 name="Google Shape;702;p9"/>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 name="Google Shape;703;p9"/>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9"/>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9"/>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9"/>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9"/>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 name="Google Shape;708;p9"/>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 name="Google Shape;709;p9"/>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 name="Google Shape;710;p9"/>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 name="Google Shape;711;p9"/>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 name="Google Shape;712;p9"/>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9"/>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9"/>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 name="Google Shape;715;p9"/>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9"/>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7" name="Google Shape;717;p9"/>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8" name="Google Shape;718;p9"/>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9"/>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9"/>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 name="Google Shape;721;p9"/>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 name="Google Shape;722;p9"/>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 name="Google Shape;723;p9"/>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 name="Google Shape;724;p9"/>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5" name="Google Shape;725;p9"/>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6" name="Google Shape;726;p9"/>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7" name="Google Shape;727;p9"/>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8" name="Google Shape;728;p9"/>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9" name="Google Shape;729;p9"/>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 name="Google Shape;730;p9"/>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9"/>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 name="Google Shape;732;p9"/>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3" name="Google Shape;733;p9"/>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4" name="Google Shape;734;p9"/>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5" name="Google Shape;735;p9"/>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6" name="Google Shape;736;p9"/>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7" name="Google Shape;737;p9"/>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8" name="Google Shape;738;p9"/>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9" name="Google Shape;739;p9"/>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0" name="Google Shape;740;p9"/>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 name="Google Shape;741;p9"/>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 name="Google Shape;742;p9"/>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 name="Google Shape;743;p9"/>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4" name="Google Shape;744;p9"/>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 name="Google Shape;745;p9"/>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 name="Google Shape;746;p9"/>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 name="Google Shape;747;p9"/>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 name="Google Shape;748;p9"/>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 name="Google Shape;749;p9"/>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 name="Google Shape;750;p9"/>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 name="Google Shape;751;p9"/>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9"/>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9"/>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 name="Google Shape;754;p9"/>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 name="Google Shape;755;p9"/>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9"/>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 name="Google Shape;757;p9"/>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9"/>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 name="Google Shape;759;p9"/>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 name="Google Shape;760;p9"/>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 name="Google Shape;761;p9"/>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 name="Google Shape;762;p9"/>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 name="Google Shape;763;p9"/>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 name="Google Shape;764;p9"/>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 name="Google Shape;765;p9"/>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 name="Google Shape;766;p9"/>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 name="Google Shape;767;p9"/>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9"/>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9"/>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0" name="Google Shape;770;p9"/>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 name="Google Shape;771;p9"/>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 name="Google Shape;772;p9"/>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3" name="Google Shape;773;p9"/>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 name="Google Shape;774;p9"/>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 name="Google Shape;775;p9"/>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 name="Google Shape;776;p9"/>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7" name="Google Shape;777;p9"/>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8" name="Google Shape;778;p9"/>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 name="Google Shape;779;p9"/>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80" name="Google Shape;780;p9"/>
          <p:cNvSpPr txBox="1"/>
          <p:nvPr>
            <p:ph type="title"/>
          </p:nvPr>
        </p:nvSpPr>
        <p:spPr>
          <a:xfrm>
            <a:off x="766950" y="395650"/>
            <a:ext cx="10658100" cy="10476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781" name="Google Shape;781;p9"/>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2" name="Google Shape;782;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83" name="Google Shape;783;p9"/>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4" name="Google Shape;784;p9"/>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5" name="Google Shape;785;p9"/>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6" name="Google Shape;786;p9"/>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7" name="Google Shape;787;p9"/>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TITLE_AND_TWO_COLUMNS_1_2">
    <p:bg>
      <p:bgPr>
        <a:solidFill>
          <a:schemeClr val="accent1"/>
        </a:solidFill>
      </p:bgPr>
    </p:bg>
    <p:spTree>
      <p:nvGrpSpPr>
        <p:cNvPr id="788" name="Shape 788"/>
        <p:cNvGrpSpPr/>
        <p:nvPr/>
      </p:nvGrpSpPr>
      <p:grpSpPr>
        <a:xfrm>
          <a:off x="0" y="0"/>
          <a:ext cx="0" cy="0"/>
          <a:chOff x="0" y="0"/>
          <a:chExt cx="0" cy="0"/>
        </a:xfrm>
      </p:grpSpPr>
      <p:grpSp>
        <p:nvGrpSpPr>
          <p:cNvPr id="789" name="Google Shape;789;p10"/>
          <p:cNvGrpSpPr/>
          <p:nvPr/>
        </p:nvGrpSpPr>
        <p:grpSpPr>
          <a:xfrm>
            <a:off x="117442" y="40396"/>
            <a:ext cx="11966071" cy="6736538"/>
            <a:chOff x="193642" y="116596"/>
            <a:chExt cx="11966071" cy="6736538"/>
          </a:xfrm>
        </p:grpSpPr>
        <p:sp>
          <p:nvSpPr>
            <p:cNvPr id="790" name="Google Shape;790;p10"/>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1" name="Google Shape;791;p10"/>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2" name="Google Shape;792;p10"/>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3" name="Google Shape;793;p10"/>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4" name="Google Shape;794;p10"/>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10"/>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10"/>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10"/>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10"/>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10"/>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10"/>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1" name="Google Shape;801;p10"/>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10"/>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10"/>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10"/>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5" name="Google Shape;805;p10"/>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6" name="Google Shape;806;p10"/>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7" name="Google Shape;807;p10"/>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8" name="Google Shape;808;p10"/>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9" name="Google Shape;809;p10"/>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0" name="Google Shape;810;p10"/>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1" name="Google Shape;811;p10"/>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2" name="Google Shape;812;p10"/>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3" name="Google Shape;813;p10"/>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4" name="Google Shape;814;p10"/>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5" name="Google Shape;815;p10"/>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6" name="Google Shape;816;p10"/>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7" name="Google Shape;817;p10"/>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8" name="Google Shape;818;p10"/>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9" name="Google Shape;819;p10"/>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0" name="Google Shape;820;p10"/>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1" name="Google Shape;821;p10"/>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2" name="Google Shape;822;p10"/>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3" name="Google Shape;823;p10"/>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4" name="Google Shape;824;p10"/>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5" name="Google Shape;825;p10"/>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6" name="Google Shape;826;p10"/>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10"/>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8" name="Google Shape;828;p10"/>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9" name="Google Shape;829;p10"/>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0" name="Google Shape;830;p10"/>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1" name="Google Shape;831;p10"/>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10"/>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10"/>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4" name="Google Shape;834;p10"/>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5" name="Google Shape;835;p10"/>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6" name="Google Shape;836;p10"/>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10"/>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10"/>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9" name="Google Shape;839;p10"/>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0" name="Google Shape;840;p10"/>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10"/>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10"/>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3" name="Google Shape;843;p10"/>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4" name="Google Shape;844;p10"/>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5" name="Google Shape;845;p10"/>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6" name="Google Shape;846;p10"/>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7" name="Google Shape;847;p10"/>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8" name="Google Shape;848;p10"/>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10"/>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0" name="Google Shape;850;p10"/>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1" name="Google Shape;851;p10"/>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2" name="Google Shape;852;p10"/>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3" name="Google Shape;853;p10"/>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4" name="Google Shape;854;p10"/>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5" name="Google Shape;855;p10"/>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6" name="Google Shape;856;p10"/>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7" name="Google Shape;857;p10"/>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8" name="Google Shape;858;p10"/>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9" name="Google Shape;859;p10"/>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0" name="Google Shape;860;p10"/>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1" name="Google Shape;861;p10"/>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2" name="Google Shape;862;p10"/>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3" name="Google Shape;863;p10"/>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10"/>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5" name="Google Shape;865;p10"/>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6" name="Google Shape;866;p10"/>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7" name="Google Shape;867;p10"/>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10"/>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10"/>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0" name="Google Shape;870;p10"/>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1" name="Google Shape;871;p10"/>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2" name="Google Shape;872;p10"/>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3" name="Google Shape;873;p10"/>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10"/>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10"/>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6" name="Google Shape;876;p10"/>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7" name="Google Shape;877;p10"/>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10"/>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10"/>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10"/>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1" name="Google Shape;881;p10"/>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10"/>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10"/>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10"/>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10"/>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6" name="Google Shape;886;p10"/>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7" name="Google Shape;887;p10"/>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8" name="Google Shape;888;p10"/>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9" name="Google Shape;889;p10"/>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90" name="Google Shape;890;p10"/>
          <p:cNvSpPr/>
          <p:nvPr/>
        </p:nvSpPr>
        <p:spPr>
          <a:xfrm>
            <a:off x="6254413" y="1541525"/>
            <a:ext cx="5134800" cy="1984200"/>
          </a:xfrm>
          <a:prstGeom prst="roundRect">
            <a:avLst>
              <a:gd fmla="val 14467"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1" name="Google Shape;891;p10"/>
          <p:cNvSpPr/>
          <p:nvPr/>
        </p:nvSpPr>
        <p:spPr>
          <a:xfrm>
            <a:off x="6254413" y="3866325"/>
            <a:ext cx="5134800" cy="1984200"/>
          </a:xfrm>
          <a:prstGeom prst="roundRect">
            <a:avLst>
              <a:gd fmla="val 14911"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2" name="Google Shape;892;p10"/>
          <p:cNvSpPr/>
          <p:nvPr/>
        </p:nvSpPr>
        <p:spPr>
          <a:xfrm>
            <a:off x="802788" y="1541525"/>
            <a:ext cx="5134800" cy="4331700"/>
          </a:xfrm>
          <a:prstGeom prst="roundRect">
            <a:avLst>
              <a:gd fmla="val 8374"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3" name="Google Shape;893;p10"/>
          <p:cNvSpPr txBox="1"/>
          <p:nvPr>
            <p:ph type="title"/>
          </p:nvPr>
        </p:nvSpPr>
        <p:spPr>
          <a:xfrm>
            <a:off x="850650" y="477013"/>
            <a:ext cx="104907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894" name="Google Shape;894;p10"/>
          <p:cNvSpPr txBox="1"/>
          <p:nvPr>
            <p:ph idx="1" type="body"/>
          </p:nvPr>
        </p:nvSpPr>
        <p:spPr>
          <a:xfrm>
            <a:off x="1037500" y="2555050"/>
            <a:ext cx="4613700" cy="29139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8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95" name="Google Shape;895;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96" name="Google Shape;896;p10"/>
          <p:cNvSpPr txBox="1"/>
          <p:nvPr>
            <p:ph idx="2" type="subTitle"/>
          </p:nvPr>
        </p:nvSpPr>
        <p:spPr>
          <a:xfrm>
            <a:off x="1037375" y="1678750"/>
            <a:ext cx="4613700" cy="712800"/>
          </a:xfrm>
          <a:prstGeom prst="rect">
            <a:avLst/>
          </a:prstGeom>
        </p:spPr>
        <p:txBody>
          <a:bodyPr anchorCtr="0" anchor="t" bIns="121900" lIns="121900" spcFirstLastPara="1" rIns="121900" wrap="square" tIns="121900">
            <a:normAutofit/>
          </a:bodyPr>
          <a:lstStyle>
            <a:lvl1pPr lvl="0" rtl="0" algn="ctr">
              <a:lnSpc>
                <a:spcPct val="90000"/>
              </a:lnSpc>
              <a:spcBef>
                <a:spcPts val="0"/>
              </a:spcBef>
              <a:spcAft>
                <a:spcPts val="0"/>
              </a:spcAft>
              <a:buSzPts val="2800"/>
              <a:buNone/>
              <a:defRPr sz="45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7" name="Google Shape;897;p10"/>
          <p:cNvSpPr txBox="1"/>
          <p:nvPr>
            <p:ph idx="3" type="body"/>
          </p:nvPr>
        </p:nvSpPr>
        <p:spPr>
          <a:xfrm>
            <a:off x="6335251" y="2244397"/>
            <a:ext cx="5006100" cy="12198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98" name="Google Shape;898;p10"/>
          <p:cNvSpPr txBox="1"/>
          <p:nvPr>
            <p:ph idx="4" type="subTitle"/>
          </p:nvPr>
        </p:nvSpPr>
        <p:spPr>
          <a:xfrm>
            <a:off x="6335250" y="1619123"/>
            <a:ext cx="5006100" cy="6252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2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9" name="Google Shape;899;p10"/>
          <p:cNvSpPr txBox="1"/>
          <p:nvPr>
            <p:ph idx="5" type="body"/>
          </p:nvPr>
        </p:nvSpPr>
        <p:spPr>
          <a:xfrm>
            <a:off x="6335250" y="4578800"/>
            <a:ext cx="5006100" cy="12162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6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900" name="Google Shape;900;p10"/>
          <p:cNvSpPr txBox="1"/>
          <p:nvPr>
            <p:ph idx="6" type="subTitle"/>
          </p:nvPr>
        </p:nvSpPr>
        <p:spPr>
          <a:xfrm>
            <a:off x="6335250" y="3953600"/>
            <a:ext cx="5006100" cy="6252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2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01" name="Google Shape;901;p10"/>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2" name="Google Shape;902;p10"/>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3" name="Google Shape;903;p10"/>
          <p:cNvSpPr/>
          <p:nvPr/>
        </p:nvSpPr>
        <p:spPr>
          <a:xfrm>
            <a:off x="487713" y="4435232"/>
            <a:ext cx="153465" cy="1490455"/>
          </a:xfrm>
          <a:custGeom>
            <a:rect b="b" l="l" r="r" t="t"/>
            <a:pathLst>
              <a:path extrusionOk="0" h="82999" w="8546">
                <a:moveTo>
                  <a:pt x="5029" y="0"/>
                </a:moveTo>
                <a:cubicBezTo>
                  <a:pt x="7792" y="8306"/>
                  <a:pt x="2951" y="17390"/>
                  <a:pt x="1512" y="26025"/>
                </a:cubicBezTo>
                <a:cubicBezTo>
                  <a:pt x="-1634" y="44900"/>
                  <a:pt x="-21" y="65889"/>
                  <a:pt x="8546" y="82999"/>
                </a:cubicBezTo>
              </a:path>
            </a:pathLst>
          </a:custGeom>
          <a:noFill/>
          <a:ln cap="flat" cmpd="sng" w="19050">
            <a:solidFill>
              <a:srgbClr val="000000"/>
            </a:solidFill>
            <a:prstDash val="solid"/>
            <a:round/>
            <a:headEnd len="med" w="med" type="none"/>
            <a:tailEnd len="med" w="med" type="none"/>
          </a:ln>
        </p:spPr>
      </p:sp>
      <p:grpSp>
        <p:nvGrpSpPr>
          <p:cNvPr id="904" name="Google Shape;904;p10"/>
          <p:cNvGrpSpPr/>
          <p:nvPr/>
        </p:nvGrpSpPr>
        <p:grpSpPr>
          <a:xfrm rot="-680661">
            <a:off x="98638" y="3530179"/>
            <a:ext cx="1139650" cy="1114658"/>
            <a:chOff x="107145" y="3436575"/>
            <a:chExt cx="1586517" cy="1551726"/>
          </a:xfrm>
        </p:grpSpPr>
        <p:sp>
          <p:nvSpPr>
            <p:cNvPr id="905" name="Google Shape;905;p10"/>
            <p:cNvSpPr/>
            <p:nvPr/>
          </p:nvSpPr>
          <p:spPr>
            <a:xfrm flipH="1" rot="2224232">
              <a:off x="295698" y="3696896"/>
              <a:ext cx="1209411" cy="1031084"/>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06" name="Google Shape;906;p10"/>
            <p:cNvGrpSpPr/>
            <p:nvPr/>
          </p:nvGrpSpPr>
          <p:grpSpPr>
            <a:xfrm>
              <a:off x="478418" y="3898826"/>
              <a:ext cx="138937" cy="366677"/>
              <a:chOff x="478418" y="3898826"/>
              <a:chExt cx="138937" cy="366677"/>
            </a:xfrm>
          </p:grpSpPr>
          <p:sp>
            <p:nvSpPr>
              <p:cNvPr id="907" name="Google Shape;907;p10"/>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8" name="Google Shape;908;p10"/>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909" name="Google Shape;909;p10"/>
          <p:cNvGrpSpPr/>
          <p:nvPr/>
        </p:nvGrpSpPr>
        <p:grpSpPr>
          <a:xfrm>
            <a:off x="223675" y="5218609"/>
            <a:ext cx="1083363" cy="1639399"/>
            <a:chOff x="228328" y="4518726"/>
            <a:chExt cx="1508232" cy="2282332"/>
          </a:xfrm>
        </p:grpSpPr>
        <p:sp>
          <p:nvSpPr>
            <p:cNvPr id="910" name="Google Shape;910;p10"/>
            <p:cNvSpPr/>
            <p:nvPr/>
          </p:nvSpPr>
          <p:spPr>
            <a:xfrm>
              <a:off x="800112" y="65400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1" name="Google Shape;911;p10"/>
            <p:cNvSpPr/>
            <p:nvPr/>
          </p:nvSpPr>
          <p:spPr>
            <a:xfrm>
              <a:off x="1258615" y="65078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12" name="Google Shape;912;p10"/>
            <p:cNvGrpSpPr/>
            <p:nvPr/>
          </p:nvGrpSpPr>
          <p:grpSpPr>
            <a:xfrm>
              <a:off x="549198" y="5623579"/>
              <a:ext cx="1166760" cy="1037731"/>
              <a:chOff x="937015" y="4907495"/>
              <a:chExt cx="1646803" cy="1464894"/>
            </a:xfrm>
          </p:grpSpPr>
          <p:sp>
            <p:nvSpPr>
              <p:cNvPr id="913" name="Google Shape;913;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4" name="Google Shape;914;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5" name="Google Shape;915;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16" name="Google Shape;916;p10"/>
            <p:cNvSpPr/>
            <p:nvPr/>
          </p:nvSpPr>
          <p:spPr>
            <a:xfrm>
              <a:off x="549411" y="5263970"/>
              <a:ext cx="1187149" cy="1273340"/>
            </a:xfrm>
            <a:custGeom>
              <a:rect b="b" l="l" r="r" t="t"/>
              <a:pathLst>
                <a:path extrusionOk="0" h="1273340" w="1187149">
                  <a:moveTo>
                    <a:pt x="584787" y="113"/>
                  </a:moveTo>
                  <a:cubicBezTo>
                    <a:pt x="276997" y="-5868"/>
                    <a:pt x="40837" y="227099"/>
                    <a:pt x="6652" y="526326"/>
                  </a:cubicBezTo>
                  <a:cubicBezTo>
                    <a:pt x="-28075" y="830243"/>
                    <a:pt x="84467" y="924163"/>
                    <a:pt x="84467" y="924163"/>
                  </a:cubicBezTo>
                  <a:cubicBezTo>
                    <a:pt x="84467" y="924163"/>
                    <a:pt x="93301" y="896979"/>
                    <a:pt x="106486" y="880737"/>
                  </a:cubicBezTo>
                  <a:cubicBezTo>
                    <a:pt x="119738" y="864494"/>
                    <a:pt x="137340" y="859126"/>
                    <a:pt x="137340" y="859126"/>
                  </a:cubicBezTo>
                  <a:cubicBezTo>
                    <a:pt x="137340" y="859126"/>
                    <a:pt x="130000" y="918658"/>
                    <a:pt x="148145" y="984444"/>
                  </a:cubicBezTo>
                  <a:cubicBezTo>
                    <a:pt x="166290" y="1050229"/>
                    <a:pt x="209853" y="1122402"/>
                    <a:pt x="209853" y="1122402"/>
                  </a:cubicBezTo>
                  <a:cubicBezTo>
                    <a:pt x="209853" y="1122402"/>
                    <a:pt x="212775" y="1080539"/>
                    <a:pt x="220183" y="1050636"/>
                  </a:cubicBezTo>
                  <a:cubicBezTo>
                    <a:pt x="227658" y="1020734"/>
                    <a:pt x="239687" y="1002725"/>
                    <a:pt x="239687" y="1002725"/>
                  </a:cubicBezTo>
                  <a:cubicBezTo>
                    <a:pt x="239687" y="1002725"/>
                    <a:pt x="253891" y="1075985"/>
                    <a:pt x="299016" y="1119344"/>
                  </a:cubicBezTo>
                  <a:cubicBezTo>
                    <a:pt x="344141" y="1162702"/>
                    <a:pt x="420257" y="1176090"/>
                    <a:pt x="420257" y="1176090"/>
                  </a:cubicBezTo>
                  <a:cubicBezTo>
                    <a:pt x="420257" y="1176090"/>
                    <a:pt x="404014" y="1157333"/>
                    <a:pt x="399597" y="1138644"/>
                  </a:cubicBezTo>
                  <a:cubicBezTo>
                    <a:pt x="395179" y="1119955"/>
                    <a:pt x="400004" y="1105208"/>
                    <a:pt x="400004" y="1105208"/>
                  </a:cubicBezTo>
                  <a:cubicBezTo>
                    <a:pt x="400004" y="1105208"/>
                    <a:pt x="463547" y="1109626"/>
                    <a:pt x="489779" y="1170586"/>
                  </a:cubicBezTo>
                  <a:cubicBezTo>
                    <a:pt x="508468" y="1214080"/>
                    <a:pt x="482847" y="1273341"/>
                    <a:pt x="482847" y="1273341"/>
                  </a:cubicBezTo>
                  <a:cubicBezTo>
                    <a:pt x="482847" y="1273341"/>
                    <a:pt x="642553" y="1266749"/>
                    <a:pt x="735794" y="1222099"/>
                  </a:cubicBezTo>
                  <a:cubicBezTo>
                    <a:pt x="829035" y="1177450"/>
                    <a:pt x="888024" y="1079519"/>
                    <a:pt x="888024" y="1079519"/>
                  </a:cubicBezTo>
                  <a:cubicBezTo>
                    <a:pt x="888024" y="1079519"/>
                    <a:pt x="893529" y="1098480"/>
                    <a:pt x="896179" y="1126751"/>
                  </a:cubicBezTo>
                  <a:cubicBezTo>
                    <a:pt x="898830" y="1155023"/>
                    <a:pt x="893937" y="1182547"/>
                    <a:pt x="893937" y="1182547"/>
                  </a:cubicBezTo>
                  <a:cubicBezTo>
                    <a:pt x="893937" y="1182547"/>
                    <a:pt x="960605" y="1155770"/>
                    <a:pt x="994993" y="1066335"/>
                  </a:cubicBezTo>
                  <a:cubicBezTo>
                    <a:pt x="1029449" y="976900"/>
                    <a:pt x="1035429" y="825825"/>
                    <a:pt x="1035429" y="825825"/>
                  </a:cubicBezTo>
                  <a:cubicBezTo>
                    <a:pt x="1035429" y="825825"/>
                    <a:pt x="1055477" y="832213"/>
                    <a:pt x="1066691" y="860892"/>
                  </a:cubicBezTo>
                  <a:cubicBezTo>
                    <a:pt x="1077904" y="889571"/>
                    <a:pt x="1076545" y="939522"/>
                    <a:pt x="1076545" y="939522"/>
                  </a:cubicBezTo>
                  <a:cubicBezTo>
                    <a:pt x="1076545" y="939522"/>
                    <a:pt x="1266085" y="746176"/>
                    <a:pt x="1148922" y="415008"/>
                  </a:cubicBezTo>
                  <a:cubicBezTo>
                    <a:pt x="1073759" y="202497"/>
                    <a:pt x="859821" y="5481"/>
                    <a:pt x="584787" y="11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17" name="Google Shape;917;p10"/>
            <p:cNvGrpSpPr/>
            <p:nvPr/>
          </p:nvGrpSpPr>
          <p:grpSpPr>
            <a:xfrm flipH="1">
              <a:off x="228328" y="4518726"/>
              <a:ext cx="1507991" cy="1332277"/>
              <a:chOff x="5704698" y="542559"/>
              <a:chExt cx="1000591" cy="910958"/>
            </a:xfrm>
          </p:grpSpPr>
          <p:grpSp>
            <p:nvGrpSpPr>
              <p:cNvPr id="918" name="Google Shape;918;p10"/>
              <p:cNvGrpSpPr/>
              <p:nvPr/>
            </p:nvGrpSpPr>
            <p:grpSpPr>
              <a:xfrm>
                <a:off x="5704698" y="542559"/>
                <a:ext cx="1000591" cy="910958"/>
                <a:chOff x="7215998" y="576822"/>
                <a:chExt cx="1000591" cy="910958"/>
              </a:xfrm>
            </p:grpSpPr>
            <p:sp>
              <p:nvSpPr>
                <p:cNvPr id="919" name="Google Shape;919;p10"/>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0" name="Google Shape;920;p10"/>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21" name="Google Shape;921;p10"/>
              <p:cNvGrpSpPr/>
              <p:nvPr/>
            </p:nvGrpSpPr>
            <p:grpSpPr>
              <a:xfrm>
                <a:off x="5727844" y="615749"/>
                <a:ext cx="954285" cy="716975"/>
                <a:chOff x="5727844" y="615749"/>
                <a:chExt cx="954285" cy="716975"/>
              </a:xfrm>
            </p:grpSpPr>
            <p:sp>
              <p:nvSpPr>
                <p:cNvPr id="922" name="Google Shape;922;p10"/>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3" name="Google Shape;923;p10"/>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4" name="Google Shape;924;p10"/>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5" name="Google Shape;925;p10"/>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6" name="Google Shape;926;p10"/>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7" name="Google Shape;927;p10"/>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8" name="Google Shape;928;p10"/>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9" name="Google Shape;929;p10"/>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0" name="Google Shape;930;p10"/>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1" name="Google Shape;931;p10"/>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2" name="Google Shape;932;p10"/>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3" name="Google Shape;933;p10"/>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4" name="Google Shape;934;p10"/>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10"/>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6" name="Google Shape;936;p10"/>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7" name="Google Shape;937;p10"/>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8" name="Google Shape;938;p10"/>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9" name="Google Shape;939;p10"/>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40" name="Google Shape;940;p10"/>
              <p:cNvGrpSpPr/>
              <p:nvPr/>
            </p:nvGrpSpPr>
            <p:grpSpPr>
              <a:xfrm>
                <a:off x="5758691" y="678693"/>
                <a:ext cx="864547" cy="598175"/>
                <a:chOff x="5758691" y="678693"/>
                <a:chExt cx="864547" cy="598175"/>
              </a:xfrm>
            </p:grpSpPr>
            <p:sp>
              <p:nvSpPr>
                <p:cNvPr id="941" name="Google Shape;941;p10"/>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2" name="Google Shape;942;p10"/>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3" name="Google Shape;943;p10"/>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4" name="Google Shape;944;p10"/>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5" name="Google Shape;945;p10"/>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6" name="Google Shape;946;p10"/>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7" name="Google Shape;947;p10"/>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8" name="Google Shape;948;p10"/>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9" name="Google Shape;949;p10"/>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0" name="Google Shape;950;p10"/>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10"/>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10"/>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3" name="Google Shape;953;p10"/>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4" name="Google Shape;954;p10"/>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5" name="Google Shape;955;p10"/>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6" name="Google Shape;956;p10"/>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7" name="Google Shape;957;p10"/>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8" name="Google Shape;958;p10"/>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9" name="Google Shape;959;p10"/>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0" name="Google Shape;960;p10"/>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1" name="Google Shape;961;p10"/>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2" name="Google Shape;962;p10"/>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3" name="Google Shape;963;p10"/>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4" name="Google Shape;964;p10"/>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5" name="Google Shape;965;p10"/>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6" name="Google Shape;966;p10"/>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967" name="Google Shape;967;p10"/>
            <p:cNvSpPr/>
            <p:nvPr/>
          </p:nvSpPr>
          <p:spPr>
            <a:xfrm>
              <a:off x="915511" y="55509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68" name="Google Shape;968;p10"/>
          <p:cNvGrpSpPr/>
          <p:nvPr/>
        </p:nvGrpSpPr>
        <p:grpSpPr>
          <a:xfrm>
            <a:off x="1354245" y="5274791"/>
            <a:ext cx="1112018" cy="1575002"/>
            <a:chOff x="1928607" y="4558904"/>
            <a:chExt cx="1548125" cy="2192680"/>
          </a:xfrm>
        </p:grpSpPr>
        <p:sp>
          <p:nvSpPr>
            <p:cNvPr id="969" name="Google Shape;969;p10"/>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0" name="Google Shape;970;p10"/>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71" name="Google Shape;971;p10"/>
            <p:cNvGrpSpPr/>
            <p:nvPr/>
          </p:nvGrpSpPr>
          <p:grpSpPr>
            <a:xfrm>
              <a:off x="2128273" y="5574104"/>
              <a:ext cx="1166760" cy="1037731"/>
              <a:chOff x="937015" y="4907495"/>
              <a:chExt cx="1646803" cy="1464894"/>
            </a:xfrm>
          </p:grpSpPr>
          <p:sp>
            <p:nvSpPr>
              <p:cNvPr id="972" name="Google Shape;972;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3" name="Google Shape;973;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4" name="Google Shape;974;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75" name="Google Shape;975;p10"/>
            <p:cNvGrpSpPr/>
            <p:nvPr/>
          </p:nvGrpSpPr>
          <p:grpSpPr>
            <a:xfrm>
              <a:off x="1928607" y="5255717"/>
              <a:ext cx="1548125" cy="1365072"/>
              <a:chOff x="8846132" y="636392"/>
              <a:chExt cx="1548125" cy="1365072"/>
            </a:xfrm>
          </p:grpSpPr>
          <p:sp>
            <p:nvSpPr>
              <p:cNvPr id="976" name="Google Shape;976;p10"/>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7" name="Google Shape;977;p10"/>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78" name="Google Shape;978;p10"/>
            <p:cNvGrpSpPr/>
            <p:nvPr/>
          </p:nvGrpSpPr>
          <p:grpSpPr>
            <a:xfrm>
              <a:off x="2063569" y="4558904"/>
              <a:ext cx="1391925" cy="1251957"/>
              <a:chOff x="845690" y="3474406"/>
              <a:chExt cx="1964609" cy="1767302"/>
            </a:xfrm>
          </p:grpSpPr>
          <p:sp>
            <p:nvSpPr>
              <p:cNvPr id="979" name="Google Shape;979;p10"/>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0" name="Google Shape;980;p10"/>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1" name="Google Shape;981;p10"/>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10"/>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3" name="Google Shape;983;p10"/>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4" name="Google Shape;984;p10"/>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5" name="Google Shape;985;p10"/>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10"/>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10"/>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8" name="Google Shape;988;p10"/>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9" name="Google Shape;989;p10"/>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10"/>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1" name="Google Shape;991;p10"/>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2" name="Google Shape;992;p10"/>
              <p:cNvGrpSpPr/>
              <p:nvPr/>
            </p:nvGrpSpPr>
            <p:grpSpPr>
              <a:xfrm>
                <a:off x="850749" y="3479411"/>
                <a:ext cx="1959550" cy="1762297"/>
                <a:chOff x="850749" y="3479411"/>
                <a:chExt cx="1959550" cy="1762297"/>
              </a:xfrm>
            </p:grpSpPr>
            <p:sp>
              <p:nvSpPr>
                <p:cNvPr id="993" name="Google Shape;993;p10"/>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10"/>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995" name="Google Shape;995;p10"/>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6" name="Google Shape;996;p10"/>
          <p:cNvGrpSpPr/>
          <p:nvPr/>
        </p:nvGrpSpPr>
        <p:grpSpPr>
          <a:xfrm>
            <a:off x="2458737" y="5249601"/>
            <a:ext cx="1161991" cy="1577422"/>
            <a:chOff x="3621505" y="4641760"/>
            <a:chExt cx="1617696" cy="2196049"/>
          </a:xfrm>
        </p:grpSpPr>
        <p:sp>
          <p:nvSpPr>
            <p:cNvPr id="997" name="Google Shape;997;p10"/>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8" name="Google Shape;998;p10"/>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9" name="Google Shape;999;p10"/>
            <p:cNvGrpSpPr/>
            <p:nvPr/>
          </p:nvGrpSpPr>
          <p:grpSpPr>
            <a:xfrm>
              <a:off x="4026548" y="5660329"/>
              <a:ext cx="1166760" cy="1037731"/>
              <a:chOff x="937015" y="4907495"/>
              <a:chExt cx="1646803" cy="1464894"/>
            </a:xfrm>
          </p:grpSpPr>
          <p:sp>
            <p:nvSpPr>
              <p:cNvPr id="1000" name="Google Shape;1000;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1" name="Google Shape;1001;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2" name="Google Shape;1002;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03" name="Google Shape;1003;p10"/>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4" name="Google Shape;1004;p10"/>
            <p:cNvGrpSpPr/>
            <p:nvPr/>
          </p:nvGrpSpPr>
          <p:grpSpPr>
            <a:xfrm>
              <a:off x="3621505" y="4641760"/>
              <a:ext cx="1617696" cy="1332266"/>
              <a:chOff x="486065" y="3539616"/>
              <a:chExt cx="1900935" cy="1611157"/>
            </a:xfrm>
          </p:grpSpPr>
          <p:sp>
            <p:nvSpPr>
              <p:cNvPr id="1005" name="Google Shape;1005;p10"/>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6" name="Google Shape;1006;p10"/>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7" name="Google Shape;1007;p10"/>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8" name="Google Shape;1008;p10"/>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9" name="Google Shape;1009;p10"/>
              <p:cNvGrpSpPr/>
              <p:nvPr/>
            </p:nvGrpSpPr>
            <p:grpSpPr>
              <a:xfrm>
                <a:off x="791398" y="3698480"/>
                <a:ext cx="1422121" cy="984472"/>
                <a:chOff x="791398" y="3698480"/>
                <a:chExt cx="1422121" cy="984472"/>
              </a:xfrm>
            </p:grpSpPr>
            <p:sp>
              <p:nvSpPr>
                <p:cNvPr id="1010" name="Google Shape;1010;p10"/>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1" name="Google Shape;1011;p10"/>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2" name="Google Shape;1012;p10"/>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3" name="Google Shape;1013;p10"/>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4" name="Google Shape;1014;p10"/>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5" name="Google Shape;1015;p10"/>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6" name="Google Shape;1016;p10"/>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7" name="Google Shape;1017;p10"/>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8" name="Google Shape;1018;p10"/>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19" name="Google Shape;1019;p10"/>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20" name="Google Shape;1020;p10"/>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21" name="Google Shape;1021;p10"/>
          <p:cNvGrpSpPr/>
          <p:nvPr/>
        </p:nvGrpSpPr>
        <p:grpSpPr>
          <a:xfrm>
            <a:off x="1556915" y="6113386"/>
            <a:ext cx="706605" cy="593388"/>
            <a:chOff x="7844197" y="68742"/>
            <a:chExt cx="983718" cy="826101"/>
          </a:xfrm>
        </p:grpSpPr>
        <p:sp>
          <p:nvSpPr>
            <p:cNvPr id="1022" name="Google Shape;1022;p10"/>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23" name="Google Shape;1023;p10"/>
            <p:cNvGrpSpPr/>
            <p:nvPr/>
          </p:nvGrpSpPr>
          <p:grpSpPr>
            <a:xfrm>
              <a:off x="7899791" y="68742"/>
              <a:ext cx="847527" cy="826101"/>
              <a:chOff x="7899791" y="68742"/>
              <a:chExt cx="847527" cy="826101"/>
            </a:xfrm>
          </p:grpSpPr>
          <p:sp>
            <p:nvSpPr>
              <p:cNvPr id="1024" name="Google Shape;1024;p10"/>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5" name="Google Shape;1025;p10"/>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6" name="Google Shape;1026;p10"/>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7" name="Google Shape;1027;p10"/>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8" name="Google Shape;1028;p10"/>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9" name="Google Shape;1029;p10"/>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0" name="Google Shape;1030;p10"/>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31" name="Google Shape;1031;p10"/>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2" name="Google Shape;1032;p10"/>
          <p:cNvGrpSpPr/>
          <p:nvPr/>
        </p:nvGrpSpPr>
        <p:grpSpPr>
          <a:xfrm>
            <a:off x="59428" y="4655975"/>
            <a:ext cx="1009929" cy="2062494"/>
            <a:chOff x="8016171" y="3279029"/>
            <a:chExt cx="1405999" cy="2871355"/>
          </a:xfrm>
        </p:grpSpPr>
        <p:grpSp>
          <p:nvGrpSpPr>
            <p:cNvPr id="1033" name="Google Shape;1033;p10"/>
            <p:cNvGrpSpPr/>
            <p:nvPr/>
          </p:nvGrpSpPr>
          <p:grpSpPr>
            <a:xfrm>
              <a:off x="8016171" y="3279029"/>
              <a:ext cx="1405999" cy="2871355"/>
              <a:chOff x="8016171" y="3279029"/>
              <a:chExt cx="1405999" cy="2871355"/>
            </a:xfrm>
          </p:grpSpPr>
          <p:sp>
            <p:nvSpPr>
              <p:cNvPr id="1034" name="Google Shape;1034;p10"/>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5" name="Google Shape;1035;p10"/>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36" name="Google Shape;1036;p10"/>
              <p:cNvGrpSpPr/>
              <p:nvPr/>
            </p:nvGrpSpPr>
            <p:grpSpPr>
              <a:xfrm>
                <a:off x="8162949" y="3396605"/>
                <a:ext cx="126688" cy="409911"/>
                <a:chOff x="8162949" y="3396605"/>
                <a:chExt cx="126688" cy="409911"/>
              </a:xfrm>
            </p:grpSpPr>
            <p:sp>
              <p:nvSpPr>
                <p:cNvPr id="1037" name="Google Shape;1037;p10"/>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8" name="Google Shape;1038;p10"/>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039" name="Google Shape;1039;p10"/>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40" name="Google Shape;1040;p10"/>
          <p:cNvGrpSpPr/>
          <p:nvPr/>
        </p:nvGrpSpPr>
        <p:grpSpPr>
          <a:xfrm>
            <a:off x="2720010" y="6099412"/>
            <a:ext cx="549703" cy="621934"/>
            <a:chOff x="1149979" y="5109353"/>
            <a:chExt cx="984248" cy="1113379"/>
          </a:xfrm>
        </p:grpSpPr>
        <p:sp>
          <p:nvSpPr>
            <p:cNvPr id="1041" name="Google Shape;1041;p10"/>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2" name="Google Shape;1042;p10"/>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3" name="Google Shape;1043;p10"/>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4" name="Google Shape;1044;p10"/>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5" name="Google Shape;1045;p10"/>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6" name="Google Shape;1046;p10"/>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7" name="Google Shape;1047;p10"/>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8" name="Google Shape;1048;p10"/>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9" name="Google Shape;1049;p10"/>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0" name="Google Shape;1050;p10"/>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51" name="Google Shape;1051;p10"/>
          <p:cNvGrpSpPr/>
          <p:nvPr/>
        </p:nvGrpSpPr>
        <p:grpSpPr>
          <a:xfrm rot="2011183">
            <a:off x="9163877" y="-519541"/>
            <a:ext cx="3280018" cy="2511096"/>
            <a:chOff x="-146875" y="-879522"/>
            <a:chExt cx="4507974" cy="3451188"/>
          </a:xfrm>
        </p:grpSpPr>
        <p:sp>
          <p:nvSpPr>
            <p:cNvPr id="1052" name="Google Shape;1052;p10"/>
            <p:cNvSpPr/>
            <p:nvPr/>
          </p:nvSpPr>
          <p:spPr>
            <a:xfrm flipH="1" rot="-1643889">
              <a:off x="13234" y="-12258"/>
              <a:ext cx="4187756" cy="1716661"/>
            </a:xfrm>
            <a:custGeom>
              <a:rect b="b" l="l" r="r" t="t"/>
              <a:pathLst>
                <a:path extrusionOk="0" h="1717300" w="4189314">
                  <a:moveTo>
                    <a:pt x="635" y="1612372"/>
                  </a:moveTo>
                  <a:cubicBezTo>
                    <a:pt x="-9932" y="1731155"/>
                    <a:pt x="113959" y="1750783"/>
                    <a:pt x="176657" y="1662582"/>
                  </a:cubicBezTo>
                  <a:cubicBezTo>
                    <a:pt x="245336" y="1565967"/>
                    <a:pt x="277896" y="1434566"/>
                    <a:pt x="425846" y="1410354"/>
                  </a:cubicBezTo>
                  <a:cubicBezTo>
                    <a:pt x="716684" y="1362760"/>
                    <a:pt x="1151303" y="1469320"/>
                    <a:pt x="1455475" y="1508251"/>
                  </a:cubicBezTo>
                  <a:cubicBezTo>
                    <a:pt x="2011893" y="1579473"/>
                    <a:pt x="2856285" y="1259598"/>
                    <a:pt x="3309179" y="944556"/>
                  </a:cubicBezTo>
                  <a:cubicBezTo>
                    <a:pt x="3515637" y="800944"/>
                    <a:pt x="3749844" y="627289"/>
                    <a:pt x="3933994" y="454029"/>
                  </a:cubicBezTo>
                  <a:cubicBezTo>
                    <a:pt x="4114912" y="283816"/>
                    <a:pt x="3924704" y="103308"/>
                    <a:pt x="4189315"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3" name="Google Shape;1053;p10"/>
            <p:cNvSpPr/>
            <p:nvPr/>
          </p:nvSpPr>
          <p:spPr>
            <a:xfrm>
              <a:off x="522801" y="128393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4" name="Google Shape;1054;p10"/>
            <p:cNvSpPr/>
            <p:nvPr/>
          </p:nvSpPr>
          <p:spPr>
            <a:xfrm>
              <a:off x="1480152" y="1220268"/>
              <a:ext cx="807058" cy="692459"/>
            </a:xfrm>
            <a:custGeom>
              <a:rect b="b" l="l" r="r" t="t"/>
              <a:pathLst>
                <a:path extrusionOk="0" h="692459" w="807058">
                  <a:moveTo>
                    <a:pt x="544678" y="3846"/>
                  </a:moveTo>
                  <a:cubicBezTo>
                    <a:pt x="468757" y="18096"/>
                    <a:pt x="409213" y="69493"/>
                    <a:pt x="381204" y="135634"/>
                  </a:cubicBezTo>
                  <a:cubicBezTo>
                    <a:pt x="331096" y="84149"/>
                    <a:pt x="256991" y="57840"/>
                    <a:pt x="181070" y="72090"/>
                  </a:cubicBezTo>
                  <a:cubicBezTo>
                    <a:pt x="60586" y="94696"/>
                    <a:pt x="-18764" y="210710"/>
                    <a:pt x="3848" y="331195"/>
                  </a:cubicBezTo>
                  <a:cubicBezTo>
                    <a:pt x="44596" y="548321"/>
                    <a:pt x="485699" y="692460"/>
                    <a:pt x="485699" y="692460"/>
                  </a:cubicBezTo>
                  <a:cubicBezTo>
                    <a:pt x="485699" y="692460"/>
                    <a:pt x="844881" y="400055"/>
                    <a:pt x="803783" y="181069"/>
                  </a:cubicBezTo>
                  <a:cubicBezTo>
                    <a:pt x="781171" y="60590"/>
                    <a:pt x="665156" y="-18759"/>
                    <a:pt x="544678" y="3846"/>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5" name="Google Shape;1055;p10"/>
            <p:cNvSpPr/>
            <p:nvPr/>
          </p:nvSpPr>
          <p:spPr>
            <a:xfrm>
              <a:off x="2374963" y="847613"/>
              <a:ext cx="798930" cy="699614"/>
            </a:xfrm>
            <a:custGeom>
              <a:rect b="b" l="l" r="r" t="t"/>
              <a:pathLst>
                <a:path extrusionOk="0" h="699614" w="798930">
                  <a:moveTo>
                    <a:pt x="517328" y="8487"/>
                  </a:moveTo>
                  <a:cubicBezTo>
                    <a:pt x="443014" y="29582"/>
                    <a:pt x="388398" y="86173"/>
                    <a:pt x="366509" y="154588"/>
                  </a:cubicBezTo>
                  <a:cubicBezTo>
                    <a:pt x="311931" y="107871"/>
                    <a:pt x="235737" y="88402"/>
                    <a:pt x="161430" y="109490"/>
                  </a:cubicBezTo>
                  <a:cubicBezTo>
                    <a:pt x="43497" y="142961"/>
                    <a:pt x="-24981" y="265707"/>
                    <a:pt x="8490" y="383633"/>
                  </a:cubicBezTo>
                  <a:cubicBezTo>
                    <a:pt x="68802" y="596161"/>
                    <a:pt x="521183" y="699615"/>
                    <a:pt x="521183" y="699615"/>
                  </a:cubicBezTo>
                  <a:cubicBezTo>
                    <a:pt x="521183" y="699615"/>
                    <a:pt x="852297" y="375771"/>
                    <a:pt x="791470" y="161427"/>
                  </a:cubicBezTo>
                  <a:cubicBezTo>
                    <a:pt x="758006" y="43501"/>
                    <a:pt x="635260" y="-24977"/>
                    <a:pt x="517328" y="848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6" name="Google Shape;1056;p10"/>
            <p:cNvSpPr/>
            <p:nvPr/>
          </p:nvSpPr>
          <p:spPr>
            <a:xfrm>
              <a:off x="3285810" y="389680"/>
              <a:ext cx="778555" cy="702607"/>
            </a:xfrm>
            <a:custGeom>
              <a:rect b="b" l="l" r="r" t="t"/>
              <a:pathLst>
                <a:path extrusionOk="0" h="702607" w="778555">
                  <a:moveTo>
                    <a:pt x="464544" y="20577"/>
                  </a:moveTo>
                  <a:cubicBezTo>
                    <a:pt x="394441" y="53021"/>
                    <a:pt x="349330" y="117454"/>
                    <a:pt x="338402" y="188448"/>
                  </a:cubicBezTo>
                  <a:cubicBezTo>
                    <a:pt x="277194" y="150837"/>
                    <a:pt x="198899" y="143514"/>
                    <a:pt x="128794" y="175957"/>
                  </a:cubicBezTo>
                  <a:cubicBezTo>
                    <a:pt x="17549" y="227442"/>
                    <a:pt x="-30908" y="359384"/>
                    <a:pt x="20578" y="470630"/>
                  </a:cubicBezTo>
                  <a:cubicBezTo>
                    <a:pt x="113364" y="671125"/>
                    <a:pt x="576355" y="702608"/>
                    <a:pt x="576355" y="702608"/>
                  </a:cubicBezTo>
                  <a:cubicBezTo>
                    <a:pt x="576355" y="702608"/>
                    <a:pt x="852796" y="331000"/>
                    <a:pt x="759216" y="128797"/>
                  </a:cubicBezTo>
                  <a:cubicBezTo>
                    <a:pt x="707730" y="17548"/>
                    <a:pt x="575790" y="-30907"/>
                    <a:pt x="464544" y="2057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7" name="Google Shape;1057;p10"/>
            <p:cNvSpPr/>
            <p:nvPr/>
          </p:nvSpPr>
          <p:spPr>
            <a:xfrm>
              <a:off x="823283" y="1462739"/>
              <a:ext cx="232399" cy="384507"/>
            </a:xfrm>
            <a:custGeom>
              <a:rect b="b" l="l" r="r" t="t"/>
              <a:pathLst>
                <a:path extrusionOk="0" h="384507" w="232399">
                  <a:moveTo>
                    <a:pt x="231845" y="330164"/>
                  </a:moveTo>
                  <a:cubicBezTo>
                    <a:pt x="230537" y="338470"/>
                    <a:pt x="225902" y="345741"/>
                    <a:pt x="217932" y="351983"/>
                  </a:cubicBezTo>
                  <a:cubicBezTo>
                    <a:pt x="209969" y="358218"/>
                    <a:pt x="200121" y="363476"/>
                    <a:pt x="188379" y="367756"/>
                  </a:cubicBezTo>
                  <a:cubicBezTo>
                    <a:pt x="176632" y="372036"/>
                    <a:pt x="163767" y="375376"/>
                    <a:pt x="149765" y="377764"/>
                  </a:cubicBezTo>
                  <a:cubicBezTo>
                    <a:pt x="135770" y="380158"/>
                    <a:pt x="122041" y="381910"/>
                    <a:pt x="108585" y="383028"/>
                  </a:cubicBezTo>
                  <a:cubicBezTo>
                    <a:pt x="95123" y="384139"/>
                    <a:pt x="82531" y="384628"/>
                    <a:pt x="70809" y="384482"/>
                  </a:cubicBezTo>
                  <a:cubicBezTo>
                    <a:pt x="59081" y="384336"/>
                    <a:pt x="49899" y="383745"/>
                    <a:pt x="43250" y="382698"/>
                  </a:cubicBezTo>
                  <a:cubicBezTo>
                    <a:pt x="36938" y="381701"/>
                    <a:pt x="30296" y="380062"/>
                    <a:pt x="23337" y="377770"/>
                  </a:cubicBezTo>
                  <a:cubicBezTo>
                    <a:pt x="16377" y="375484"/>
                    <a:pt x="10884" y="371979"/>
                    <a:pt x="6858" y="367261"/>
                  </a:cubicBezTo>
                  <a:cubicBezTo>
                    <a:pt x="4515" y="364848"/>
                    <a:pt x="2896" y="359990"/>
                    <a:pt x="2001" y="352700"/>
                  </a:cubicBezTo>
                  <a:cubicBezTo>
                    <a:pt x="1105" y="345410"/>
                    <a:pt x="502" y="336800"/>
                    <a:pt x="197" y="326875"/>
                  </a:cubicBezTo>
                  <a:cubicBezTo>
                    <a:pt x="-114" y="316950"/>
                    <a:pt x="-57" y="306320"/>
                    <a:pt x="369" y="294979"/>
                  </a:cubicBezTo>
                  <a:cubicBezTo>
                    <a:pt x="794" y="283638"/>
                    <a:pt x="1429" y="272582"/>
                    <a:pt x="2274" y="261819"/>
                  </a:cubicBezTo>
                  <a:cubicBezTo>
                    <a:pt x="3118" y="251056"/>
                    <a:pt x="3994" y="241143"/>
                    <a:pt x="4909" y="232095"/>
                  </a:cubicBezTo>
                  <a:cubicBezTo>
                    <a:pt x="5823" y="223046"/>
                    <a:pt x="6674" y="216029"/>
                    <a:pt x="7462" y="211044"/>
                  </a:cubicBezTo>
                  <a:cubicBezTo>
                    <a:pt x="8770" y="202732"/>
                    <a:pt x="10599" y="192725"/>
                    <a:pt x="12961" y="181003"/>
                  </a:cubicBezTo>
                  <a:cubicBezTo>
                    <a:pt x="15317" y="169287"/>
                    <a:pt x="18053" y="156777"/>
                    <a:pt x="21171" y="143474"/>
                  </a:cubicBezTo>
                  <a:cubicBezTo>
                    <a:pt x="24283" y="130177"/>
                    <a:pt x="27775" y="116677"/>
                    <a:pt x="31636" y="102980"/>
                  </a:cubicBezTo>
                  <a:cubicBezTo>
                    <a:pt x="35497" y="89290"/>
                    <a:pt x="39485" y="76380"/>
                    <a:pt x="43606" y="64258"/>
                  </a:cubicBezTo>
                  <a:cubicBezTo>
                    <a:pt x="47733" y="52136"/>
                    <a:pt x="52159" y="41341"/>
                    <a:pt x="56884" y="31866"/>
                  </a:cubicBezTo>
                  <a:cubicBezTo>
                    <a:pt x="61608" y="22399"/>
                    <a:pt x="66250" y="15128"/>
                    <a:pt x="70790" y="10054"/>
                  </a:cubicBezTo>
                  <a:cubicBezTo>
                    <a:pt x="78518" y="2072"/>
                    <a:pt x="87198" y="-1154"/>
                    <a:pt x="96838" y="364"/>
                  </a:cubicBezTo>
                  <a:cubicBezTo>
                    <a:pt x="103486" y="1412"/>
                    <a:pt x="108782" y="4542"/>
                    <a:pt x="112726" y="9762"/>
                  </a:cubicBezTo>
                  <a:cubicBezTo>
                    <a:pt x="116669" y="14982"/>
                    <a:pt x="119495" y="21383"/>
                    <a:pt x="121190" y="28971"/>
                  </a:cubicBezTo>
                  <a:cubicBezTo>
                    <a:pt x="122892" y="36565"/>
                    <a:pt x="123794" y="44878"/>
                    <a:pt x="123901" y="53920"/>
                  </a:cubicBezTo>
                  <a:cubicBezTo>
                    <a:pt x="124009" y="62962"/>
                    <a:pt x="123717" y="71852"/>
                    <a:pt x="123019" y="80596"/>
                  </a:cubicBezTo>
                  <a:cubicBezTo>
                    <a:pt x="122327" y="89340"/>
                    <a:pt x="121400" y="97373"/>
                    <a:pt x="120250" y="104682"/>
                  </a:cubicBezTo>
                  <a:cubicBezTo>
                    <a:pt x="119095" y="111991"/>
                    <a:pt x="118180" y="117807"/>
                    <a:pt x="117501" y="122125"/>
                  </a:cubicBezTo>
                  <a:cubicBezTo>
                    <a:pt x="113418" y="148046"/>
                    <a:pt x="108789" y="173624"/>
                    <a:pt x="103626" y="198865"/>
                  </a:cubicBezTo>
                  <a:cubicBezTo>
                    <a:pt x="98457" y="224100"/>
                    <a:pt x="93834" y="249678"/>
                    <a:pt x="89751" y="275598"/>
                  </a:cubicBezTo>
                  <a:lnTo>
                    <a:pt x="86684" y="295036"/>
                  </a:lnTo>
                  <a:cubicBezTo>
                    <a:pt x="102375" y="292744"/>
                    <a:pt x="119349" y="290902"/>
                    <a:pt x="137618" y="289524"/>
                  </a:cubicBezTo>
                  <a:cubicBezTo>
                    <a:pt x="155880" y="288146"/>
                    <a:pt x="172987" y="288711"/>
                    <a:pt x="188938" y="291226"/>
                  </a:cubicBezTo>
                  <a:cubicBezTo>
                    <a:pt x="194590" y="292115"/>
                    <a:pt x="200267" y="293347"/>
                    <a:pt x="205982" y="294928"/>
                  </a:cubicBezTo>
                  <a:cubicBezTo>
                    <a:pt x="211690" y="296509"/>
                    <a:pt x="216618" y="298732"/>
                    <a:pt x="220764" y="301602"/>
                  </a:cubicBezTo>
                  <a:cubicBezTo>
                    <a:pt x="224911" y="304466"/>
                    <a:pt x="228067" y="308199"/>
                    <a:pt x="230239" y="312797"/>
                  </a:cubicBezTo>
                  <a:cubicBezTo>
                    <a:pt x="232410" y="317394"/>
                    <a:pt x="232944" y="323185"/>
                    <a:pt x="231845" y="33016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8" name="Google Shape;1058;p10"/>
            <p:cNvSpPr/>
            <p:nvPr/>
          </p:nvSpPr>
          <p:spPr>
            <a:xfrm>
              <a:off x="1784509" y="1421222"/>
              <a:ext cx="258251" cy="391231"/>
            </a:xfrm>
            <a:custGeom>
              <a:rect b="b" l="l" r="r" t="t"/>
              <a:pathLst>
                <a:path extrusionOk="0" h="391231" w="258251">
                  <a:moveTo>
                    <a:pt x="168172" y="388419"/>
                  </a:moveTo>
                  <a:cubicBezTo>
                    <a:pt x="148170" y="393004"/>
                    <a:pt x="129641" y="391982"/>
                    <a:pt x="112597" y="385359"/>
                  </a:cubicBezTo>
                  <a:cubicBezTo>
                    <a:pt x="95554" y="378729"/>
                    <a:pt x="80257" y="368087"/>
                    <a:pt x="66719" y="353412"/>
                  </a:cubicBezTo>
                  <a:cubicBezTo>
                    <a:pt x="53180" y="338737"/>
                    <a:pt x="41484" y="320798"/>
                    <a:pt x="31622" y="299589"/>
                  </a:cubicBezTo>
                  <a:cubicBezTo>
                    <a:pt x="21760" y="278374"/>
                    <a:pt x="14020" y="255476"/>
                    <a:pt x="8387" y="230882"/>
                  </a:cubicBezTo>
                  <a:cubicBezTo>
                    <a:pt x="3136" y="207927"/>
                    <a:pt x="348" y="184064"/>
                    <a:pt x="24" y="159292"/>
                  </a:cubicBezTo>
                  <a:cubicBezTo>
                    <a:pt x="-299" y="134515"/>
                    <a:pt x="2609" y="111419"/>
                    <a:pt x="8749" y="90001"/>
                  </a:cubicBezTo>
                  <a:cubicBezTo>
                    <a:pt x="14890" y="68576"/>
                    <a:pt x="24605" y="49964"/>
                    <a:pt x="37896" y="34153"/>
                  </a:cubicBezTo>
                  <a:cubicBezTo>
                    <a:pt x="51186" y="18341"/>
                    <a:pt x="68979" y="7883"/>
                    <a:pt x="91280" y="2777"/>
                  </a:cubicBezTo>
                  <a:cubicBezTo>
                    <a:pt x="112921" y="-2176"/>
                    <a:pt x="132371" y="-506"/>
                    <a:pt x="149624" y="7800"/>
                  </a:cubicBezTo>
                  <a:cubicBezTo>
                    <a:pt x="166883" y="16100"/>
                    <a:pt x="181977" y="28514"/>
                    <a:pt x="194906" y="45056"/>
                  </a:cubicBezTo>
                  <a:cubicBezTo>
                    <a:pt x="207841" y="61591"/>
                    <a:pt x="218820" y="80908"/>
                    <a:pt x="227843" y="102999"/>
                  </a:cubicBezTo>
                  <a:cubicBezTo>
                    <a:pt x="236867" y="125091"/>
                    <a:pt x="244010" y="147608"/>
                    <a:pt x="249262" y="170563"/>
                  </a:cubicBezTo>
                  <a:cubicBezTo>
                    <a:pt x="255117" y="196141"/>
                    <a:pt x="258114" y="220906"/>
                    <a:pt x="258247" y="244858"/>
                  </a:cubicBezTo>
                  <a:cubicBezTo>
                    <a:pt x="258380" y="268817"/>
                    <a:pt x="255275" y="290661"/>
                    <a:pt x="248925" y="310409"/>
                  </a:cubicBezTo>
                  <a:cubicBezTo>
                    <a:pt x="242569" y="330152"/>
                    <a:pt x="232771" y="346890"/>
                    <a:pt x="219525" y="360619"/>
                  </a:cubicBezTo>
                  <a:cubicBezTo>
                    <a:pt x="206272" y="374348"/>
                    <a:pt x="189159" y="383619"/>
                    <a:pt x="168172" y="388419"/>
                  </a:cubicBezTo>
                  <a:close/>
                  <a:moveTo>
                    <a:pt x="111245" y="112607"/>
                  </a:moveTo>
                  <a:cubicBezTo>
                    <a:pt x="105015" y="114036"/>
                    <a:pt x="100247" y="117712"/>
                    <a:pt x="96944" y="123643"/>
                  </a:cubicBezTo>
                  <a:cubicBezTo>
                    <a:pt x="93642" y="129574"/>
                    <a:pt x="91439" y="136896"/>
                    <a:pt x="90328" y="145608"/>
                  </a:cubicBezTo>
                  <a:cubicBezTo>
                    <a:pt x="89217" y="154314"/>
                    <a:pt x="89147" y="163820"/>
                    <a:pt x="90124" y="174126"/>
                  </a:cubicBezTo>
                  <a:cubicBezTo>
                    <a:pt x="91102" y="184426"/>
                    <a:pt x="92753" y="194662"/>
                    <a:pt x="95084" y="204822"/>
                  </a:cubicBezTo>
                  <a:cubicBezTo>
                    <a:pt x="97713" y="216302"/>
                    <a:pt x="101072" y="227612"/>
                    <a:pt x="105180" y="238750"/>
                  </a:cubicBezTo>
                  <a:cubicBezTo>
                    <a:pt x="109282" y="249888"/>
                    <a:pt x="113861" y="259711"/>
                    <a:pt x="118909" y="268214"/>
                  </a:cubicBezTo>
                  <a:cubicBezTo>
                    <a:pt x="123964" y="276723"/>
                    <a:pt x="129342" y="283257"/>
                    <a:pt x="135044" y="287816"/>
                  </a:cubicBezTo>
                  <a:cubicBezTo>
                    <a:pt x="140747" y="292376"/>
                    <a:pt x="146716" y="293944"/>
                    <a:pt x="152945" y="292522"/>
                  </a:cubicBezTo>
                  <a:cubicBezTo>
                    <a:pt x="160159" y="290871"/>
                    <a:pt x="165074" y="285949"/>
                    <a:pt x="167683" y="277758"/>
                  </a:cubicBezTo>
                  <a:cubicBezTo>
                    <a:pt x="170293" y="269566"/>
                    <a:pt x="171665" y="260111"/>
                    <a:pt x="171798" y="249380"/>
                  </a:cubicBezTo>
                  <a:cubicBezTo>
                    <a:pt x="171932" y="238655"/>
                    <a:pt x="171170" y="227783"/>
                    <a:pt x="169512" y="216772"/>
                  </a:cubicBezTo>
                  <a:cubicBezTo>
                    <a:pt x="167855" y="205768"/>
                    <a:pt x="166198" y="196656"/>
                    <a:pt x="164546" y="189442"/>
                  </a:cubicBezTo>
                  <a:cubicBezTo>
                    <a:pt x="162521" y="180584"/>
                    <a:pt x="159809" y="171370"/>
                    <a:pt x="156412" y="161800"/>
                  </a:cubicBezTo>
                  <a:cubicBezTo>
                    <a:pt x="153009" y="152225"/>
                    <a:pt x="149040" y="143557"/>
                    <a:pt x="144506" y="135791"/>
                  </a:cubicBezTo>
                  <a:cubicBezTo>
                    <a:pt x="139966" y="128031"/>
                    <a:pt x="134930" y="121853"/>
                    <a:pt x="129387" y="117255"/>
                  </a:cubicBezTo>
                  <a:cubicBezTo>
                    <a:pt x="123849" y="112658"/>
                    <a:pt x="117804" y="111108"/>
                    <a:pt x="111245" y="1126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9" name="Google Shape;1059;p10"/>
            <p:cNvSpPr/>
            <p:nvPr/>
          </p:nvSpPr>
          <p:spPr>
            <a:xfrm>
              <a:off x="2647279" y="1016920"/>
              <a:ext cx="266614" cy="395539"/>
            </a:xfrm>
            <a:custGeom>
              <a:rect b="b" l="l" r="r" t="t"/>
              <a:pathLst>
                <a:path extrusionOk="0" h="395539" w="266614">
                  <a:moveTo>
                    <a:pt x="239189" y="31890"/>
                  </a:moveTo>
                  <a:cubicBezTo>
                    <a:pt x="243685" y="43136"/>
                    <a:pt x="247304" y="56274"/>
                    <a:pt x="250048" y="71298"/>
                  </a:cubicBezTo>
                  <a:cubicBezTo>
                    <a:pt x="252791" y="86323"/>
                    <a:pt x="254924" y="101861"/>
                    <a:pt x="256448" y="117914"/>
                  </a:cubicBezTo>
                  <a:cubicBezTo>
                    <a:pt x="257972" y="133973"/>
                    <a:pt x="259026" y="149759"/>
                    <a:pt x="259617" y="165285"/>
                  </a:cubicBezTo>
                  <a:cubicBezTo>
                    <a:pt x="260208" y="180804"/>
                    <a:pt x="260811" y="194781"/>
                    <a:pt x="261427" y="207214"/>
                  </a:cubicBezTo>
                  <a:cubicBezTo>
                    <a:pt x="261674" y="215088"/>
                    <a:pt x="262341" y="224689"/>
                    <a:pt x="263433" y="236030"/>
                  </a:cubicBezTo>
                  <a:cubicBezTo>
                    <a:pt x="264519" y="247365"/>
                    <a:pt x="265364" y="259436"/>
                    <a:pt x="265948" y="272244"/>
                  </a:cubicBezTo>
                  <a:cubicBezTo>
                    <a:pt x="266538" y="285052"/>
                    <a:pt x="266735" y="298013"/>
                    <a:pt x="266545" y="311132"/>
                  </a:cubicBezTo>
                  <a:cubicBezTo>
                    <a:pt x="266354" y="324251"/>
                    <a:pt x="265224" y="336379"/>
                    <a:pt x="263160" y="347530"/>
                  </a:cubicBezTo>
                  <a:cubicBezTo>
                    <a:pt x="261090" y="358680"/>
                    <a:pt x="257826" y="368409"/>
                    <a:pt x="253356" y="376714"/>
                  </a:cubicBezTo>
                  <a:cubicBezTo>
                    <a:pt x="248885" y="385020"/>
                    <a:pt x="242745" y="390735"/>
                    <a:pt x="234941" y="393859"/>
                  </a:cubicBezTo>
                  <a:cubicBezTo>
                    <a:pt x="228375" y="396476"/>
                    <a:pt x="220869" y="396037"/>
                    <a:pt x="212405" y="392539"/>
                  </a:cubicBezTo>
                  <a:cubicBezTo>
                    <a:pt x="203940" y="389033"/>
                    <a:pt x="195133" y="383769"/>
                    <a:pt x="185982" y="376740"/>
                  </a:cubicBezTo>
                  <a:cubicBezTo>
                    <a:pt x="176838" y="369710"/>
                    <a:pt x="167561" y="361462"/>
                    <a:pt x="158163" y="351994"/>
                  </a:cubicBezTo>
                  <a:cubicBezTo>
                    <a:pt x="148765" y="342526"/>
                    <a:pt x="139932" y="333103"/>
                    <a:pt x="131658" y="323730"/>
                  </a:cubicBezTo>
                  <a:cubicBezTo>
                    <a:pt x="123384" y="314357"/>
                    <a:pt x="116050" y="305518"/>
                    <a:pt x="109649" y="297206"/>
                  </a:cubicBezTo>
                  <a:cubicBezTo>
                    <a:pt x="103248" y="288894"/>
                    <a:pt x="98422" y="282493"/>
                    <a:pt x="95177" y="277991"/>
                  </a:cubicBezTo>
                  <a:cubicBezTo>
                    <a:pt x="79194" y="256122"/>
                    <a:pt x="63427" y="233897"/>
                    <a:pt x="47883" y="211310"/>
                  </a:cubicBezTo>
                  <a:cubicBezTo>
                    <a:pt x="32338" y="188716"/>
                    <a:pt x="19574" y="164929"/>
                    <a:pt x="9586" y="139942"/>
                  </a:cubicBezTo>
                  <a:cubicBezTo>
                    <a:pt x="7090" y="133694"/>
                    <a:pt x="4811" y="127083"/>
                    <a:pt x="2753" y="120117"/>
                  </a:cubicBezTo>
                  <a:cubicBezTo>
                    <a:pt x="696" y="113151"/>
                    <a:pt x="-212" y="106363"/>
                    <a:pt x="42" y="99740"/>
                  </a:cubicBezTo>
                  <a:cubicBezTo>
                    <a:pt x="296" y="93117"/>
                    <a:pt x="1966" y="87104"/>
                    <a:pt x="5064" y="81706"/>
                  </a:cubicBezTo>
                  <a:cubicBezTo>
                    <a:pt x="8157" y="76302"/>
                    <a:pt x="13764" y="71978"/>
                    <a:pt x="21886" y="68733"/>
                  </a:cubicBezTo>
                  <a:cubicBezTo>
                    <a:pt x="28756" y="65983"/>
                    <a:pt x="36611" y="67285"/>
                    <a:pt x="45451" y="72632"/>
                  </a:cubicBezTo>
                  <a:cubicBezTo>
                    <a:pt x="54290" y="77972"/>
                    <a:pt x="63485" y="85802"/>
                    <a:pt x="73035" y="96108"/>
                  </a:cubicBezTo>
                  <a:cubicBezTo>
                    <a:pt x="82592" y="106420"/>
                    <a:pt x="92314" y="118295"/>
                    <a:pt x="102213" y="131725"/>
                  </a:cubicBezTo>
                  <a:cubicBezTo>
                    <a:pt x="112107" y="145162"/>
                    <a:pt x="121676" y="158452"/>
                    <a:pt x="130915" y="171609"/>
                  </a:cubicBezTo>
                  <a:cubicBezTo>
                    <a:pt x="140154" y="184760"/>
                    <a:pt x="148867" y="197041"/>
                    <a:pt x="157045" y="208439"/>
                  </a:cubicBezTo>
                  <a:cubicBezTo>
                    <a:pt x="165224" y="219844"/>
                    <a:pt x="172374" y="228671"/>
                    <a:pt x="178496" y="234919"/>
                  </a:cubicBezTo>
                  <a:cubicBezTo>
                    <a:pt x="177873" y="227921"/>
                    <a:pt x="176953" y="217691"/>
                    <a:pt x="175740" y="204229"/>
                  </a:cubicBezTo>
                  <a:cubicBezTo>
                    <a:pt x="174527" y="190767"/>
                    <a:pt x="173473" y="175889"/>
                    <a:pt x="172571" y="159583"/>
                  </a:cubicBezTo>
                  <a:cubicBezTo>
                    <a:pt x="171669" y="143276"/>
                    <a:pt x="171085" y="126397"/>
                    <a:pt x="170806" y="108935"/>
                  </a:cubicBezTo>
                  <a:cubicBezTo>
                    <a:pt x="170533" y="91479"/>
                    <a:pt x="171136" y="75299"/>
                    <a:pt x="172609" y="60402"/>
                  </a:cubicBezTo>
                  <a:cubicBezTo>
                    <a:pt x="174082" y="45505"/>
                    <a:pt x="176692" y="32773"/>
                    <a:pt x="180445" y="22219"/>
                  </a:cubicBezTo>
                  <a:cubicBezTo>
                    <a:pt x="184198" y="11666"/>
                    <a:pt x="189665" y="4954"/>
                    <a:pt x="196847" y="2077"/>
                  </a:cubicBezTo>
                  <a:cubicBezTo>
                    <a:pt x="202162" y="-44"/>
                    <a:pt x="207033" y="-539"/>
                    <a:pt x="211465" y="585"/>
                  </a:cubicBezTo>
                  <a:cubicBezTo>
                    <a:pt x="215904" y="1715"/>
                    <a:pt x="219866" y="3931"/>
                    <a:pt x="223365" y="7246"/>
                  </a:cubicBezTo>
                  <a:cubicBezTo>
                    <a:pt x="226864" y="10554"/>
                    <a:pt x="229937" y="14396"/>
                    <a:pt x="232591" y="18771"/>
                  </a:cubicBezTo>
                  <a:cubicBezTo>
                    <a:pt x="235246" y="23146"/>
                    <a:pt x="237443" y="27522"/>
                    <a:pt x="239189" y="3189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0" name="Google Shape;1060;p10"/>
            <p:cNvSpPr/>
            <p:nvPr/>
          </p:nvSpPr>
          <p:spPr>
            <a:xfrm>
              <a:off x="3595149" y="593877"/>
              <a:ext cx="282873" cy="411183"/>
            </a:xfrm>
            <a:custGeom>
              <a:rect b="b" l="l" r="r" t="t"/>
              <a:pathLst>
                <a:path extrusionOk="0" h="411183" w="282873">
                  <a:moveTo>
                    <a:pt x="279957" y="271469"/>
                  </a:moveTo>
                  <a:cubicBezTo>
                    <a:pt x="282465" y="277349"/>
                    <a:pt x="283354" y="283737"/>
                    <a:pt x="282630" y="290627"/>
                  </a:cubicBezTo>
                  <a:cubicBezTo>
                    <a:pt x="281779" y="297206"/>
                    <a:pt x="277144" y="306489"/>
                    <a:pt x="268724" y="318491"/>
                  </a:cubicBezTo>
                  <a:cubicBezTo>
                    <a:pt x="260304" y="330486"/>
                    <a:pt x="250480" y="342621"/>
                    <a:pt x="239259" y="354895"/>
                  </a:cubicBezTo>
                  <a:cubicBezTo>
                    <a:pt x="228033" y="367176"/>
                    <a:pt x="216876" y="378327"/>
                    <a:pt x="205789" y="388347"/>
                  </a:cubicBezTo>
                  <a:cubicBezTo>
                    <a:pt x="194702" y="398374"/>
                    <a:pt x="186065" y="404705"/>
                    <a:pt x="179874" y="407340"/>
                  </a:cubicBezTo>
                  <a:cubicBezTo>
                    <a:pt x="175544" y="409188"/>
                    <a:pt x="170006" y="410356"/>
                    <a:pt x="163269" y="410845"/>
                  </a:cubicBezTo>
                  <a:cubicBezTo>
                    <a:pt x="156532" y="411341"/>
                    <a:pt x="149566" y="411290"/>
                    <a:pt x="142365" y="410706"/>
                  </a:cubicBezTo>
                  <a:cubicBezTo>
                    <a:pt x="135170" y="410115"/>
                    <a:pt x="128312" y="408826"/>
                    <a:pt x="121803" y="406845"/>
                  </a:cubicBezTo>
                  <a:cubicBezTo>
                    <a:pt x="115288" y="404870"/>
                    <a:pt x="110164" y="402482"/>
                    <a:pt x="106411" y="399688"/>
                  </a:cubicBezTo>
                  <a:cubicBezTo>
                    <a:pt x="104252" y="398050"/>
                    <a:pt x="101248" y="394215"/>
                    <a:pt x="97394" y="388176"/>
                  </a:cubicBezTo>
                  <a:cubicBezTo>
                    <a:pt x="93540" y="382137"/>
                    <a:pt x="89387" y="374949"/>
                    <a:pt x="84917" y="366611"/>
                  </a:cubicBezTo>
                  <a:cubicBezTo>
                    <a:pt x="80452" y="358280"/>
                    <a:pt x="75836" y="349365"/>
                    <a:pt x="71067" y="339884"/>
                  </a:cubicBezTo>
                  <a:cubicBezTo>
                    <a:pt x="66292" y="330397"/>
                    <a:pt x="61796" y="321342"/>
                    <a:pt x="57573" y="312719"/>
                  </a:cubicBezTo>
                  <a:cubicBezTo>
                    <a:pt x="53357" y="304095"/>
                    <a:pt x="49718" y="296412"/>
                    <a:pt x="46664" y="289675"/>
                  </a:cubicBezTo>
                  <a:cubicBezTo>
                    <a:pt x="43603" y="282931"/>
                    <a:pt x="41419" y="278010"/>
                    <a:pt x="40098" y="274917"/>
                  </a:cubicBezTo>
                  <a:cubicBezTo>
                    <a:pt x="35221" y="263462"/>
                    <a:pt x="30008" y="250146"/>
                    <a:pt x="24452" y="234963"/>
                  </a:cubicBezTo>
                  <a:cubicBezTo>
                    <a:pt x="18902" y="219774"/>
                    <a:pt x="14006" y="204216"/>
                    <a:pt x="9783" y="188284"/>
                  </a:cubicBezTo>
                  <a:cubicBezTo>
                    <a:pt x="5554" y="172352"/>
                    <a:pt x="2595" y="156610"/>
                    <a:pt x="906" y="141059"/>
                  </a:cubicBezTo>
                  <a:cubicBezTo>
                    <a:pt x="-783" y="125502"/>
                    <a:pt x="-110" y="111417"/>
                    <a:pt x="2925" y="98787"/>
                  </a:cubicBezTo>
                  <a:cubicBezTo>
                    <a:pt x="3903" y="95079"/>
                    <a:pt x="6983" y="90297"/>
                    <a:pt x="12164" y="84430"/>
                  </a:cubicBezTo>
                  <a:cubicBezTo>
                    <a:pt x="17346" y="78569"/>
                    <a:pt x="23753" y="72365"/>
                    <a:pt x="31386" y="65824"/>
                  </a:cubicBezTo>
                  <a:cubicBezTo>
                    <a:pt x="39019" y="59284"/>
                    <a:pt x="47420" y="52597"/>
                    <a:pt x="56576" y="45771"/>
                  </a:cubicBezTo>
                  <a:cubicBezTo>
                    <a:pt x="65733" y="38944"/>
                    <a:pt x="74668" y="32669"/>
                    <a:pt x="83386" y="26947"/>
                  </a:cubicBezTo>
                  <a:cubicBezTo>
                    <a:pt x="92098" y="21223"/>
                    <a:pt x="100093" y="16172"/>
                    <a:pt x="107370" y="11794"/>
                  </a:cubicBezTo>
                  <a:cubicBezTo>
                    <a:pt x="114647" y="7415"/>
                    <a:pt x="120298" y="4368"/>
                    <a:pt x="124318" y="2655"/>
                  </a:cubicBezTo>
                  <a:cubicBezTo>
                    <a:pt x="128960" y="677"/>
                    <a:pt x="133799" y="-195"/>
                    <a:pt x="138834" y="36"/>
                  </a:cubicBezTo>
                  <a:cubicBezTo>
                    <a:pt x="143870" y="268"/>
                    <a:pt x="148582" y="1460"/>
                    <a:pt x="152976" y="3612"/>
                  </a:cubicBezTo>
                  <a:cubicBezTo>
                    <a:pt x="157364" y="5764"/>
                    <a:pt x="161301" y="8567"/>
                    <a:pt x="164780" y="12020"/>
                  </a:cubicBezTo>
                  <a:cubicBezTo>
                    <a:pt x="168260" y="15473"/>
                    <a:pt x="170991" y="19521"/>
                    <a:pt x="172972" y="24163"/>
                  </a:cubicBezTo>
                  <a:cubicBezTo>
                    <a:pt x="174686" y="28187"/>
                    <a:pt x="175594" y="31821"/>
                    <a:pt x="175696" y="35068"/>
                  </a:cubicBezTo>
                  <a:cubicBezTo>
                    <a:pt x="175797" y="38315"/>
                    <a:pt x="175493" y="42101"/>
                    <a:pt x="174775" y="46431"/>
                  </a:cubicBezTo>
                  <a:cubicBezTo>
                    <a:pt x="173397" y="51772"/>
                    <a:pt x="168940" y="59335"/>
                    <a:pt x="161408" y="69126"/>
                  </a:cubicBezTo>
                  <a:cubicBezTo>
                    <a:pt x="153877" y="78918"/>
                    <a:pt x="145464" y="88989"/>
                    <a:pt x="136161" y="99346"/>
                  </a:cubicBezTo>
                  <a:cubicBezTo>
                    <a:pt x="126864" y="109709"/>
                    <a:pt x="117797" y="119329"/>
                    <a:pt x="108970" y="128213"/>
                  </a:cubicBezTo>
                  <a:cubicBezTo>
                    <a:pt x="100137" y="137090"/>
                    <a:pt x="93952" y="143383"/>
                    <a:pt x="90409" y="147085"/>
                  </a:cubicBezTo>
                  <a:cubicBezTo>
                    <a:pt x="92200" y="154731"/>
                    <a:pt x="93952" y="162484"/>
                    <a:pt x="95654" y="170352"/>
                  </a:cubicBezTo>
                  <a:cubicBezTo>
                    <a:pt x="97362" y="178219"/>
                    <a:pt x="99490" y="185998"/>
                    <a:pt x="102029" y="193688"/>
                  </a:cubicBezTo>
                  <a:cubicBezTo>
                    <a:pt x="109516" y="184652"/>
                    <a:pt x="118368" y="175394"/>
                    <a:pt x="128598" y="165919"/>
                  </a:cubicBezTo>
                  <a:cubicBezTo>
                    <a:pt x="138821" y="156445"/>
                    <a:pt x="149350" y="149403"/>
                    <a:pt x="160183" y="144787"/>
                  </a:cubicBezTo>
                  <a:cubicBezTo>
                    <a:pt x="182154" y="135427"/>
                    <a:pt x="197756" y="141580"/>
                    <a:pt x="206982" y="163246"/>
                  </a:cubicBezTo>
                  <a:cubicBezTo>
                    <a:pt x="209224" y="168504"/>
                    <a:pt x="210196" y="173578"/>
                    <a:pt x="209897" y="178454"/>
                  </a:cubicBezTo>
                  <a:cubicBezTo>
                    <a:pt x="209598" y="183338"/>
                    <a:pt x="208487" y="188017"/>
                    <a:pt x="206557" y="192494"/>
                  </a:cubicBezTo>
                  <a:cubicBezTo>
                    <a:pt x="204620" y="196977"/>
                    <a:pt x="202061" y="201264"/>
                    <a:pt x="198874" y="205366"/>
                  </a:cubicBezTo>
                  <a:cubicBezTo>
                    <a:pt x="195686" y="209468"/>
                    <a:pt x="192536" y="213456"/>
                    <a:pt x="189437" y="217335"/>
                  </a:cubicBezTo>
                  <a:cubicBezTo>
                    <a:pt x="181773" y="226816"/>
                    <a:pt x="173353" y="235801"/>
                    <a:pt x="164171" y="244278"/>
                  </a:cubicBezTo>
                  <a:cubicBezTo>
                    <a:pt x="154982" y="252762"/>
                    <a:pt x="145768" y="261169"/>
                    <a:pt x="136517" y="269494"/>
                  </a:cubicBezTo>
                  <a:cubicBezTo>
                    <a:pt x="136954" y="272237"/>
                    <a:pt x="137488" y="275209"/>
                    <a:pt x="138117" y="278410"/>
                  </a:cubicBezTo>
                  <a:cubicBezTo>
                    <a:pt x="138752" y="281616"/>
                    <a:pt x="139666" y="284607"/>
                    <a:pt x="140847" y="287395"/>
                  </a:cubicBezTo>
                  <a:cubicBezTo>
                    <a:pt x="142695" y="291726"/>
                    <a:pt x="144848" y="295929"/>
                    <a:pt x="147318" y="300000"/>
                  </a:cubicBezTo>
                  <a:cubicBezTo>
                    <a:pt x="149782" y="304070"/>
                    <a:pt x="152245" y="308134"/>
                    <a:pt x="154709" y="312204"/>
                  </a:cubicBezTo>
                  <a:cubicBezTo>
                    <a:pt x="157897" y="309385"/>
                    <a:pt x="162996" y="304838"/>
                    <a:pt x="170013" y="298558"/>
                  </a:cubicBezTo>
                  <a:cubicBezTo>
                    <a:pt x="177023" y="292278"/>
                    <a:pt x="184427" y="285833"/>
                    <a:pt x="192219" y="279229"/>
                  </a:cubicBezTo>
                  <a:cubicBezTo>
                    <a:pt x="200004" y="272618"/>
                    <a:pt x="207649" y="266529"/>
                    <a:pt x="215149" y="260960"/>
                  </a:cubicBezTo>
                  <a:cubicBezTo>
                    <a:pt x="222648" y="255385"/>
                    <a:pt x="228407" y="251746"/>
                    <a:pt x="232433" y="250032"/>
                  </a:cubicBezTo>
                  <a:cubicBezTo>
                    <a:pt x="237075" y="248050"/>
                    <a:pt x="241838" y="247212"/>
                    <a:pt x="246714" y="247511"/>
                  </a:cubicBezTo>
                  <a:cubicBezTo>
                    <a:pt x="251597" y="247809"/>
                    <a:pt x="256119" y="248990"/>
                    <a:pt x="260291" y="251054"/>
                  </a:cubicBezTo>
                  <a:cubicBezTo>
                    <a:pt x="264463" y="253118"/>
                    <a:pt x="268317" y="255950"/>
                    <a:pt x="271867" y="259557"/>
                  </a:cubicBezTo>
                  <a:cubicBezTo>
                    <a:pt x="275417" y="263170"/>
                    <a:pt x="278109" y="267138"/>
                    <a:pt x="279957" y="27146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61" name="Google Shape;1061;p10"/>
          <p:cNvGrpSpPr/>
          <p:nvPr/>
        </p:nvGrpSpPr>
        <p:grpSpPr>
          <a:xfrm>
            <a:off x="10808541" y="5243672"/>
            <a:ext cx="1083411" cy="1589271"/>
            <a:chOff x="7947556" y="4587442"/>
            <a:chExt cx="1254529" cy="1840286"/>
          </a:xfrm>
        </p:grpSpPr>
        <p:sp>
          <p:nvSpPr>
            <p:cNvPr id="1062" name="Google Shape;1062;p10"/>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3" name="Google Shape;1063;p10"/>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4" name="Google Shape;1064;p10"/>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5" name="Google Shape;1065;p10"/>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6" name="Google Shape;1066;p10"/>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67" name="Google Shape;1067;p10"/>
            <p:cNvGrpSpPr/>
            <p:nvPr/>
          </p:nvGrpSpPr>
          <p:grpSpPr>
            <a:xfrm>
              <a:off x="7947556" y="5279276"/>
              <a:ext cx="1254529" cy="999729"/>
              <a:chOff x="1195730" y="4873096"/>
              <a:chExt cx="1642268" cy="1308717"/>
            </a:xfrm>
          </p:grpSpPr>
          <p:grpSp>
            <p:nvGrpSpPr>
              <p:cNvPr id="1068" name="Google Shape;1068;p10"/>
              <p:cNvGrpSpPr/>
              <p:nvPr/>
            </p:nvGrpSpPr>
            <p:grpSpPr>
              <a:xfrm>
                <a:off x="1195730" y="4873096"/>
                <a:ext cx="688678" cy="1290171"/>
                <a:chOff x="1195730" y="4873096"/>
                <a:chExt cx="688678" cy="1290171"/>
              </a:xfrm>
            </p:grpSpPr>
            <p:sp>
              <p:nvSpPr>
                <p:cNvPr id="1069" name="Google Shape;1069;p10"/>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0" name="Google Shape;1070;p10"/>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71" name="Google Shape;1071;p10"/>
              <p:cNvGrpSpPr/>
              <p:nvPr/>
            </p:nvGrpSpPr>
            <p:grpSpPr>
              <a:xfrm>
                <a:off x="2149314" y="4891644"/>
                <a:ext cx="688684" cy="1290169"/>
                <a:chOff x="2149314" y="4891644"/>
                <a:chExt cx="688684" cy="1290169"/>
              </a:xfrm>
            </p:grpSpPr>
            <p:sp>
              <p:nvSpPr>
                <p:cNvPr id="1072" name="Google Shape;1072;p10"/>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3" name="Google Shape;1073;p10"/>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74" name="Google Shape;1074;p10"/>
            <p:cNvGrpSpPr/>
            <p:nvPr/>
          </p:nvGrpSpPr>
          <p:grpSpPr>
            <a:xfrm>
              <a:off x="7956538" y="4587442"/>
              <a:ext cx="1135264" cy="1020983"/>
              <a:chOff x="1207488" y="3967436"/>
              <a:chExt cx="1486142" cy="1336540"/>
            </a:xfrm>
          </p:grpSpPr>
          <p:sp>
            <p:nvSpPr>
              <p:cNvPr id="1075" name="Google Shape;1075;p10"/>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76" name="Google Shape;1076;p10"/>
              <p:cNvGrpSpPr/>
              <p:nvPr/>
            </p:nvGrpSpPr>
            <p:grpSpPr>
              <a:xfrm>
                <a:off x="1207488" y="3967436"/>
                <a:ext cx="1486142" cy="1336540"/>
                <a:chOff x="1207488" y="3967436"/>
                <a:chExt cx="1486142" cy="1336540"/>
              </a:xfrm>
            </p:grpSpPr>
            <p:sp>
              <p:nvSpPr>
                <p:cNvPr id="1077" name="Google Shape;1077;p10"/>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8" name="Google Shape;1078;p10"/>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9" name="Google Shape;1079;p10"/>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0" name="Google Shape;1080;p10"/>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1" name="Google Shape;1081;p10"/>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2" name="Google Shape;1082;p10"/>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3" name="Google Shape;1083;p10"/>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4" name="Google Shape;1084;p10"/>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5" name="Google Shape;1085;p10"/>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6" name="Google Shape;1086;p10"/>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7" name="Google Shape;1087;p10"/>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8" name="Google Shape;1088;p10"/>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9" name="Google Shape;1089;p10"/>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0" name="Google Shape;1090;p10"/>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1" name="Google Shape;1091;p10"/>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2" name="Google Shape;1092;p10"/>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3" name="Google Shape;1093;p10"/>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4" name="Google Shape;1094;p10"/>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5" name="Google Shape;1095;p10"/>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6" name="Google Shape;1096;p10"/>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7" name="Google Shape;1097;p10"/>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8" name="Google Shape;1098;p10"/>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9" name="Google Shape;1099;p10"/>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0" name="Google Shape;1100;p10"/>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1" name="Google Shape;1101;p10"/>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2" name="Google Shape;1102;p10"/>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3" name="Google Shape;1103;p10"/>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4" name="Google Shape;1104;p10"/>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5" name="Google Shape;1105;p10"/>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6" name="Google Shape;1106;p10"/>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07" name="Google Shape;1107;p10"/>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08" name="Google Shape;1108;p10"/>
          <p:cNvGrpSpPr/>
          <p:nvPr/>
        </p:nvGrpSpPr>
        <p:grpSpPr>
          <a:xfrm>
            <a:off x="10995582" y="6091812"/>
            <a:ext cx="709321" cy="512196"/>
            <a:chOff x="3709113" y="161421"/>
            <a:chExt cx="941243" cy="679666"/>
          </a:xfrm>
        </p:grpSpPr>
        <p:grpSp>
          <p:nvGrpSpPr>
            <p:cNvPr id="1109" name="Google Shape;1109;p10"/>
            <p:cNvGrpSpPr/>
            <p:nvPr/>
          </p:nvGrpSpPr>
          <p:grpSpPr>
            <a:xfrm>
              <a:off x="3837897" y="161421"/>
              <a:ext cx="680549" cy="679666"/>
              <a:chOff x="3837897" y="161421"/>
              <a:chExt cx="680549" cy="679666"/>
            </a:xfrm>
          </p:grpSpPr>
          <p:sp>
            <p:nvSpPr>
              <p:cNvPr id="1110" name="Google Shape;1110;p10"/>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1" name="Google Shape;1111;p10"/>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2" name="Google Shape;1112;p10"/>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3" name="Google Shape;1113;p10"/>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4" name="Google Shape;1114;p10"/>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15" name="Google Shape;1115;p10"/>
            <p:cNvSpPr/>
            <p:nvPr/>
          </p:nvSpPr>
          <p:spPr>
            <a:xfrm>
              <a:off x="3709113" y="508515"/>
              <a:ext cx="166365" cy="236177"/>
            </a:xfrm>
            <a:custGeom>
              <a:rect b="b" l="l" r="r" t="t"/>
              <a:pathLst>
                <a:path extrusionOk="0" h="236177" w="166365">
                  <a:moveTo>
                    <a:pt x="83183" y="44"/>
                  </a:moveTo>
                  <a:cubicBezTo>
                    <a:pt x="129124" y="1811"/>
                    <a:pt x="166366" y="56043"/>
                    <a:pt x="166366" y="121217"/>
                  </a:cubicBezTo>
                  <a:cubicBezTo>
                    <a:pt x="166366" y="186390"/>
                    <a:pt x="129124" y="237836"/>
                    <a:pt x="83183" y="236137"/>
                  </a:cubicBezTo>
                  <a:cubicBezTo>
                    <a:pt x="37242" y="234438"/>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6" name="Google Shape;1116;p10"/>
            <p:cNvSpPr/>
            <p:nvPr/>
          </p:nvSpPr>
          <p:spPr>
            <a:xfrm>
              <a:off x="4484127" y="499681"/>
              <a:ext cx="166229" cy="236320"/>
            </a:xfrm>
            <a:custGeom>
              <a:rect b="b" l="l" r="r" t="t"/>
              <a:pathLst>
                <a:path extrusionOk="0" h="236320" w="166229">
                  <a:moveTo>
                    <a:pt x="83115" y="44"/>
                  </a:moveTo>
                  <a:cubicBezTo>
                    <a:pt x="129056" y="1879"/>
                    <a:pt x="166230" y="56247"/>
                    <a:pt x="166230" y="121421"/>
                  </a:cubicBezTo>
                  <a:cubicBezTo>
                    <a:pt x="166230" y="186594"/>
                    <a:pt x="128988" y="238108"/>
                    <a:pt x="83115" y="236273"/>
                  </a:cubicBezTo>
                  <a:cubicBezTo>
                    <a:pt x="37242" y="234438"/>
                    <a:pt x="0" y="180138"/>
                    <a:pt x="0" y="114896"/>
                  </a:cubicBezTo>
                  <a:cubicBezTo>
                    <a:pt x="0" y="49655"/>
                    <a:pt x="37174" y="-1723"/>
                    <a:pt x="83115"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Chewy"/>
              <a:buNone/>
              <a:defRPr sz="4500">
                <a:solidFill>
                  <a:schemeClr val="dk1"/>
                </a:solidFill>
                <a:latin typeface="Chewy"/>
                <a:ea typeface="Chewy"/>
                <a:cs typeface="Chewy"/>
                <a:sym typeface="Chewy"/>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55600" lvl="0" marL="4572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1pPr>
            <a:lvl2pPr indent="-355600" lvl="1" marL="9144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2pPr>
            <a:lvl3pPr indent="-355600" lvl="2" marL="13716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3pPr>
            <a:lvl4pPr indent="-355600" lvl="3" marL="18288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4pPr>
            <a:lvl5pPr indent="-355600" lvl="4" marL="22860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5pPr>
            <a:lvl6pPr indent="-355600" lvl="5" marL="27432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6pPr>
            <a:lvl7pPr indent="-355600" lvl="6" marL="32004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7pPr>
            <a:lvl8pPr indent="-355600" lvl="7" marL="36576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8pPr>
            <a:lvl9pPr indent="-355600" lvl="8" marL="41148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5" name="Shape 2115"/>
        <p:cNvGrpSpPr/>
        <p:nvPr/>
      </p:nvGrpSpPr>
      <p:grpSpPr>
        <a:xfrm>
          <a:off x="0" y="0"/>
          <a:ext cx="0" cy="0"/>
          <a:chOff x="0" y="0"/>
          <a:chExt cx="0" cy="0"/>
        </a:xfrm>
      </p:grpSpPr>
      <p:sp>
        <p:nvSpPr>
          <p:cNvPr id="2116" name="Google Shape;2116;p22"/>
          <p:cNvSpPr txBox="1"/>
          <p:nvPr>
            <p:ph type="ctrTitle"/>
          </p:nvPr>
        </p:nvSpPr>
        <p:spPr>
          <a:xfrm>
            <a:off x="3201600" y="914250"/>
            <a:ext cx="5788800" cy="4115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Happy Valentine’s Day</a:t>
            </a:r>
            <a:endParaRPr/>
          </a:p>
        </p:txBody>
      </p:sp>
      <p:sp>
        <p:nvSpPr>
          <p:cNvPr id="2117" name="Google Shape;2117;p22"/>
          <p:cNvSpPr txBox="1"/>
          <p:nvPr>
            <p:ph idx="1" type="subTitle"/>
          </p:nvPr>
        </p:nvSpPr>
        <p:spPr>
          <a:xfrm>
            <a:off x="415650" y="5085052"/>
            <a:ext cx="11360700" cy="793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This is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pic>
        <p:nvPicPr>
          <p:cNvPr id="2332" name="Google Shape;2332;p31"/>
          <p:cNvPicPr preferRelativeResize="0"/>
          <p:nvPr/>
        </p:nvPicPr>
        <p:blipFill rotWithShape="1">
          <a:blip r:embed="rId3">
            <a:alphaModFix/>
          </a:blip>
          <a:srcRect b="5096" l="0" r="0" t="0"/>
          <a:stretch/>
        </p:blipFill>
        <p:spPr>
          <a:xfrm flipH="1">
            <a:off x="6854900" y="473250"/>
            <a:ext cx="4740000" cy="5911500"/>
          </a:xfrm>
          <a:prstGeom prst="roundRect">
            <a:avLst>
              <a:gd fmla="val 50000" name="adj"/>
            </a:avLst>
          </a:prstGeom>
          <a:noFill/>
          <a:ln cap="flat" cmpd="sng" w="19050">
            <a:solidFill>
              <a:srgbClr val="000000"/>
            </a:solidFill>
            <a:prstDash val="solid"/>
            <a:round/>
            <a:headEnd len="sm" w="sm" type="none"/>
            <a:tailEnd len="sm" w="sm" type="none"/>
          </a:ln>
        </p:spPr>
      </p:pic>
      <p:sp>
        <p:nvSpPr>
          <p:cNvPr id="2333" name="Google Shape;2333;p31"/>
          <p:cNvSpPr txBox="1"/>
          <p:nvPr>
            <p:ph type="title"/>
          </p:nvPr>
        </p:nvSpPr>
        <p:spPr>
          <a:xfrm>
            <a:off x="1820550" y="1229450"/>
            <a:ext cx="4740000" cy="1645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7000"/>
              <a:t>Cats love to sleep.</a:t>
            </a:r>
            <a:endParaRPr sz="7000"/>
          </a:p>
        </p:txBody>
      </p:sp>
      <p:sp>
        <p:nvSpPr>
          <p:cNvPr id="2334" name="Google Shape;2334;p31"/>
          <p:cNvSpPr txBox="1"/>
          <p:nvPr>
            <p:ph idx="1" type="body"/>
          </p:nvPr>
        </p:nvSpPr>
        <p:spPr>
          <a:xfrm>
            <a:off x="1820550" y="3012550"/>
            <a:ext cx="4740000" cy="24738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1900"/>
              <a:buFont typeface="Arial"/>
              <a:buNone/>
            </a:pPr>
            <a:r>
              <a:rPr lang="en"/>
              <a:t>A fifteen-year-old cat has probably spent ten years of its life sleeping.</a:t>
            </a:r>
            <a:endParaRPr/>
          </a:p>
          <a:p>
            <a:pPr indent="0" lvl="0" marL="0" rtl="0" algn="l">
              <a:spcBef>
                <a:spcPts val="0"/>
              </a:spcBef>
              <a:spcAft>
                <a:spcPts val="0"/>
              </a:spcAft>
              <a:buClr>
                <a:srgbClr val="000000"/>
              </a:buClr>
              <a:buSzPts val="1900"/>
              <a:buFont typeface="Arial"/>
              <a:buNone/>
            </a:pPr>
            <a:r>
              <a:t/>
            </a:r>
            <a:endParaRPr/>
          </a:p>
          <a:p>
            <a:pPr indent="0" lvl="0" marL="0" rtl="0" algn="l">
              <a:spcBef>
                <a:spcPts val="0"/>
              </a:spcBef>
              <a:spcAft>
                <a:spcPts val="0"/>
              </a:spcAft>
              <a:buClr>
                <a:srgbClr val="000000"/>
              </a:buClr>
              <a:buSzPts val="1900"/>
              <a:buFont typeface="Arial"/>
              <a:buNone/>
            </a:pPr>
            <a:r>
              <a:rPr lang="en"/>
              <a:t>Also, cats use their whiskers as feelers to determine if a space is too small to squeeze through.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32"/>
          <p:cNvSpPr/>
          <p:nvPr/>
        </p:nvSpPr>
        <p:spPr>
          <a:xfrm>
            <a:off x="7732045" y="3064350"/>
            <a:ext cx="893938" cy="1248460"/>
          </a:xfrm>
          <a:prstGeom prst="rect">
            <a:avLst/>
          </a:prstGeom>
        </p:spPr>
        <p:txBody>
          <a:bodyPr>
            <a:prstTxWarp prst="textPlain"/>
          </a:bodyPr>
          <a:lstStyle/>
          <a:p>
            <a:pPr lvl="0" algn="ctr"/>
            <a:r>
              <a:rPr b="0" i="1">
                <a:ln>
                  <a:noFill/>
                </a:ln>
                <a:solidFill>
                  <a:schemeClr val="accent5"/>
                </a:solidFill>
                <a:latin typeface="Chewy"/>
              </a:rPr>
              <a:t>4</a:t>
            </a:r>
          </a:p>
        </p:txBody>
      </p:sp>
      <p:sp>
        <p:nvSpPr>
          <p:cNvPr id="2340" name="Google Shape;2340;p32"/>
          <p:cNvSpPr/>
          <p:nvPr/>
        </p:nvSpPr>
        <p:spPr>
          <a:xfrm>
            <a:off x="3693445" y="3064350"/>
            <a:ext cx="905812" cy="1273904"/>
          </a:xfrm>
          <a:prstGeom prst="rect">
            <a:avLst/>
          </a:prstGeom>
        </p:spPr>
        <p:txBody>
          <a:bodyPr>
            <a:prstTxWarp prst="textPlain"/>
          </a:bodyPr>
          <a:lstStyle/>
          <a:p>
            <a:pPr lvl="0" algn="ctr"/>
            <a:r>
              <a:rPr b="0" i="1">
                <a:ln>
                  <a:noFill/>
                </a:ln>
                <a:solidFill>
                  <a:schemeClr val="accent5"/>
                </a:solidFill>
                <a:latin typeface="Chewy"/>
              </a:rPr>
              <a:t>3</a:t>
            </a:r>
          </a:p>
        </p:txBody>
      </p:sp>
      <p:sp>
        <p:nvSpPr>
          <p:cNvPr id="2341" name="Google Shape;2341;p32"/>
          <p:cNvSpPr/>
          <p:nvPr/>
        </p:nvSpPr>
        <p:spPr>
          <a:xfrm>
            <a:off x="7732045" y="854550"/>
            <a:ext cx="951612" cy="1238283"/>
          </a:xfrm>
          <a:prstGeom prst="rect">
            <a:avLst/>
          </a:prstGeom>
        </p:spPr>
        <p:txBody>
          <a:bodyPr>
            <a:prstTxWarp prst="textPlain"/>
          </a:bodyPr>
          <a:lstStyle/>
          <a:p>
            <a:pPr lvl="0" algn="ctr"/>
            <a:r>
              <a:rPr b="0" i="1">
                <a:ln>
                  <a:noFill/>
                </a:ln>
                <a:solidFill>
                  <a:schemeClr val="accent5"/>
                </a:solidFill>
                <a:latin typeface="Chewy"/>
              </a:rPr>
              <a:t>2</a:t>
            </a:r>
          </a:p>
        </p:txBody>
      </p:sp>
      <p:sp>
        <p:nvSpPr>
          <p:cNvPr id="2342" name="Google Shape;2342;p32"/>
          <p:cNvSpPr/>
          <p:nvPr/>
        </p:nvSpPr>
        <p:spPr>
          <a:xfrm>
            <a:off x="3693445" y="854550"/>
            <a:ext cx="418981" cy="1221320"/>
          </a:xfrm>
          <a:prstGeom prst="rect">
            <a:avLst/>
          </a:prstGeom>
        </p:spPr>
        <p:txBody>
          <a:bodyPr>
            <a:prstTxWarp prst="textPlain"/>
          </a:bodyPr>
          <a:lstStyle/>
          <a:p>
            <a:pPr lvl="0" algn="ctr"/>
            <a:r>
              <a:rPr b="0" i="1">
                <a:ln>
                  <a:noFill/>
                </a:ln>
                <a:solidFill>
                  <a:schemeClr val="accent5"/>
                </a:solidFill>
                <a:latin typeface="Chewy"/>
              </a:rPr>
              <a:t>1</a:t>
            </a:r>
          </a:p>
        </p:txBody>
      </p:sp>
      <p:sp>
        <p:nvSpPr>
          <p:cNvPr id="2343" name="Google Shape;2343;p32"/>
          <p:cNvSpPr txBox="1"/>
          <p:nvPr>
            <p:ph type="title"/>
          </p:nvPr>
        </p:nvSpPr>
        <p:spPr>
          <a:xfrm>
            <a:off x="232725" y="499500"/>
            <a:ext cx="3184500" cy="38718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Add your title here.</a:t>
            </a:r>
            <a:endParaRPr/>
          </a:p>
        </p:txBody>
      </p:sp>
      <p:sp>
        <p:nvSpPr>
          <p:cNvPr id="2344" name="Google Shape;2344;p32"/>
          <p:cNvSpPr txBox="1"/>
          <p:nvPr>
            <p:ph idx="1" type="subTitle"/>
          </p:nvPr>
        </p:nvSpPr>
        <p:spPr>
          <a:xfrm>
            <a:off x="4169850" y="118910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2345" name="Google Shape;2345;p32"/>
          <p:cNvSpPr txBox="1"/>
          <p:nvPr>
            <p:ph idx="2" type="body"/>
          </p:nvPr>
        </p:nvSpPr>
        <p:spPr>
          <a:xfrm>
            <a:off x="4169883" y="190595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46" name="Google Shape;2346;p32"/>
          <p:cNvSpPr txBox="1"/>
          <p:nvPr>
            <p:ph idx="3" type="subTitle"/>
          </p:nvPr>
        </p:nvSpPr>
        <p:spPr>
          <a:xfrm>
            <a:off x="8046056" y="118910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2347" name="Google Shape;2347;p32"/>
          <p:cNvSpPr txBox="1"/>
          <p:nvPr>
            <p:ph idx="4" type="body"/>
          </p:nvPr>
        </p:nvSpPr>
        <p:spPr>
          <a:xfrm>
            <a:off x="8046095" y="190595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48" name="Google Shape;2348;p32"/>
          <p:cNvSpPr txBox="1"/>
          <p:nvPr>
            <p:ph idx="5" type="subTitle"/>
          </p:nvPr>
        </p:nvSpPr>
        <p:spPr>
          <a:xfrm>
            <a:off x="4169775" y="3654250"/>
            <a:ext cx="3608400" cy="717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2349" name="Google Shape;2349;p32"/>
          <p:cNvSpPr txBox="1"/>
          <p:nvPr>
            <p:ph idx="6" type="body"/>
          </p:nvPr>
        </p:nvSpPr>
        <p:spPr>
          <a:xfrm>
            <a:off x="4169820" y="437110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50" name="Google Shape;2350;p32"/>
          <p:cNvSpPr txBox="1"/>
          <p:nvPr>
            <p:ph idx="7" type="body"/>
          </p:nvPr>
        </p:nvSpPr>
        <p:spPr>
          <a:xfrm>
            <a:off x="8046032" y="437110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51" name="Google Shape;2351;p32"/>
          <p:cNvSpPr txBox="1"/>
          <p:nvPr>
            <p:ph idx="8" type="subTitle"/>
          </p:nvPr>
        </p:nvSpPr>
        <p:spPr>
          <a:xfrm>
            <a:off x="8045994" y="365425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5" name="Shape 2355"/>
        <p:cNvGrpSpPr/>
        <p:nvPr/>
      </p:nvGrpSpPr>
      <p:grpSpPr>
        <a:xfrm>
          <a:off x="0" y="0"/>
          <a:ext cx="0" cy="0"/>
          <a:chOff x="0" y="0"/>
          <a:chExt cx="0" cy="0"/>
        </a:xfrm>
      </p:grpSpPr>
      <p:sp>
        <p:nvSpPr>
          <p:cNvPr id="2356" name="Google Shape;2356;p33"/>
          <p:cNvSpPr txBox="1"/>
          <p:nvPr>
            <p:ph type="title"/>
          </p:nvPr>
        </p:nvSpPr>
        <p:spPr>
          <a:xfrm>
            <a:off x="415650" y="495798"/>
            <a:ext cx="11360700" cy="3368700"/>
          </a:xfrm>
          <a:prstGeom prst="rect">
            <a:avLst/>
          </a:prstGeom>
        </p:spPr>
        <p:txBody>
          <a:bodyPr anchorCtr="0" anchor="b" bIns="121900" lIns="121900" spcFirstLastPara="1" rIns="121900" wrap="square" tIns="121900">
            <a:normAutofit/>
          </a:bodyPr>
          <a:lstStyle/>
          <a:p>
            <a:pPr indent="0" lvl="0" marL="0" rtl="0" algn="ctr">
              <a:spcBef>
                <a:spcPts val="0"/>
              </a:spcBef>
              <a:spcAft>
                <a:spcPts val="0"/>
              </a:spcAft>
              <a:buNone/>
            </a:pPr>
            <a:r>
              <a:rPr lang="en"/>
              <a:t>2,543,456</a:t>
            </a:r>
            <a:endParaRPr/>
          </a:p>
        </p:txBody>
      </p:sp>
      <p:sp>
        <p:nvSpPr>
          <p:cNvPr id="2357" name="Google Shape;2357;p33"/>
          <p:cNvSpPr txBox="1"/>
          <p:nvPr>
            <p:ph idx="1" type="body"/>
          </p:nvPr>
        </p:nvSpPr>
        <p:spPr>
          <a:xfrm>
            <a:off x="415650" y="3996067"/>
            <a:ext cx="11360700" cy="1004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your text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1" name="Shape 2361"/>
        <p:cNvGrpSpPr/>
        <p:nvPr/>
      </p:nvGrpSpPr>
      <p:grpSpPr>
        <a:xfrm>
          <a:off x="0" y="0"/>
          <a:ext cx="0" cy="0"/>
          <a:chOff x="0" y="0"/>
          <a:chExt cx="0" cy="0"/>
        </a:xfrm>
      </p:grpSpPr>
      <p:sp>
        <p:nvSpPr>
          <p:cNvPr id="2362" name="Google Shape;2362;p34"/>
          <p:cNvSpPr txBox="1"/>
          <p:nvPr>
            <p:ph type="title"/>
          </p:nvPr>
        </p:nvSpPr>
        <p:spPr>
          <a:xfrm>
            <a:off x="415600" y="440976"/>
            <a:ext cx="113607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Chart title.</a:t>
            </a:r>
            <a:endParaRPr/>
          </a:p>
        </p:txBody>
      </p:sp>
      <p:grpSp>
        <p:nvGrpSpPr>
          <p:cNvPr id="2363" name="Google Shape;2363;p34"/>
          <p:cNvGrpSpPr/>
          <p:nvPr/>
        </p:nvGrpSpPr>
        <p:grpSpPr>
          <a:xfrm>
            <a:off x="2599411" y="2118430"/>
            <a:ext cx="7536413" cy="2548525"/>
            <a:chOff x="2667200" y="2716275"/>
            <a:chExt cx="7036800" cy="2379575"/>
          </a:xfrm>
        </p:grpSpPr>
        <p:cxnSp>
          <p:nvCxnSpPr>
            <p:cNvPr id="2364" name="Google Shape;2364;p34"/>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5" name="Google Shape;2365;p34"/>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6" name="Google Shape;2366;p34"/>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7" name="Google Shape;2367;p34"/>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8" name="Google Shape;2368;p34"/>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9" name="Google Shape;2369;p34"/>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2370" name="Google Shape;2370;p34"/>
          <p:cNvSpPr/>
          <p:nvPr/>
        </p:nvSpPr>
        <p:spPr>
          <a:xfrm flipH="1" rot="10800000">
            <a:off x="6132437" y="2361827"/>
            <a:ext cx="506100" cy="23001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34"/>
          <p:cNvSpPr/>
          <p:nvPr/>
        </p:nvSpPr>
        <p:spPr>
          <a:xfrm flipH="1" rot="10800000">
            <a:off x="7594729" y="2123013"/>
            <a:ext cx="506100" cy="2538900"/>
          </a:xfrm>
          <a:prstGeom prst="roundRect">
            <a:avLst>
              <a:gd fmla="val 0" name="adj"/>
            </a:avLst>
          </a:prstGeom>
          <a:solidFill>
            <a:schemeClr val="accent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34"/>
          <p:cNvSpPr/>
          <p:nvPr/>
        </p:nvSpPr>
        <p:spPr>
          <a:xfrm flipH="1" rot="10800000">
            <a:off x="3207853" y="2405025"/>
            <a:ext cx="506100" cy="22569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34"/>
          <p:cNvSpPr/>
          <p:nvPr/>
        </p:nvSpPr>
        <p:spPr>
          <a:xfrm flipH="1" rot="10800000">
            <a:off x="4670145" y="2770413"/>
            <a:ext cx="506100" cy="1891500"/>
          </a:xfrm>
          <a:prstGeom prst="roundRect">
            <a:avLst>
              <a:gd fmla="val 183" name="adj"/>
            </a:avLst>
          </a:prstGeom>
          <a:solidFill>
            <a:schemeClr val="accent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34"/>
          <p:cNvSpPr txBox="1"/>
          <p:nvPr/>
        </p:nvSpPr>
        <p:spPr>
          <a:xfrm>
            <a:off x="1980213" y="4555405"/>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0 %</a:t>
            </a:r>
            <a:endParaRPr sz="1100">
              <a:solidFill>
                <a:schemeClr val="dk1"/>
              </a:solidFill>
              <a:latin typeface="Chewy"/>
              <a:ea typeface="Chewy"/>
              <a:cs typeface="Chewy"/>
              <a:sym typeface="Chewy"/>
            </a:endParaRPr>
          </a:p>
        </p:txBody>
      </p:sp>
      <p:sp>
        <p:nvSpPr>
          <p:cNvPr id="2375" name="Google Shape;2375;p34"/>
          <p:cNvSpPr txBox="1"/>
          <p:nvPr/>
        </p:nvSpPr>
        <p:spPr>
          <a:xfrm>
            <a:off x="1980213" y="3033561"/>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60 %</a:t>
            </a:r>
            <a:endParaRPr sz="1100">
              <a:solidFill>
                <a:schemeClr val="dk1"/>
              </a:solidFill>
              <a:latin typeface="Chewy"/>
              <a:ea typeface="Chewy"/>
              <a:cs typeface="Chewy"/>
              <a:sym typeface="Chewy"/>
            </a:endParaRPr>
          </a:p>
        </p:txBody>
      </p:sp>
      <p:sp>
        <p:nvSpPr>
          <p:cNvPr id="2376" name="Google Shape;2376;p34"/>
          <p:cNvSpPr txBox="1"/>
          <p:nvPr/>
        </p:nvSpPr>
        <p:spPr>
          <a:xfrm>
            <a:off x="1980213" y="3540842"/>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40 %</a:t>
            </a:r>
            <a:endParaRPr sz="1100">
              <a:solidFill>
                <a:schemeClr val="dk1"/>
              </a:solidFill>
              <a:latin typeface="Chewy"/>
              <a:ea typeface="Chewy"/>
              <a:cs typeface="Chewy"/>
              <a:sym typeface="Chewy"/>
            </a:endParaRPr>
          </a:p>
        </p:txBody>
      </p:sp>
      <p:sp>
        <p:nvSpPr>
          <p:cNvPr id="2377" name="Google Shape;2377;p34"/>
          <p:cNvSpPr txBox="1"/>
          <p:nvPr/>
        </p:nvSpPr>
        <p:spPr>
          <a:xfrm>
            <a:off x="1980213" y="4048123"/>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20 %</a:t>
            </a:r>
            <a:endParaRPr sz="1100">
              <a:solidFill>
                <a:schemeClr val="dk1"/>
              </a:solidFill>
              <a:latin typeface="Chewy"/>
              <a:ea typeface="Chewy"/>
              <a:cs typeface="Chewy"/>
              <a:sym typeface="Chewy"/>
            </a:endParaRPr>
          </a:p>
        </p:txBody>
      </p:sp>
      <p:sp>
        <p:nvSpPr>
          <p:cNvPr id="2378" name="Google Shape;2378;p34"/>
          <p:cNvSpPr txBox="1"/>
          <p:nvPr/>
        </p:nvSpPr>
        <p:spPr>
          <a:xfrm>
            <a:off x="1980213" y="2526281"/>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80 %</a:t>
            </a:r>
            <a:endParaRPr sz="1100">
              <a:solidFill>
                <a:schemeClr val="dk1"/>
              </a:solidFill>
              <a:latin typeface="Chewy"/>
              <a:ea typeface="Chewy"/>
              <a:cs typeface="Chewy"/>
              <a:sym typeface="Chewy"/>
            </a:endParaRPr>
          </a:p>
        </p:txBody>
      </p:sp>
      <p:sp>
        <p:nvSpPr>
          <p:cNvPr id="2379" name="Google Shape;2379;p34"/>
          <p:cNvSpPr/>
          <p:nvPr/>
        </p:nvSpPr>
        <p:spPr>
          <a:xfrm flipH="1" rot="10800000">
            <a:off x="9057021" y="3378520"/>
            <a:ext cx="506100" cy="12834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34"/>
          <p:cNvSpPr txBox="1"/>
          <p:nvPr>
            <p:ph idx="4294967295" type="body"/>
          </p:nvPr>
        </p:nvSpPr>
        <p:spPr>
          <a:xfrm>
            <a:off x="2523450"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1" name="Google Shape;2381;p34"/>
          <p:cNvSpPr txBox="1"/>
          <p:nvPr>
            <p:ph idx="4294967295" type="title"/>
          </p:nvPr>
        </p:nvSpPr>
        <p:spPr>
          <a:xfrm>
            <a:off x="2523443"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One</a:t>
            </a:r>
            <a:endParaRPr sz="1500"/>
          </a:p>
        </p:txBody>
      </p:sp>
      <p:sp>
        <p:nvSpPr>
          <p:cNvPr id="2382" name="Google Shape;2382;p34"/>
          <p:cNvSpPr txBox="1"/>
          <p:nvPr>
            <p:ph idx="4294967295" type="body"/>
          </p:nvPr>
        </p:nvSpPr>
        <p:spPr>
          <a:xfrm>
            <a:off x="4052738"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3" name="Google Shape;2383;p34"/>
          <p:cNvSpPr txBox="1"/>
          <p:nvPr>
            <p:ph idx="4294967295" type="title"/>
          </p:nvPr>
        </p:nvSpPr>
        <p:spPr>
          <a:xfrm>
            <a:off x="4052730"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Two</a:t>
            </a:r>
            <a:endParaRPr sz="1500"/>
          </a:p>
        </p:txBody>
      </p:sp>
      <p:sp>
        <p:nvSpPr>
          <p:cNvPr id="2384" name="Google Shape;2384;p34"/>
          <p:cNvSpPr txBox="1"/>
          <p:nvPr>
            <p:ph idx="4294967295" type="body"/>
          </p:nvPr>
        </p:nvSpPr>
        <p:spPr>
          <a:xfrm>
            <a:off x="5602925"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5" name="Google Shape;2385;p34"/>
          <p:cNvSpPr txBox="1"/>
          <p:nvPr>
            <p:ph idx="4294967295" type="title"/>
          </p:nvPr>
        </p:nvSpPr>
        <p:spPr>
          <a:xfrm>
            <a:off x="5602916"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Three</a:t>
            </a:r>
            <a:endParaRPr sz="1500"/>
          </a:p>
        </p:txBody>
      </p:sp>
      <p:sp>
        <p:nvSpPr>
          <p:cNvPr id="2386" name="Google Shape;2386;p34"/>
          <p:cNvSpPr txBox="1"/>
          <p:nvPr>
            <p:ph idx="4294967295" type="body"/>
          </p:nvPr>
        </p:nvSpPr>
        <p:spPr>
          <a:xfrm>
            <a:off x="7132213"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7" name="Google Shape;2387;p34"/>
          <p:cNvSpPr txBox="1"/>
          <p:nvPr>
            <p:ph idx="4294967295" type="title"/>
          </p:nvPr>
        </p:nvSpPr>
        <p:spPr>
          <a:xfrm>
            <a:off x="7132202"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Four</a:t>
            </a:r>
            <a:endParaRPr sz="1500"/>
          </a:p>
        </p:txBody>
      </p:sp>
      <p:sp>
        <p:nvSpPr>
          <p:cNvPr id="2388" name="Google Shape;2388;p34"/>
          <p:cNvSpPr txBox="1"/>
          <p:nvPr>
            <p:ph idx="4294967295" type="body"/>
          </p:nvPr>
        </p:nvSpPr>
        <p:spPr>
          <a:xfrm>
            <a:off x="8682400"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9" name="Google Shape;2389;p34"/>
          <p:cNvSpPr txBox="1"/>
          <p:nvPr>
            <p:ph idx="4294967295" type="title"/>
          </p:nvPr>
        </p:nvSpPr>
        <p:spPr>
          <a:xfrm>
            <a:off x="8682388"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Five</a:t>
            </a:r>
            <a:endParaRPr sz="1500"/>
          </a:p>
        </p:txBody>
      </p:sp>
      <p:sp>
        <p:nvSpPr>
          <p:cNvPr id="2390" name="Google Shape;2390;p34"/>
          <p:cNvSpPr txBox="1"/>
          <p:nvPr/>
        </p:nvSpPr>
        <p:spPr>
          <a:xfrm>
            <a:off x="1980213" y="2019000"/>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100 %</a:t>
            </a:r>
            <a:endParaRPr sz="1100">
              <a:solidFill>
                <a:schemeClr val="dk1"/>
              </a:solidFill>
              <a:latin typeface="Chewy"/>
              <a:ea typeface="Chewy"/>
              <a:cs typeface="Chewy"/>
              <a:sym typeface="Chewy"/>
            </a:endParaRPr>
          </a:p>
        </p:txBody>
      </p:sp>
      <p:grpSp>
        <p:nvGrpSpPr>
          <p:cNvPr id="2391" name="Google Shape;2391;p34"/>
          <p:cNvGrpSpPr/>
          <p:nvPr/>
        </p:nvGrpSpPr>
        <p:grpSpPr>
          <a:xfrm rot="904875">
            <a:off x="2731" y="111127"/>
            <a:ext cx="1210062" cy="2688303"/>
            <a:chOff x="354570" y="3785522"/>
            <a:chExt cx="1210009" cy="2688186"/>
          </a:xfrm>
        </p:grpSpPr>
        <p:grpSp>
          <p:nvGrpSpPr>
            <p:cNvPr id="2392" name="Google Shape;2392;p34"/>
            <p:cNvGrpSpPr/>
            <p:nvPr/>
          </p:nvGrpSpPr>
          <p:grpSpPr>
            <a:xfrm>
              <a:off x="354570" y="3785522"/>
              <a:ext cx="1210009" cy="1031593"/>
              <a:chOff x="354570" y="3785522"/>
              <a:chExt cx="1210009" cy="1031593"/>
            </a:xfrm>
          </p:grpSpPr>
          <p:sp>
            <p:nvSpPr>
              <p:cNvPr id="2393" name="Google Shape;2393;p34"/>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94" name="Google Shape;2394;p34"/>
              <p:cNvGrpSpPr/>
              <p:nvPr/>
            </p:nvGrpSpPr>
            <p:grpSpPr>
              <a:xfrm>
                <a:off x="478418" y="3898826"/>
                <a:ext cx="138937" cy="366677"/>
                <a:chOff x="478418" y="3898826"/>
                <a:chExt cx="138937" cy="366677"/>
              </a:xfrm>
            </p:grpSpPr>
            <p:sp>
              <p:nvSpPr>
                <p:cNvPr id="2395" name="Google Shape;2395;p34"/>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6" name="Google Shape;2396;p34"/>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397" name="Google Shape;2397;p34"/>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98" name="Google Shape;2398;p34"/>
          <p:cNvGrpSpPr/>
          <p:nvPr/>
        </p:nvGrpSpPr>
        <p:grpSpPr>
          <a:xfrm flipH="1" rot="-1068638">
            <a:off x="200552" y="3016084"/>
            <a:ext cx="1004019" cy="1257408"/>
            <a:chOff x="1331198" y="331179"/>
            <a:chExt cx="1149332" cy="1439394"/>
          </a:xfrm>
        </p:grpSpPr>
        <p:grpSp>
          <p:nvGrpSpPr>
            <p:cNvPr id="2399" name="Google Shape;2399;p34"/>
            <p:cNvGrpSpPr/>
            <p:nvPr/>
          </p:nvGrpSpPr>
          <p:grpSpPr>
            <a:xfrm>
              <a:off x="1331198" y="331179"/>
              <a:ext cx="1149332" cy="1439394"/>
              <a:chOff x="1429161" y="636723"/>
              <a:chExt cx="1081012" cy="1353832"/>
            </a:xfrm>
          </p:grpSpPr>
          <p:sp>
            <p:nvSpPr>
              <p:cNvPr id="2400" name="Google Shape;2400;p34"/>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1" name="Google Shape;2401;p34"/>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2" name="Google Shape;2402;p34"/>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3" name="Google Shape;2403;p34"/>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4" name="Google Shape;2404;p34"/>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5" name="Google Shape;2405;p34"/>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6" name="Google Shape;2406;p34"/>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07" name="Google Shape;2407;p34"/>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1" name="Shape 2411"/>
        <p:cNvGrpSpPr/>
        <p:nvPr/>
      </p:nvGrpSpPr>
      <p:grpSpPr>
        <a:xfrm>
          <a:off x="0" y="0"/>
          <a:ext cx="0" cy="0"/>
          <a:chOff x="0" y="0"/>
          <a:chExt cx="0" cy="0"/>
        </a:xfrm>
      </p:grpSpPr>
      <p:sp>
        <p:nvSpPr>
          <p:cNvPr id="2412" name="Google Shape;2412;p35"/>
          <p:cNvSpPr txBox="1"/>
          <p:nvPr>
            <p:ph type="title"/>
          </p:nvPr>
        </p:nvSpPr>
        <p:spPr>
          <a:xfrm>
            <a:off x="1850842" y="581150"/>
            <a:ext cx="8490300" cy="54543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a:t>Very interesting facts!</a:t>
            </a:r>
            <a:endParaRPr/>
          </a:p>
        </p:txBody>
      </p:sp>
      <p:sp>
        <p:nvSpPr>
          <p:cNvPr id="2413" name="Google Shape;2413;p35"/>
          <p:cNvSpPr txBox="1"/>
          <p:nvPr>
            <p:ph idx="4294967295" type="subTitle"/>
          </p:nvPr>
        </p:nvSpPr>
        <p:spPr>
          <a:xfrm>
            <a:off x="202350" y="6408400"/>
            <a:ext cx="11787300" cy="381300"/>
          </a:xfrm>
          <a:prstGeom prst="rect">
            <a:avLst/>
          </a:prstGeom>
        </p:spPr>
        <p:txBody>
          <a:bodyPr anchorCtr="0" anchor="ctr" bIns="121900" lIns="121900" spcFirstLastPara="1" rIns="121900" wrap="square" tIns="121900">
            <a:normAutofit fontScale="77500" lnSpcReduction="20000"/>
          </a:bodyPr>
          <a:lstStyle/>
          <a:p>
            <a:pPr indent="0" lvl="0" marL="0" rtl="0" algn="ctr">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7" name="Shape 2417"/>
        <p:cNvGrpSpPr/>
        <p:nvPr/>
      </p:nvGrpSpPr>
      <p:grpSpPr>
        <a:xfrm>
          <a:off x="0" y="0"/>
          <a:ext cx="0" cy="0"/>
          <a:chOff x="0" y="0"/>
          <a:chExt cx="0" cy="0"/>
        </a:xfrm>
      </p:grpSpPr>
      <p:pic>
        <p:nvPicPr>
          <p:cNvPr id="2418" name="Google Shape;2418;p36"/>
          <p:cNvPicPr preferRelativeResize="0"/>
          <p:nvPr/>
        </p:nvPicPr>
        <p:blipFill rotWithShape="1">
          <a:blip r:embed="rId3">
            <a:alphaModFix/>
          </a:blip>
          <a:srcRect b="2186" l="0" r="0" t="13419"/>
          <a:stretch/>
        </p:blipFill>
        <p:spPr>
          <a:xfrm>
            <a:off x="0" y="0"/>
            <a:ext cx="12192000" cy="6857999"/>
          </a:xfrm>
          <a:prstGeom prst="rect">
            <a:avLst/>
          </a:prstGeom>
          <a:noFill/>
          <a:ln>
            <a:noFill/>
          </a:ln>
        </p:spPr>
      </p:pic>
      <p:sp>
        <p:nvSpPr>
          <p:cNvPr id="2419" name="Google Shape;2419;p36"/>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Dogs can smell feelings.</a:t>
            </a:r>
            <a:endParaRPr/>
          </a:p>
        </p:txBody>
      </p:sp>
      <p:grpSp>
        <p:nvGrpSpPr>
          <p:cNvPr id="2420" name="Google Shape;2420;p36"/>
          <p:cNvGrpSpPr/>
          <p:nvPr/>
        </p:nvGrpSpPr>
        <p:grpSpPr>
          <a:xfrm>
            <a:off x="10712499" y="4800038"/>
            <a:ext cx="1396564" cy="1978016"/>
            <a:chOff x="1928607" y="4558904"/>
            <a:chExt cx="1548125" cy="2192680"/>
          </a:xfrm>
        </p:grpSpPr>
        <p:sp>
          <p:nvSpPr>
            <p:cNvPr id="2421" name="Google Shape;2421;p36"/>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2" name="Google Shape;2422;p36"/>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23" name="Google Shape;2423;p36"/>
            <p:cNvGrpSpPr/>
            <p:nvPr/>
          </p:nvGrpSpPr>
          <p:grpSpPr>
            <a:xfrm>
              <a:off x="2128273" y="5574104"/>
              <a:ext cx="1166760" cy="1037731"/>
              <a:chOff x="937015" y="4907495"/>
              <a:chExt cx="1646803" cy="1464894"/>
            </a:xfrm>
          </p:grpSpPr>
          <p:sp>
            <p:nvSpPr>
              <p:cNvPr id="2424" name="Google Shape;2424;p36"/>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5" name="Google Shape;2425;p36"/>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6" name="Google Shape;2426;p36"/>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27" name="Google Shape;2427;p36"/>
            <p:cNvGrpSpPr/>
            <p:nvPr/>
          </p:nvGrpSpPr>
          <p:grpSpPr>
            <a:xfrm>
              <a:off x="1928607" y="5255717"/>
              <a:ext cx="1548125" cy="1365072"/>
              <a:chOff x="8846132" y="636392"/>
              <a:chExt cx="1548125" cy="1365072"/>
            </a:xfrm>
          </p:grpSpPr>
          <p:sp>
            <p:nvSpPr>
              <p:cNvPr id="2428" name="Google Shape;2428;p36"/>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9" name="Google Shape;2429;p36"/>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30" name="Google Shape;2430;p36"/>
            <p:cNvGrpSpPr/>
            <p:nvPr/>
          </p:nvGrpSpPr>
          <p:grpSpPr>
            <a:xfrm>
              <a:off x="2063569" y="4558904"/>
              <a:ext cx="1391925" cy="1251957"/>
              <a:chOff x="845690" y="3474406"/>
              <a:chExt cx="1964609" cy="1767302"/>
            </a:xfrm>
          </p:grpSpPr>
          <p:sp>
            <p:nvSpPr>
              <p:cNvPr id="2431" name="Google Shape;2431;p36"/>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2" name="Google Shape;2432;p36"/>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3" name="Google Shape;2433;p36"/>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4" name="Google Shape;2434;p36"/>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5" name="Google Shape;2435;p36"/>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6" name="Google Shape;2436;p36"/>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7" name="Google Shape;2437;p36"/>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8" name="Google Shape;2438;p36"/>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9" name="Google Shape;2439;p36"/>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0" name="Google Shape;2440;p36"/>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1" name="Google Shape;2441;p36"/>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2" name="Google Shape;2442;p36"/>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3" name="Google Shape;2443;p36"/>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44" name="Google Shape;2444;p36"/>
              <p:cNvGrpSpPr/>
              <p:nvPr/>
            </p:nvGrpSpPr>
            <p:grpSpPr>
              <a:xfrm>
                <a:off x="850749" y="3479411"/>
                <a:ext cx="1959550" cy="1762297"/>
                <a:chOff x="850749" y="3479411"/>
                <a:chExt cx="1959550" cy="1762297"/>
              </a:xfrm>
            </p:grpSpPr>
            <p:sp>
              <p:nvSpPr>
                <p:cNvPr id="2445" name="Google Shape;2445;p36"/>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6" name="Google Shape;2446;p36"/>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447" name="Google Shape;2447;p36"/>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48" name="Google Shape;2448;p36"/>
          <p:cNvGrpSpPr/>
          <p:nvPr/>
        </p:nvGrpSpPr>
        <p:grpSpPr>
          <a:xfrm>
            <a:off x="10967037" y="5853242"/>
            <a:ext cx="887412" cy="745226"/>
            <a:chOff x="7844197" y="68742"/>
            <a:chExt cx="983718" cy="826101"/>
          </a:xfrm>
        </p:grpSpPr>
        <p:sp>
          <p:nvSpPr>
            <p:cNvPr id="2449" name="Google Shape;2449;p36"/>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50" name="Google Shape;2450;p36"/>
            <p:cNvGrpSpPr/>
            <p:nvPr/>
          </p:nvGrpSpPr>
          <p:grpSpPr>
            <a:xfrm>
              <a:off x="7899791" y="68742"/>
              <a:ext cx="847527" cy="826101"/>
              <a:chOff x="7899791" y="68742"/>
              <a:chExt cx="847527" cy="826101"/>
            </a:xfrm>
          </p:grpSpPr>
          <p:sp>
            <p:nvSpPr>
              <p:cNvPr id="2451" name="Google Shape;2451;p36"/>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2" name="Google Shape;2452;p36"/>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3" name="Google Shape;2453;p36"/>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4" name="Google Shape;2454;p36"/>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5" name="Google Shape;2455;p36"/>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6" name="Google Shape;2456;p36"/>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7" name="Google Shape;2457;p36"/>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58" name="Google Shape;2458;p36"/>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59" name="Google Shape;2459;p36"/>
          <p:cNvGrpSpPr/>
          <p:nvPr/>
        </p:nvGrpSpPr>
        <p:grpSpPr>
          <a:xfrm>
            <a:off x="9286473" y="4798514"/>
            <a:ext cx="1459323" cy="1981056"/>
            <a:chOff x="379873" y="4728189"/>
            <a:chExt cx="1459323" cy="1981056"/>
          </a:xfrm>
        </p:grpSpPr>
        <p:grpSp>
          <p:nvGrpSpPr>
            <p:cNvPr id="2460" name="Google Shape;2460;p36"/>
            <p:cNvGrpSpPr/>
            <p:nvPr/>
          </p:nvGrpSpPr>
          <p:grpSpPr>
            <a:xfrm>
              <a:off x="379873" y="4728189"/>
              <a:ext cx="1459323" cy="1981056"/>
              <a:chOff x="3621505" y="4641760"/>
              <a:chExt cx="1617696" cy="2196049"/>
            </a:xfrm>
          </p:grpSpPr>
          <p:sp>
            <p:nvSpPr>
              <p:cNvPr id="2461" name="Google Shape;2461;p36"/>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2" name="Google Shape;2462;p36"/>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63" name="Google Shape;2463;p36"/>
              <p:cNvGrpSpPr/>
              <p:nvPr/>
            </p:nvGrpSpPr>
            <p:grpSpPr>
              <a:xfrm>
                <a:off x="4026548" y="5660329"/>
                <a:ext cx="1166760" cy="1037731"/>
                <a:chOff x="937015" y="4907495"/>
                <a:chExt cx="1646803" cy="1464894"/>
              </a:xfrm>
            </p:grpSpPr>
            <p:sp>
              <p:nvSpPr>
                <p:cNvPr id="2464" name="Google Shape;2464;p36"/>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5" name="Google Shape;2465;p36"/>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6" name="Google Shape;2466;p36"/>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67" name="Google Shape;2467;p36"/>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68" name="Google Shape;2468;p36"/>
              <p:cNvGrpSpPr/>
              <p:nvPr/>
            </p:nvGrpSpPr>
            <p:grpSpPr>
              <a:xfrm>
                <a:off x="3621505" y="4641760"/>
                <a:ext cx="1617696" cy="1332266"/>
                <a:chOff x="486065" y="3539616"/>
                <a:chExt cx="1900935" cy="1611157"/>
              </a:xfrm>
            </p:grpSpPr>
            <p:sp>
              <p:nvSpPr>
                <p:cNvPr id="2469" name="Google Shape;2469;p36"/>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0" name="Google Shape;2470;p36"/>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1" name="Google Shape;2471;p36"/>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2" name="Google Shape;2472;p36"/>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73" name="Google Shape;2473;p36"/>
                <p:cNvGrpSpPr/>
                <p:nvPr/>
              </p:nvGrpSpPr>
              <p:grpSpPr>
                <a:xfrm>
                  <a:off x="791398" y="3698480"/>
                  <a:ext cx="1422121" cy="984472"/>
                  <a:chOff x="791398" y="3698480"/>
                  <a:chExt cx="1422121" cy="984472"/>
                </a:xfrm>
              </p:grpSpPr>
              <p:sp>
                <p:nvSpPr>
                  <p:cNvPr id="2474" name="Google Shape;2474;p36"/>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5" name="Google Shape;2475;p36"/>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6" name="Google Shape;2476;p36"/>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7" name="Google Shape;2477;p36"/>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8" name="Google Shape;2478;p36"/>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9" name="Google Shape;2479;p36"/>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0" name="Google Shape;2480;p36"/>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1" name="Google Shape;2481;p36"/>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2" name="Google Shape;2482;p36"/>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83" name="Google Shape;2483;p36"/>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84" name="Google Shape;2484;p36"/>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85" name="Google Shape;2485;p36"/>
            <p:cNvGrpSpPr/>
            <p:nvPr/>
          </p:nvGrpSpPr>
          <p:grpSpPr>
            <a:xfrm>
              <a:off x="707986" y="5795279"/>
              <a:ext cx="690352" cy="781035"/>
              <a:chOff x="1149979" y="5109353"/>
              <a:chExt cx="984248" cy="1113379"/>
            </a:xfrm>
          </p:grpSpPr>
          <p:sp>
            <p:nvSpPr>
              <p:cNvPr id="2486" name="Google Shape;2486;p36"/>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7" name="Google Shape;2487;p36"/>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8" name="Google Shape;2488;p36"/>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9" name="Google Shape;2489;p36"/>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0" name="Google Shape;2490;p36"/>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1" name="Google Shape;2491;p36"/>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2" name="Google Shape;2492;p36"/>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3" name="Google Shape;2493;p36"/>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4" name="Google Shape;2494;p36"/>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5" name="Google Shape;2495;p36"/>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496" name="Google Shape;2496;p36"/>
          <p:cNvSpPr/>
          <p:nvPr/>
        </p:nvSpPr>
        <p:spPr>
          <a:xfrm>
            <a:off x="0" y="923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7" name="Google Shape;2497;p36"/>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8" name="Google Shape;2498;p36"/>
          <p:cNvSpPr/>
          <p:nvPr/>
        </p:nvSpPr>
        <p:spPr>
          <a:xfrm>
            <a:off x="570117" y="508820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9" name="Google Shape;2499;p36"/>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0" name="Google Shape;2500;p36"/>
          <p:cNvSpPr/>
          <p:nvPr/>
        </p:nvSpPr>
        <p:spPr>
          <a:xfrm>
            <a:off x="9343085" y="2836217"/>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1" name="Google Shape;2501;p36"/>
          <p:cNvSpPr/>
          <p:nvPr/>
        </p:nvSpPr>
        <p:spPr>
          <a:xfrm>
            <a:off x="3846185" y="24406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2" name="Google Shape;2502;p36"/>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3" name="Google Shape;2503;p36"/>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7" name="Shape 2507"/>
        <p:cNvGrpSpPr/>
        <p:nvPr/>
      </p:nvGrpSpPr>
      <p:grpSpPr>
        <a:xfrm>
          <a:off x="0" y="0"/>
          <a:ext cx="0" cy="0"/>
          <a:chOff x="0" y="0"/>
          <a:chExt cx="0" cy="0"/>
        </a:xfrm>
      </p:grpSpPr>
      <p:sp>
        <p:nvSpPr>
          <p:cNvPr id="2508" name="Google Shape;2508;p37"/>
          <p:cNvSpPr/>
          <p:nvPr/>
        </p:nvSpPr>
        <p:spPr>
          <a:xfrm>
            <a:off x="435480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37"/>
          <p:cNvSpPr/>
          <p:nvPr/>
        </p:nvSpPr>
        <p:spPr>
          <a:xfrm>
            <a:off x="794265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37"/>
          <p:cNvSpPr/>
          <p:nvPr/>
        </p:nvSpPr>
        <p:spPr>
          <a:xfrm>
            <a:off x="76695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37"/>
          <p:cNvSpPr txBox="1"/>
          <p:nvPr>
            <p:ph type="title"/>
          </p:nvPr>
        </p:nvSpPr>
        <p:spPr>
          <a:xfrm>
            <a:off x="766950" y="395650"/>
            <a:ext cx="10658100" cy="1047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2512" name="Google Shape;2512;p37"/>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3" name="Google Shape;2513;p37"/>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Something about this.</a:t>
            </a:r>
            <a:endParaRPr/>
          </a:p>
        </p:txBody>
      </p:sp>
      <p:sp>
        <p:nvSpPr>
          <p:cNvPr id="2514" name="Google Shape;2514;p37"/>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5" name="Google Shape;2515;p37"/>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Something about that.</a:t>
            </a:r>
            <a:endParaRPr>
              <a:solidFill>
                <a:schemeClr val="dk1"/>
              </a:solidFill>
            </a:endParaRPr>
          </a:p>
        </p:txBody>
      </p:sp>
      <p:sp>
        <p:nvSpPr>
          <p:cNvPr id="2516" name="Google Shape;2516;p37"/>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7" name="Google Shape;2517;p37"/>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Something about this.</a:t>
            </a:r>
            <a:endParaRPr/>
          </a:p>
        </p:txBody>
      </p:sp>
      <p:grpSp>
        <p:nvGrpSpPr>
          <p:cNvPr id="2518" name="Google Shape;2518;p37"/>
          <p:cNvGrpSpPr/>
          <p:nvPr/>
        </p:nvGrpSpPr>
        <p:grpSpPr>
          <a:xfrm rot="1097565">
            <a:off x="10636817" y="408837"/>
            <a:ext cx="1040536" cy="1039186"/>
            <a:chOff x="3837897" y="161421"/>
            <a:chExt cx="680549" cy="679666"/>
          </a:xfrm>
        </p:grpSpPr>
        <p:sp>
          <p:nvSpPr>
            <p:cNvPr id="2519" name="Google Shape;2519;p37"/>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0" name="Google Shape;2520;p37"/>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1" name="Google Shape;2521;p37"/>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2" name="Google Shape;2522;p37"/>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3" name="Google Shape;2523;p37"/>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24" name="Google Shape;2524;p37"/>
          <p:cNvGrpSpPr/>
          <p:nvPr/>
        </p:nvGrpSpPr>
        <p:grpSpPr>
          <a:xfrm rot="904703">
            <a:off x="261780" y="219903"/>
            <a:ext cx="963299" cy="2139830"/>
            <a:chOff x="354570" y="3785522"/>
            <a:chExt cx="1210009" cy="2688186"/>
          </a:xfrm>
        </p:grpSpPr>
        <p:grpSp>
          <p:nvGrpSpPr>
            <p:cNvPr id="2525" name="Google Shape;2525;p37"/>
            <p:cNvGrpSpPr/>
            <p:nvPr/>
          </p:nvGrpSpPr>
          <p:grpSpPr>
            <a:xfrm>
              <a:off x="354570" y="3785522"/>
              <a:ext cx="1210009" cy="1031593"/>
              <a:chOff x="354570" y="3785522"/>
              <a:chExt cx="1210009" cy="1031593"/>
            </a:xfrm>
          </p:grpSpPr>
          <p:sp>
            <p:nvSpPr>
              <p:cNvPr id="2526" name="Google Shape;2526;p37"/>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27" name="Google Shape;2527;p37"/>
              <p:cNvGrpSpPr/>
              <p:nvPr/>
            </p:nvGrpSpPr>
            <p:grpSpPr>
              <a:xfrm>
                <a:off x="478418" y="3898826"/>
                <a:ext cx="138937" cy="366677"/>
                <a:chOff x="478418" y="3898826"/>
                <a:chExt cx="138937" cy="366677"/>
              </a:xfrm>
            </p:grpSpPr>
            <p:sp>
              <p:nvSpPr>
                <p:cNvPr id="2528" name="Google Shape;2528;p37"/>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9" name="Google Shape;2529;p37"/>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530" name="Google Shape;2530;p37"/>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4" name="Shape 2534"/>
        <p:cNvGrpSpPr/>
        <p:nvPr/>
      </p:nvGrpSpPr>
      <p:grpSpPr>
        <a:xfrm>
          <a:off x="0" y="0"/>
          <a:ext cx="0" cy="0"/>
          <a:chOff x="0" y="0"/>
          <a:chExt cx="0" cy="0"/>
        </a:xfrm>
      </p:grpSpPr>
      <p:sp>
        <p:nvSpPr>
          <p:cNvPr id="2535" name="Google Shape;2535;p38"/>
          <p:cNvSpPr txBox="1"/>
          <p:nvPr>
            <p:ph idx="1" type="body"/>
          </p:nvPr>
        </p:nvSpPr>
        <p:spPr>
          <a:xfrm>
            <a:off x="9382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a:t>
            </a:r>
            <a:endParaRPr/>
          </a:p>
        </p:txBody>
      </p:sp>
      <p:sp>
        <p:nvSpPr>
          <p:cNvPr id="2536" name="Google Shape;2536;p38"/>
          <p:cNvSpPr txBox="1"/>
          <p:nvPr>
            <p:ph idx="2" type="subTitle"/>
          </p:nvPr>
        </p:nvSpPr>
        <p:spPr>
          <a:xfrm>
            <a:off x="9382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Erika V.</a:t>
            </a:r>
            <a:endParaRPr>
              <a:solidFill>
                <a:schemeClr val="dk1"/>
              </a:solidFill>
            </a:endParaRPr>
          </a:p>
        </p:txBody>
      </p:sp>
      <p:sp>
        <p:nvSpPr>
          <p:cNvPr id="2537" name="Google Shape;2537;p38"/>
          <p:cNvSpPr txBox="1"/>
          <p:nvPr>
            <p:ph idx="3" type="body"/>
          </p:nvPr>
        </p:nvSpPr>
        <p:spPr>
          <a:xfrm>
            <a:off x="4526100" y="4728203"/>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2538" name="Google Shape;2538;p38"/>
          <p:cNvSpPr txBox="1"/>
          <p:nvPr>
            <p:ph idx="4" type="subTitle"/>
          </p:nvPr>
        </p:nvSpPr>
        <p:spPr>
          <a:xfrm>
            <a:off x="4526100" y="4005231"/>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John S.</a:t>
            </a:r>
            <a:endParaRPr>
              <a:solidFill>
                <a:schemeClr val="dk1"/>
              </a:solidFill>
            </a:endParaRPr>
          </a:p>
        </p:txBody>
      </p:sp>
      <p:sp>
        <p:nvSpPr>
          <p:cNvPr id="2539" name="Google Shape;2539;p38"/>
          <p:cNvSpPr txBox="1"/>
          <p:nvPr>
            <p:ph idx="5" type="body"/>
          </p:nvPr>
        </p:nvSpPr>
        <p:spPr>
          <a:xfrm>
            <a:off x="81139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2540" name="Google Shape;2540;p38"/>
          <p:cNvSpPr txBox="1"/>
          <p:nvPr>
            <p:ph idx="6" type="subTitle"/>
          </p:nvPr>
        </p:nvSpPr>
        <p:spPr>
          <a:xfrm>
            <a:off x="81139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Marie M.</a:t>
            </a:r>
            <a:endParaRPr>
              <a:solidFill>
                <a:schemeClr val="dk1"/>
              </a:solidFill>
            </a:endParaRPr>
          </a:p>
        </p:txBody>
      </p:sp>
      <p:pic>
        <p:nvPicPr>
          <p:cNvPr id="2541" name="Google Shape;2541;p38"/>
          <p:cNvPicPr preferRelativeResize="0"/>
          <p:nvPr/>
        </p:nvPicPr>
        <p:blipFill rotWithShape="1">
          <a:blip r:embed="rId3">
            <a:alphaModFix/>
          </a:blip>
          <a:srcRect b="61744" l="33005" r="25212" t="8690"/>
          <a:stretch/>
        </p:blipFill>
        <p:spPr>
          <a:xfrm>
            <a:off x="1804050" y="1912050"/>
            <a:ext cx="1916700" cy="1917000"/>
          </a:xfrm>
          <a:prstGeom prst="ellipse">
            <a:avLst/>
          </a:prstGeom>
          <a:noFill/>
          <a:ln cap="flat" cmpd="sng" w="19050">
            <a:solidFill>
              <a:schemeClr val="dk1"/>
            </a:solidFill>
            <a:prstDash val="solid"/>
            <a:round/>
            <a:headEnd len="sm" w="sm" type="none"/>
            <a:tailEnd len="sm" w="sm" type="none"/>
          </a:ln>
        </p:spPr>
      </p:pic>
      <p:pic>
        <p:nvPicPr>
          <p:cNvPr id="2542" name="Google Shape;2542;p38"/>
          <p:cNvPicPr preferRelativeResize="0"/>
          <p:nvPr/>
        </p:nvPicPr>
        <p:blipFill rotWithShape="1">
          <a:blip r:embed="rId4">
            <a:alphaModFix/>
          </a:blip>
          <a:srcRect b="14540" l="32898" r="25727" t="19488"/>
          <a:stretch/>
        </p:blipFill>
        <p:spPr>
          <a:xfrm>
            <a:off x="5141403" y="1912050"/>
            <a:ext cx="1916700" cy="1917000"/>
          </a:xfrm>
          <a:prstGeom prst="ellipse">
            <a:avLst/>
          </a:prstGeom>
          <a:noFill/>
          <a:ln cap="flat" cmpd="sng" w="19050">
            <a:solidFill>
              <a:schemeClr val="dk1"/>
            </a:solidFill>
            <a:prstDash val="solid"/>
            <a:round/>
            <a:headEnd len="sm" w="sm" type="none"/>
            <a:tailEnd len="sm" w="sm" type="none"/>
          </a:ln>
        </p:spPr>
      </p:pic>
      <p:pic>
        <p:nvPicPr>
          <p:cNvPr id="2543" name="Google Shape;2543;p38"/>
          <p:cNvPicPr preferRelativeResize="0"/>
          <p:nvPr/>
        </p:nvPicPr>
        <p:blipFill rotWithShape="1">
          <a:blip r:embed="rId5">
            <a:alphaModFix/>
          </a:blip>
          <a:srcRect b="50920" l="24173" r="0" t="0"/>
          <a:stretch/>
        </p:blipFill>
        <p:spPr>
          <a:xfrm>
            <a:off x="8478755" y="1912050"/>
            <a:ext cx="1916700" cy="1917000"/>
          </a:xfrm>
          <a:prstGeom prst="ellipse">
            <a:avLst/>
          </a:prstGeom>
          <a:noFill/>
          <a:ln cap="flat" cmpd="sng" w="19050">
            <a:solidFill>
              <a:schemeClr val="dk1"/>
            </a:solidFill>
            <a:prstDash val="solid"/>
            <a:round/>
            <a:headEnd len="sm" w="sm" type="none"/>
            <a:tailEnd len="sm" w="sm" type="none"/>
          </a:ln>
        </p:spPr>
      </p:pic>
      <p:sp>
        <p:nvSpPr>
          <p:cNvPr id="2544" name="Google Shape;2544;p38"/>
          <p:cNvSpPr txBox="1"/>
          <p:nvPr>
            <p:ph type="title"/>
          </p:nvPr>
        </p:nvSpPr>
        <p:spPr>
          <a:xfrm>
            <a:off x="766950" y="395650"/>
            <a:ext cx="10658100" cy="1047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grpSp>
        <p:nvGrpSpPr>
          <p:cNvPr id="2545" name="Google Shape;2545;p38"/>
          <p:cNvGrpSpPr/>
          <p:nvPr/>
        </p:nvGrpSpPr>
        <p:grpSpPr>
          <a:xfrm flipH="1" rot="-1097565">
            <a:off x="329471" y="452812"/>
            <a:ext cx="1040536" cy="1039186"/>
            <a:chOff x="3837897" y="161421"/>
            <a:chExt cx="680549" cy="679666"/>
          </a:xfrm>
        </p:grpSpPr>
        <p:sp>
          <p:nvSpPr>
            <p:cNvPr id="2546" name="Google Shape;2546;p38"/>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7" name="Google Shape;2547;p38"/>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8" name="Google Shape;2548;p38"/>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9" name="Google Shape;2549;p38"/>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0" name="Google Shape;2550;p38"/>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51" name="Google Shape;2551;p38"/>
          <p:cNvGrpSpPr/>
          <p:nvPr/>
        </p:nvGrpSpPr>
        <p:grpSpPr>
          <a:xfrm flipH="1" rot="-904703">
            <a:off x="10781744" y="263878"/>
            <a:ext cx="963299" cy="2139830"/>
            <a:chOff x="354570" y="3785522"/>
            <a:chExt cx="1210009" cy="2688186"/>
          </a:xfrm>
        </p:grpSpPr>
        <p:grpSp>
          <p:nvGrpSpPr>
            <p:cNvPr id="2552" name="Google Shape;2552;p38"/>
            <p:cNvGrpSpPr/>
            <p:nvPr/>
          </p:nvGrpSpPr>
          <p:grpSpPr>
            <a:xfrm>
              <a:off x="354570" y="3785522"/>
              <a:ext cx="1210009" cy="1031593"/>
              <a:chOff x="354570" y="3785522"/>
              <a:chExt cx="1210009" cy="1031593"/>
            </a:xfrm>
          </p:grpSpPr>
          <p:sp>
            <p:nvSpPr>
              <p:cNvPr id="2553" name="Google Shape;2553;p38"/>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54" name="Google Shape;2554;p38"/>
              <p:cNvGrpSpPr/>
              <p:nvPr/>
            </p:nvGrpSpPr>
            <p:grpSpPr>
              <a:xfrm>
                <a:off x="478418" y="3898826"/>
                <a:ext cx="138937" cy="366677"/>
                <a:chOff x="478418" y="3898826"/>
                <a:chExt cx="138937" cy="366677"/>
              </a:xfrm>
            </p:grpSpPr>
            <p:sp>
              <p:nvSpPr>
                <p:cNvPr id="2555" name="Google Shape;2555;p38"/>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6" name="Google Shape;2556;p38"/>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557" name="Google Shape;2557;p38"/>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1" name="Shape 2561"/>
        <p:cNvGrpSpPr/>
        <p:nvPr/>
      </p:nvGrpSpPr>
      <p:grpSpPr>
        <a:xfrm>
          <a:off x="0" y="0"/>
          <a:ext cx="0" cy="0"/>
          <a:chOff x="0" y="0"/>
          <a:chExt cx="0" cy="0"/>
        </a:xfrm>
      </p:grpSpPr>
      <p:sp>
        <p:nvSpPr>
          <p:cNvPr id="2562" name="Google Shape;2562;p39"/>
          <p:cNvSpPr/>
          <p:nvPr/>
        </p:nvSpPr>
        <p:spPr>
          <a:xfrm rot="1372017">
            <a:off x="3329732" y="2607499"/>
            <a:ext cx="879788" cy="295549"/>
          </a:xfrm>
          <a:prstGeom prst="rect">
            <a:avLst/>
          </a:prstGeom>
        </p:spPr>
        <p:txBody>
          <a:bodyPr>
            <a:prstTxWarp prst="textPlain"/>
          </a:bodyPr>
          <a:lstStyle/>
          <a:p>
            <a:pPr lvl="0" algn="ctr"/>
            <a:r>
              <a:rPr b="0" i="0">
                <a:ln>
                  <a:noFill/>
                </a:ln>
                <a:solidFill>
                  <a:schemeClr val="accent3"/>
                </a:solidFill>
                <a:latin typeface="Chewy"/>
              </a:rPr>
              <a:t>2008</a:t>
            </a:r>
          </a:p>
        </p:txBody>
      </p:sp>
      <p:grpSp>
        <p:nvGrpSpPr>
          <p:cNvPr id="2563" name="Google Shape;2563;p39"/>
          <p:cNvGrpSpPr/>
          <p:nvPr/>
        </p:nvGrpSpPr>
        <p:grpSpPr>
          <a:xfrm>
            <a:off x="3154464" y="1944406"/>
            <a:ext cx="1235364" cy="1486304"/>
            <a:chOff x="3154464" y="1944406"/>
            <a:chExt cx="1235364" cy="1486304"/>
          </a:xfrm>
        </p:grpSpPr>
        <p:grpSp>
          <p:nvGrpSpPr>
            <p:cNvPr id="2564" name="Google Shape;2564;p39"/>
            <p:cNvGrpSpPr/>
            <p:nvPr/>
          </p:nvGrpSpPr>
          <p:grpSpPr>
            <a:xfrm flipH="1" rot="-333011">
              <a:off x="3218885" y="1994668"/>
              <a:ext cx="1106523" cy="1385781"/>
              <a:chOff x="1429161" y="636723"/>
              <a:chExt cx="1081012" cy="1353832"/>
            </a:xfrm>
          </p:grpSpPr>
          <p:sp>
            <p:nvSpPr>
              <p:cNvPr id="2565" name="Google Shape;2565;p39"/>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6" name="Google Shape;2566;p39"/>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7" name="Google Shape;2567;p39"/>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8" name="Google Shape;2568;p39"/>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9" name="Google Shape;2569;p39"/>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570" name="Google Shape;2570;p39"/>
            <p:cNvSpPr/>
            <p:nvPr/>
          </p:nvSpPr>
          <p:spPr>
            <a:xfrm flipH="1" rot="-332971">
              <a:off x="3229433" y="2017738"/>
              <a:ext cx="572857" cy="184299"/>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571" name="Google Shape;2571;p39"/>
          <p:cNvSpPr txBox="1"/>
          <p:nvPr>
            <p:ph type="title"/>
          </p:nvPr>
        </p:nvSpPr>
        <p:spPr>
          <a:xfrm>
            <a:off x="507750" y="537476"/>
            <a:ext cx="11176500" cy="885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timeline.</a:t>
            </a:r>
            <a:endParaRPr/>
          </a:p>
        </p:txBody>
      </p:sp>
      <p:sp>
        <p:nvSpPr>
          <p:cNvPr id="2572" name="Google Shape;2572;p39"/>
          <p:cNvSpPr txBox="1"/>
          <p:nvPr>
            <p:ph idx="1" type="body"/>
          </p:nvPr>
        </p:nvSpPr>
        <p:spPr>
          <a:xfrm>
            <a:off x="507750" y="4582103"/>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3" name="Google Shape;2573;p39"/>
          <p:cNvSpPr txBox="1"/>
          <p:nvPr>
            <p:ph idx="2" type="body"/>
          </p:nvPr>
        </p:nvSpPr>
        <p:spPr>
          <a:xfrm>
            <a:off x="2757261" y="4582101"/>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4" name="Google Shape;2574;p39"/>
          <p:cNvSpPr txBox="1"/>
          <p:nvPr>
            <p:ph idx="3" type="body"/>
          </p:nvPr>
        </p:nvSpPr>
        <p:spPr>
          <a:xfrm>
            <a:off x="5006772" y="4582117"/>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5" name="Google Shape;2575;p39"/>
          <p:cNvSpPr txBox="1"/>
          <p:nvPr>
            <p:ph idx="4" type="body"/>
          </p:nvPr>
        </p:nvSpPr>
        <p:spPr>
          <a:xfrm>
            <a:off x="7256283" y="4582125"/>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6" name="Google Shape;2576;p39"/>
          <p:cNvSpPr txBox="1"/>
          <p:nvPr>
            <p:ph idx="5" type="body"/>
          </p:nvPr>
        </p:nvSpPr>
        <p:spPr>
          <a:xfrm>
            <a:off x="9505794" y="4582091"/>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cxnSp>
        <p:nvCxnSpPr>
          <p:cNvPr id="2577" name="Google Shape;2577;p39"/>
          <p:cNvCxnSpPr/>
          <p:nvPr/>
        </p:nvCxnSpPr>
        <p:spPr>
          <a:xfrm>
            <a:off x="278550" y="3667063"/>
            <a:ext cx="11634900" cy="0"/>
          </a:xfrm>
          <a:prstGeom prst="straightConnector1">
            <a:avLst/>
          </a:prstGeom>
          <a:noFill/>
          <a:ln cap="rnd" cmpd="sng" w="28575">
            <a:solidFill>
              <a:schemeClr val="dk1"/>
            </a:solidFill>
            <a:prstDash val="solid"/>
            <a:round/>
            <a:headEnd len="med" w="med" type="none"/>
            <a:tailEnd len="med" w="med" type="none"/>
          </a:ln>
        </p:spPr>
      </p:cxnSp>
      <p:sp>
        <p:nvSpPr>
          <p:cNvPr id="2578" name="Google Shape;2578;p39"/>
          <p:cNvSpPr txBox="1"/>
          <p:nvPr>
            <p:ph idx="6" type="subTitle"/>
          </p:nvPr>
        </p:nvSpPr>
        <p:spPr>
          <a:xfrm>
            <a:off x="507750" y="4127613"/>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2579" name="Google Shape;2579;p39"/>
          <p:cNvSpPr txBox="1"/>
          <p:nvPr>
            <p:ph idx="7" type="subTitle"/>
          </p:nvPr>
        </p:nvSpPr>
        <p:spPr>
          <a:xfrm>
            <a:off x="2757261" y="4127600"/>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2580" name="Google Shape;2580;p39"/>
          <p:cNvSpPr txBox="1"/>
          <p:nvPr>
            <p:ph idx="8" type="subTitle"/>
          </p:nvPr>
        </p:nvSpPr>
        <p:spPr>
          <a:xfrm>
            <a:off x="5006771" y="4127613"/>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2581" name="Google Shape;2581;p39"/>
          <p:cNvSpPr txBox="1"/>
          <p:nvPr>
            <p:ph idx="9" type="subTitle"/>
          </p:nvPr>
        </p:nvSpPr>
        <p:spPr>
          <a:xfrm>
            <a:off x="7256282" y="4127600"/>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2582" name="Google Shape;2582;p39"/>
          <p:cNvSpPr txBox="1"/>
          <p:nvPr>
            <p:ph idx="13" type="subTitle"/>
          </p:nvPr>
        </p:nvSpPr>
        <p:spPr>
          <a:xfrm>
            <a:off x="9505793" y="4127588"/>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cxnSp>
        <p:nvCxnSpPr>
          <p:cNvPr id="2583" name="Google Shape;2583;p39"/>
          <p:cNvCxnSpPr/>
          <p:nvPr/>
        </p:nvCxnSpPr>
        <p:spPr>
          <a:xfrm rot="10800000">
            <a:off x="1629600"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4" name="Google Shape;2584;p39"/>
          <p:cNvCxnSpPr/>
          <p:nvPr/>
        </p:nvCxnSpPr>
        <p:spPr>
          <a:xfrm rot="10800000">
            <a:off x="3879113"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5" name="Google Shape;2585;p39"/>
          <p:cNvCxnSpPr/>
          <p:nvPr/>
        </p:nvCxnSpPr>
        <p:spPr>
          <a:xfrm rot="10800000">
            <a:off x="6128625"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6" name="Google Shape;2586;p39"/>
          <p:cNvCxnSpPr/>
          <p:nvPr/>
        </p:nvCxnSpPr>
        <p:spPr>
          <a:xfrm rot="10800000">
            <a:off x="8378138"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7" name="Google Shape;2587;p39"/>
          <p:cNvCxnSpPr/>
          <p:nvPr/>
        </p:nvCxnSpPr>
        <p:spPr>
          <a:xfrm rot="10800000">
            <a:off x="10627650" y="3350575"/>
            <a:ext cx="0" cy="663900"/>
          </a:xfrm>
          <a:prstGeom prst="straightConnector1">
            <a:avLst/>
          </a:prstGeom>
          <a:noFill/>
          <a:ln cap="rnd" cmpd="sng" w="28575">
            <a:solidFill>
              <a:schemeClr val="dk1"/>
            </a:solidFill>
            <a:prstDash val="solid"/>
            <a:round/>
            <a:headEnd len="med" w="med" type="none"/>
            <a:tailEnd len="med" w="med" type="none"/>
          </a:ln>
        </p:spPr>
      </p:cxnSp>
      <p:sp>
        <p:nvSpPr>
          <p:cNvPr id="2588" name="Google Shape;2588;p39"/>
          <p:cNvSpPr/>
          <p:nvPr/>
        </p:nvSpPr>
        <p:spPr>
          <a:xfrm rot="-254968">
            <a:off x="971266"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2001</a:t>
            </a:r>
            <a:endParaRPr i="0" sz="3500" u="none" cap="none" strike="noStrike">
              <a:solidFill>
                <a:srgbClr val="FFFFFF"/>
              </a:solidFill>
              <a:latin typeface="Chewy"/>
              <a:ea typeface="Chewy"/>
              <a:cs typeface="Chewy"/>
              <a:sym typeface="Chewy"/>
            </a:endParaRPr>
          </a:p>
        </p:txBody>
      </p:sp>
      <p:sp>
        <p:nvSpPr>
          <p:cNvPr id="2589" name="Google Shape;2589;p39"/>
          <p:cNvSpPr/>
          <p:nvPr/>
        </p:nvSpPr>
        <p:spPr>
          <a:xfrm rot="-254968">
            <a:off x="5489997"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2015</a:t>
            </a:r>
            <a:endParaRPr i="0" sz="3500" u="none" cap="none" strike="noStrike">
              <a:solidFill>
                <a:srgbClr val="FFFFFF"/>
              </a:solidFill>
              <a:latin typeface="Chewy"/>
              <a:ea typeface="Chewy"/>
              <a:cs typeface="Chewy"/>
              <a:sym typeface="Chewy"/>
            </a:endParaRPr>
          </a:p>
        </p:txBody>
      </p:sp>
      <p:sp>
        <p:nvSpPr>
          <p:cNvPr id="2590" name="Google Shape;2590;p39"/>
          <p:cNvSpPr/>
          <p:nvPr/>
        </p:nvSpPr>
        <p:spPr>
          <a:xfrm rot="-254968">
            <a:off x="9949603"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2024</a:t>
            </a:r>
            <a:endParaRPr i="0" sz="3500" u="none" cap="none" strike="noStrike">
              <a:solidFill>
                <a:srgbClr val="FFFFFF"/>
              </a:solidFill>
              <a:latin typeface="Chewy"/>
              <a:ea typeface="Chewy"/>
              <a:cs typeface="Chewy"/>
              <a:sym typeface="Chewy"/>
            </a:endParaRPr>
          </a:p>
        </p:txBody>
      </p:sp>
      <p:grpSp>
        <p:nvGrpSpPr>
          <p:cNvPr id="2591" name="Google Shape;2591;p39"/>
          <p:cNvGrpSpPr/>
          <p:nvPr/>
        </p:nvGrpSpPr>
        <p:grpSpPr>
          <a:xfrm rot="1097565">
            <a:off x="10636817" y="408837"/>
            <a:ext cx="1040536" cy="1039186"/>
            <a:chOff x="3837897" y="161421"/>
            <a:chExt cx="680549" cy="679666"/>
          </a:xfrm>
        </p:grpSpPr>
        <p:sp>
          <p:nvSpPr>
            <p:cNvPr id="2592" name="Google Shape;2592;p3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3" name="Google Shape;2593;p3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4" name="Google Shape;2594;p3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5" name="Google Shape;2595;p3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6" name="Google Shape;2596;p3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7" name="Google Shape;2597;p39"/>
          <p:cNvGrpSpPr/>
          <p:nvPr/>
        </p:nvGrpSpPr>
        <p:grpSpPr>
          <a:xfrm rot="904703">
            <a:off x="261780" y="219903"/>
            <a:ext cx="963299" cy="2139830"/>
            <a:chOff x="354570" y="3785522"/>
            <a:chExt cx="1210009" cy="2688186"/>
          </a:xfrm>
        </p:grpSpPr>
        <p:grpSp>
          <p:nvGrpSpPr>
            <p:cNvPr id="2598" name="Google Shape;2598;p39"/>
            <p:cNvGrpSpPr/>
            <p:nvPr/>
          </p:nvGrpSpPr>
          <p:grpSpPr>
            <a:xfrm>
              <a:off x="354570" y="3785522"/>
              <a:ext cx="1210009" cy="1031593"/>
              <a:chOff x="354570" y="3785522"/>
              <a:chExt cx="1210009" cy="1031593"/>
            </a:xfrm>
          </p:grpSpPr>
          <p:sp>
            <p:nvSpPr>
              <p:cNvPr id="2599" name="Google Shape;2599;p39"/>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00" name="Google Shape;2600;p39"/>
              <p:cNvGrpSpPr/>
              <p:nvPr/>
            </p:nvGrpSpPr>
            <p:grpSpPr>
              <a:xfrm>
                <a:off x="478418" y="3898826"/>
                <a:ext cx="138937" cy="366677"/>
                <a:chOff x="478418" y="3898826"/>
                <a:chExt cx="138937" cy="366677"/>
              </a:xfrm>
            </p:grpSpPr>
            <p:sp>
              <p:nvSpPr>
                <p:cNvPr id="2601" name="Google Shape;2601;p39"/>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2" name="Google Shape;2602;p39"/>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03" name="Google Shape;2603;p39"/>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04" name="Google Shape;2604;p39"/>
          <p:cNvSpPr/>
          <p:nvPr/>
        </p:nvSpPr>
        <p:spPr>
          <a:xfrm rot="-2010261">
            <a:off x="7975564" y="2599466"/>
            <a:ext cx="701080" cy="290202"/>
          </a:xfrm>
          <a:prstGeom prst="rect">
            <a:avLst/>
          </a:prstGeom>
        </p:spPr>
        <p:txBody>
          <a:bodyPr>
            <a:prstTxWarp prst="textPlain"/>
          </a:bodyPr>
          <a:lstStyle/>
          <a:p>
            <a:pPr lvl="0" algn="ctr"/>
            <a:r>
              <a:rPr b="0" i="0">
                <a:ln>
                  <a:noFill/>
                </a:ln>
                <a:solidFill>
                  <a:schemeClr val="accent3"/>
                </a:solidFill>
                <a:latin typeface="Chewy"/>
              </a:rPr>
              <a:t>2021</a:t>
            </a:r>
          </a:p>
        </p:txBody>
      </p:sp>
      <p:grpSp>
        <p:nvGrpSpPr>
          <p:cNvPr id="2605" name="Google Shape;2605;p39"/>
          <p:cNvGrpSpPr/>
          <p:nvPr/>
        </p:nvGrpSpPr>
        <p:grpSpPr>
          <a:xfrm rot="2428918">
            <a:off x="7760593" y="1940388"/>
            <a:ext cx="1235348" cy="1486284"/>
            <a:chOff x="3154464" y="1944406"/>
            <a:chExt cx="1235364" cy="1486304"/>
          </a:xfrm>
        </p:grpSpPr>
        <p:grpSp>
          <p:nvGrpSpPr>
            <p:cNvPr id="2606" name="Google Shape;2606;p39"/>
            <p:cNvGrpSpPr/>
            <p:nvPr/>
          </p:nvGrpSpPr>
          <p:grpSpPr>
            <a:xfrm flipH="1" rot="-333011">
              <a:off x="3218885" y="1994668"/>
              <a:ext cx="1106523" cy="1385781"/>
              <a:chOff x="1429161" y="636723"/>
              <a:chExt cx="1081012" cy="1353832"/>
            </a:xfrm>
          </p:grpSpPr>
          <p:sp>
            <p:nvSpPr>
              <p:cNvPr id="2607" name="Google Shape;2607;p39"/>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8" name="Google Shape;2608;p39"/>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9" name="Google Shape;2609;p39"/>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0" name="Google Shape;2610;p39"/>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1" name="Google Shape;2611;p39"/>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12" name="Google Shape;2612;p39"/>
            <p:cNvSpPr/>
            <p:nvPr/>
          </p:nvSpPr>
          <p:spPr>
            <a:xfrm flipH="1" rot="-336781">
              <a:off x="3229829" y="2018031"/>
              <a:ext cx="572588" cy="184212"/>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6" name="Shape 2616"/>
        <p:cNvGrpSpPr/>
        <p:nvPr/>
      </p:nvGrpSpPr>
      <p:grpSpPr>
        <a:xfrm>
          <a:off x="0" y="0"/>
          <a:ext cx="0" cy="0"/>
          <a:chOff x="0" y="0"/>
          <a:chExt cx="0" cy="0"/>
        </a:xfrm>
      </p:grpSpPr>
      <p:sp>
        <p:nvSpPr>
          <p:cNvPr id="2617" name="Google Shape;2617;p40"/>
          <p:cNvSpPr/>
          <p:nvPr/>
        </p:nvSpPr>
        <p:spPr>
          <a:xfrm flipH="1">
            <a:off x="8281509" y="4613"/>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8" name="Google Shape;2618;p40"/>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9" name="Google Shape;2619;p40"/>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0" name="Google Shape;2620;p40"/>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1" name="Google Shape;2621;p40"/>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22" name="Google Shape;2622;p40"/>
          <p:cNvGrpSpPr/>
          <p:nvPr/>
        </p:nvGrpSpPr>
        <p:grpSpPr>
          <a:xfrm>
            <a:off x="7579315" y="656999"/>
            <a:ext cx="2721600" cy="5544000"/>
            <a:chOff x="1020040" y="533174"/>
            <a:chExt cx="2721600" cy="5544000"/>
          </a:xfrm>
        </p:grpSpPr>
        <p:sp>
          <p:nvSpPr>
            <p:cNvPr id="2623" name="Google Shape;2623;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4" name="Google Shape;2624;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5" name="Google Shape;2625;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6" name="Google Shape;2626;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7" name="Google Shape;2627;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8" name="Google Shape;2628;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29" name="Google Shape;2629;p40"/>
          <p:cNvSpPr txBox="1"/>
          <p:nvPr>
            <p:ph type="title"/>
          </p:nvPr>
        </p:nvSpPr>
        <p:spPr>
          <a:xfrm>
            <a:off x="1435725" y="1098163"/>
            <a:ext cx="5162400" cy="33411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Presenting a website or an app?</a:t>
            </a:r>
            <a:endParaRPr/>
          </a:p>
        </p:txBody>
      </p:sp>
      <p:sp>
        <p:nvSpPr>
          <p:cNvPr id="2630" name="Google Shape;2630;p40"/>
          <p:cNvSpPr txBox="1"/>
          <p:nvPr>
            <p:ph idx="1" type="body"/>
          </p:nvPr>
        </p:nvSpPr>
        <p:spPr>
          <a:xfrm>
            <a:off x="1435725" y="4439238"/>
            <a:ext cx="5162400" cy="13206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2631" name="Google Shape;2631;p40"/>
          <p:cNvGrpSpPr/>
          <p:nvPr/>
        </p:nvGrpSpPr>
        <p:grpSpPr>
          <a:xfrm>
            <a:off x="10708782" y="3428997"/>
            <a:ext cx="1210009" cy="2688186"/>
            <a:chOff x="354570" y="3785522"/>
            <a:chExt cx="1210009" cy="2688186"/>
          </a:xfrm>
        </p:grpSpPr>
        <p:grpSp>
          <p:nvGrpSpPr>
            <p:cNvPr id="2632" name="Google Shape;2632;p40"/>
            <p:cNvGrpSpPr/>
            <p:nvPr/>
          </p:nvGrpSpPr>
          <p:grpSpPr>
            <a:xfrm>
              <a:off x="354570" y="3785522"/>
              <a:ext cx="1210009" cy="1031593"/>
              <a:chOff x="354570" y="3785522"/>
              <a:chExt cx="1210009" cy="1031593"/>
            </a:xfrm>
          </p:grpSpPr>
          <p:sp>
            <p:nvSpPr>
              <p:cNvPr id="2633" name="Google Shape;2633;p40"/>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34" name="Google Shape;2634;p40"/>
              <p:cNvGrpSpPr/>
              <p:nvPr/>
            </p:nvGrpSpPr>
            <p:grpSpPr>
              <a:xfrm>
                <a:off x="478418" y="3898826"/>
                <a:ext cx="138937" cy="366677"/>
                <a:chOff x="478418" y="3898826"/>
                <a:chExt cx="138937" cy="366677"/>
              </a:xfrm>
            </p:grpSpPr>
            <p:sp>
              <p:nvSpPr>
                <p:cNvPr id="2635" name="Google Shape;2635;p40"/>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6" name="Google Shape;2636;p40"/>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37" name="Google Shape;2637;p40"/>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1" name="Shape 2121"/>
        <p:cNvGrpSpPr/>
        <p:nvPr/>
      </p:nvGrpSpPr>
      <p:grpSpPr>
        <a:xfrm>
          <a:off x="0" y="0"/>
          <a:ext cx="0" cy="0"/>
          <a:chOff x="0" y="0"/>
          <a:chExt cx="0" cy="0"/>
        </a:xfrm>
      </p:grpSpPr>
      <p:sp>
        <p:nvSpPr>
          <p:cNvPr id="2122" name="Google Shape;2122;p23"/>
          <p:cNvSpPr/>
          <p:nvPr/>
        </p:nvSpPr>
        <p:spPr>
          <a:xfrm rot="1243758">
            <a:off x="6720456" y="1078607"/>
            <a:ext cx="5037691" cy="4238560"/>
          </a:xfrm>
          <a:custGeom>
            <a:rect b="b" l="l" r="r" t="t"/>
            <a:pathLst>
              <a:path extrusionOk="0" h="4380297" w="5206151">
                <a:moveTo>
                  <a:pt x="3232128" y="4380298"/>
                </a:moveTo>
                <a:cubicBezTo>
                  <a:pt x="3232128" y="4380298"/>
                  <a:pt x="2002438" y="4369141"/>
                  <a:pt x="797964" y="3420178"/>
                </a:cubicBezTo>
                <a:cubicBezTo>
                  <a:pt x="-382968" y="2489763"/>
                  <a:pt x="-175185" y="995049"/>
                  <a:pt x="910213" y="697348"/>
                </a:cubicBezTo>
                <a:cubicBezTo>
                  <a:pt x="1691104" y="483163"/>
                  <a:pt x="2583635" y="1293124"/>
                  <a:pt x="2583635" y="1293124"/>
                </a:cubicBezTo>
                <a:cubicBezTo>
                  <a:pt x="2583635" y="1293124"/>
                  <a:pt x="2921848" y="-76736"/>
                  <a:pt x="4161032" y="3382"/>
                </a:cubicBezTo>
                <a:cubicBezTo>
                  <a:pt x="5324536" y="78611"/>
                  <a:pt x="5370205" y="1582786"/>
                  <a:pt x="5001112" y="2465734"/>
                </a:cubicBezTo>
                <a:cubicBezTo>
                  <a:pt x="4403837" y="3894554"/>
                  <a:pt x="3232128" y="4380298"/>
                  <a:pt x="3232128" y="4380298"/>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123" name="Google Shape;2123;p23"/>
          <p:cNvPicPr preferRelativeResize="0"/>
          <p:nvPr>
            <p:ph idx="2" type="pic"/>
          </p:nvPr>
        </p:nvPicPr>
        <p:blipFill rotWithShape="1">
          <a:blip r:embed="rId3">
            <a:alphaModFix/>
          </a:blip>
          <a:srcRect b="36005" l="17810" r="29746" t="33595"/>
          <a:stretch/>
        </p:blipFill>
        <p:spPr>
          <a:xfrm flipH="1">
            <a:off x="6638325" y="930025"/>
            <a:ext cx="5468400" cy="4756200"/>
          </a:xfrm>
          <a:prstGeom prst="diamond">
            <a:avLst/>
          </a:prstGeom>
        </p:spPr>
      </p:pic>
      <p:sp>
        <p:nvSpPr>
          <p:cNvPr id="2124" name="Google Shape;2124;p23"/>
          <p:cNvSpPr txBox="1"/>
          <p:nvPr>
            <p:ph type="title"/>
          </p:nvPr>
        </p:nvSpPr>
        <p:spPr>
          <a:xfrm>
            <a:off x="1477099" y="1609175"/>
            <a:ext cx="54138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2125" name="Google Shape;2125;p23"/>
          <p:cNvSpPr txBox="1"/>
          <p:nvPr>
            <p:ph idx="1" type="body"/>
          </p:nvPr>
        </p:nvSpPr>
        <p:spPr>
          <a:xfrm>
            <a:off x="1477099" y="2895325"/>
            <a:ext cx="5413800" cy="235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Here is where you introduce yourself.</a:t>
            </a:r>
            <a:endParaRPr/>
          </a:p>
          <a:p>
            <a:pPr indent="0" lvl="0" marL="0" rtl="0" algn="l">
              <a:spcBef>
                <a:spcPts val="1600"/>
              </a:spcBef>
              <a:spcAft>
                <a:spcPts val="1600"/>
              </a:spcAft>
              <a:buNone/>
            </a:pPr>
            <a:r>
              <a:rPr lang="en"/>
              <a:t>You can add your name, title and a little background. Right click the image and replace it with your own.</a:t>
            </a:r>
            <a:endParaRPr/>
          </a:p>
        </p:txBody>
      </p:sp>
      <p:grpSp>
        <p:nvGrpSpPr>
          <p:cNvPr id="2126" name="Google Shape;2126;p23"/>
          <p:cNvGrpSpPr/>
          <p:nvPr/>
        </p:nvGrpSpPr>
        <p:grpSpPr>
          <a:xfrm>
            <a:off x="7410572" y="3859883"/>
            <a:ext cx="3791824" cy="2891825"/>
            <a:chOff x="7603815" y="4270828"/>
            <a:chExt cx="3310481" cy="2524729"/>
          </a:xfrm>
        </p:grpSpPr>
        <p:grpSp>
          <p:nvGrpSpPr>
            <p:cNvPr id="2127" name="Google Shape;2127;p23"/>
            <p:cNvGrpSpPr/>
            <p:nvPr/>
          </p:nvGrpSpPr>
          <p:grpSpPr>
            <a:xfrm>
              <a:off x="7911562" y="5792591"/>
              <a:ext cx="2678260" cy="215978"/>
              <a:chOff x="1148611" y="5545062"/>
              <a:chExt cx="3506035" cy="282731"/>
            </a:xfrm>
          </p:grpSpPr>
          <p:sp>
            <p:nvSpPr>
              <p:cNvPr id="2128" name="Google Shape;2128;p23"/>
              <p:cNvSpPr/>
              <p:nvPr/>
            </p:nvSpPr>
            <p:spPr>
              <a:xfrm>
                <a:off x="4476494" y="5545062"/>
                <a:ext cx="178152" cy="262645"/>
              </a:xfrm>
              <a:custGeom>
                <a:rect b="b" l="l" r="r" t="t"/>
                <a:pathLst>
                  <a:path extrusionOk="0" h="262645" w="178152">
                    <a:moveTo>
                      <a:pt x="94775" y="221"/>
                    </a:moveTo>
                    <a:cubicBezTo>
                      <a:pt x="143874" y="4380"/>
                      <a:pt x="181116" y="66451"/>
                      <a:pt x="177967" y="138860"/>
                    </a:cubicBezTo>
                    <a:cubicBezTo>
                      <a:pt x="174817" y="211269"/>
                      <a:pt x="132469" y="266590"/>
                      <a:pt x="83377" y="262425"/>
                    </a:cubicBezTo>
                    <a:cubicBezTo>
                      <a:pt x="34285" y="258265"/>
                      <a:pt x="-2964" y="196188"/>
                      <a:pt x="186" y="123785"/>
                    </a:cubicBezTo>
                    <a:cubicBezTo>
                      <a:pt x="3335" y="51376"/>
                      <a:pt x="45684" y="-3945"/>
                      <a:pt x="94775" y="22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9" name="Google Shape;2129;p23"/>
              <p:cNvSpPr/>
              <p:nvPr/>
            </p:nvSpPr>
            <p:spPr>
              <a:xfrm>
                <a:off x="1148611" y="5565142"/>
                <a:ext cx="178159" cy="262651"/>
              </a:xfrm>
              <a:custGeom>
                <a:rect b="b" l="l" r="r" t="t"/>
                <a:pathLst>
                  <a:path extrusionOk="0" h="262651" w="178159">
                    <a:moveTo>
                      <a:pt x="94782" y="220"/>
                    </a:moveTo>
                    <a:cubicBezTo>
                      <a:pt x="143874" y="4386"/>
                      <a:pt x="181123" y="66457"/>
                      <a:pt x="177973" y="138866"/>
                    </a:cubicBezTo>
                    <a:cubicBezTo>
                      <a:pt x="174824" y="211275"/>
                      <a:pt x="132469" y="266596"/>
                      <a:pt x="83377" y="262431"/>
                    </a:cubicBezTo>
                    <a:cubicBezTo>
                      <a:pt x="34285" y="258271"/>
                      <a:pt x="-2964" y="196194"/>
                      <a:pt x="186" y="123791"/>
                    </a:cubicBezTo>
                    <a:cubicBezTo>
                      <a:pt x="3335" y="51382"/>
                      <a:pt x="45690" y="-3939"/>
                      <a:pt x="94782" y="22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0" name="Google Shape;2130;p23"/>
            <p:cNvGrpSpPr/>
            <p:nvPr/>
          </p:nvGrpSpPr>
          <p:grpSpPr>
            <a:xfrm>
              <a:off x="9517078" y="4270828"/>
              <a:ext cx="1027280" cy="2191998"/>
              <a:chOff x="3250347" y="3552965"/>
              <a:chExt cx="1344783" cy="2869483"/>
            </a:xfrm>
          </p:grpSpPr>
          <p:sp>
            <p:nvSpPr>
              <p:cNvPr id="2131" name="Google Shape;2131;p23"/>
              <p:cNvSpPr/>
              <p:nvPr/>
            </p:nvSpPr>
            <p:spPr>
              <a:xfrm>
                <a:off x="3606944" y="6142618"/>
                <a:ext cx="362919" cy="279830"/>
              </a:xfrm>
              <a:custGeom>
                <a:rect b="b" l="l" r="r" t="t"/>
                <a:pathLst>
                  <a:path extrusionOk="0" h="279830" w="362919">
                    <a:moveTo>
                      <a:pt x="182062" y="975"/>
                    </a:moveTo>
                    <a:cubicBezTo>
                      <a:pt x="374626" y="20133"/>
                      <a:pt x="382564" y="184337"/>
                      <a:pt x="345302" y="241481"/>
                    </a:cubicBezTo>
                    <a:cubicBezTo>
                      <a:pt x="308040" y="298631"/>
                      <a:pt x="58854" y="290630"/>
                      <a:pt x="14753" y="225987"/>
                    </a:cubicBezTo>
                    <a:cubicBezTo>
                      <a:pt x="-29354" y="161389"/>
                      <a:pt x="25160" y="-14633"/>
                      <a:pt x="182062"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2" name="Google Shape;2132;p23"/>
              <p:cNvSpPr/>
              <p:nvPr/>
            </p:nvSpPr>
            <p:spPr>
              <a:xfrm>
                <a:off x="4097744" y="6108188"/>
                <a:ext cx="362971" cy="277921"/>
              </a:xfrm>
              <a:custGeom>
                <a:rect b="b" l="l" r="r" t="t"/>
                <a:pathLst>
                  <a:path extrusionOk="0" h="277921" w="362971">
                    <a:moveTo>
                      <a:pt x="166909" y="10"/>
                    </a:moveTo>
                    <a:cubicBezTo>
                      <a:pt x="360413" y="1915"/>
                      <a:pt x="382968" y="164754"/>
                      <a:pt x="350951" y="225009"/>
                    </a:cubicBezTo>
                    <a:cubicBezTo>
                      <a:pt x="318934" y="285246"/>
                      <a:pt x="70027" y="299533"/>
                      <a:pt x="20339" y="239074"/>
                    </a:cubicBezTo>
                    <a:cubicBezTo>
                      <a:pt x="-29357" y="178642"/>
                      <a:pt x="9238" y="-1540"/>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33" name="Google Shape;2133;p23"/>
              <p:cNvGrpSpPr/>
              <p:nvPr/>
            </p:nvGrpSpPr>
            <p:grpSpPr>
              <a:xfrm>
                <a:off x="3338355" y="5161495"/>
                <a:ext cx="1248949" cy="1110995"/>
                <a:chOff x="3338355" y="5161495"/>
                <a:chExt cx="1248949" cy="1110995"/>
              </a:xfrm>
            </p:grpSpPr>
            <p:sp>
              <p:nvSpPr>
                <p:cNvPr id="2134" name="Google Shape;2134;p23"/>
                <p:cNvSpPr/>
                <p:nvPr/>
              </p:nvSpPr>
              <p:spPr>
                <a:xfrm>
                  <a:off x="3338355" y="5161495"/>
                  <a:ext cx="1248949" cy="1110995"/>
                </a:xfrm>
                <a:custGeom>
                  <a:rect b="b" l="l" r="r" t="t"/>
                  <a:pathLst>
                    <a:path extrusionOk="0" h="1110995" w="1248949">
                      <a:moveTo>
                        <a:pt x="131799" y="31198"/>
                      </a:moveTo>
                      <a:cubicBezTo>
                        <a:pt x="131799" y="31198"/>
                        <a:pt x="-35873" y="942372"/>
                        <a:pt x="7021" y="1009961"/>
                      </a:cubicBezTo>
                      <a:cubicBezTo>
                        <a:pt x="34644" y="1053490"/>
                        <a:pt x="336707" y="1104887"/>
                        <a:pt x="645475" y="1110679"/>
                      </a:cubicBezTo>
                      <a:cubicBezTo>
                        <a:pt x="958486" y="1116546"/>
                        <a:pt x="1227548" y="1039857"/>
                        <a:pt x="1248351" y="969664"/>
                      </a:cubicBezTo>
                      <a:cubicBezTo>
                        <a:pt x="1261095" y="926636"/>
                        <a:pt x="1066373" y="0"/>
                        <a:pt x="1066373" y="0"/>
                      </a:cubicBezTo>
                      <a:lnTo>
                        <a:pt x="131799" y="3119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5" name="Google Shape;2135;p23"/>
                <p:cNvSpPr/>
                <p:nvPr/>
              </p:nvSpPr>
              <p:spPr>
                <a:xfrm>
                  <a:off x="3351345" y="6094488"/>
                  <a:ext cx="1217936" cy="86995"/>
                </a:xfrm>
                <a:custGeom>
                  <a:rect b="b" l="l" r="r" t="t"/>
                  <a:pathLst>
                    <a:path extrusionOk="0" h="86995" w="1217936">
                      <a:moveTo>
                        <a:pt x="0" y="13138"/>
                      </a:moveTo>
                      <a:cubicBezTo>
                        <a:pt x="0" y="13138"/>
                        <a:pt x="295192" y="90176"/>
                        <a:pt x="599675" y="86893"/>
                      </a:cubicBezTo>
                      <a:cubicBezTo>
                        <a:pt x="904158" y="83610"/>
                        <a:pt x="1217937" y="0"/>
                        <a:pt x="121793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6" name="Google Shape;2136;p23"/>
                <p:cNvSpPr/>
                <p:nvPr/>
              </p:nvSpPr>
              <p:spPr>
                <a:xfrm>
                  <a:off x="3353625" y="5991453"/>
                  <a:ext cx="1206462" cy="97308"/>
                </a:xfrm>
                <a:custGeom>
                  <a:rect b="b" l="l" r="r" t="t"/>
                  <a:pathLst>
                    <a:path extrusionOk="0" h="97308" w="1206462">
                      <a:moveTo>
                        <a:pt x="0" y="42831"/>
                      </a:moveTo>
                      <a:cubicBezTo>
                        <a:pt x="0" y="42831"/>
                        <a:pt x="307035" y="104038"/>
                        <a:pt x="599878" y="96698"/>
                      </a:cubicBezTo>
                      <a:cubicBezTo>
                        <a:pt x="892727" y="89357"/>
                        <a:pt x="1206462" y="0"/>
                        <a:pt x="1206462" y="0"/>
                      </a:cubicBezTo>
                    </a:path>
                  </a:pathLst>
                </a:custGeom>
                <a:noFill/>
                <a:ln cap="rnd"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7" name="Google Shape;2137;p23"/>
                <p:cNvSpPr/>
                <p:nvPr/>
              </p:nvSpPr>
              <p:spPr>
                <a:xfrm>
                  <a:off x="3361258" y="5901956"/>
                  <a:ext cx="1182662" cy="100789"/>
                </a:xfrm>
                <a:custGeom>
                  <a:rect b="b" l="l" r="r" t="t"/>
                  <a:pathLst>
                    <a:path extrusionOk="0" h="100789" w="1182662">
                      <a:moveTo>
                        <a:pt x="0" y="36824"/>
                      </a:moveTo>
                      <a:cubicBezTo>
                        <a:pt x="0" y="36824"/>
                        <a:pt x="297733" y="106102"/>
                        <a:pt x="579825" y="100463"/>
                      </a:cubicBezTo>
                      <a:cubicBezTo>
                        <a:pt x="861918" y="94831"/>
                        <a:pt x="1182662" y="0"/>
                        <a:pt x="118266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8" name="Google Shape;2138;p23"/>
              <p:cNvGrpSpPr/>
              <p:nvPr/>
            </p:nvGrpSpPr>
            <p:grpSpPr>
              <a:xfrm>
                <a:off x="3250347" y="4905095"/>
                <a:ext cx="1335249" cy="1092865"/>
                <a:chOff x="3250347" y="4905095"/>
                <a:chExt cx="1335249" cy="1092865"/>
              </a:xfrm>
            </p:grpSpPr>
            <p:sp>
              <p:nvSpPr>
                <p:cNvPr id="2139" name="Google Shape;2139;p23"/>
                <p:cNvSpPr/>
                <p:nvPr/>
              </p:nvSpPr>
              <p:spPr>
                <a:xfrm>
                  <a:off x="3250347" y="4905095"/>
                  <a:ext cx="1335249" cy="1092865"/>
                </a:xfrm>
                <a:custGeom>
                  <a:rect b="b" l="l" r="r" t="t"/>
                  <a:pathLst>
                    <a:path extrusionOk="0" h="1092865" w="1335249">
                      <a:moveTo>
                        <a:pt x="598673" y="2159"/>
                      </a:moveTo>
                      <a:cubicBezTo>
                        <a:pt x="354852" y="15653"/>
                        <a:pt x="-34555" y="89878"/>
                        <a:pt x="2459" y="474174"/>
                      </a:cubicBezTo>
                      <a:cubicBezTo>
                        <a:pt x="63069" y="1103446"/>
                        <a:pt x="788576" y="1092855"/>
                        <a:pt x="788576" y="1092855"/>
                      </a:cubicBezTo>
                      <a:cubicBezTo>
                        <a:pt x="788576" y="1092855"/>
                        <a:pt x="735782" y="972293"/>
                        <a:pt x="864522" y="902037"/>
                      </a:cubicBezTo>
                      <a:cubicBezTo>
                        <a:pt x="993256" y="831781"/>
                        <a:pt x="1341706" y="828688"/>
                        <a:pt x="1335159" y="496189"/>
                      </a:cubicBezTo>
                      <a:cubicBezTo>
                        <a:pt x="1328675" y="166377"/>
                        <a:pt x="1045281" y="-22561"/>
                        <a:pt x="598673" y="215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0" name="Google Shape;2140;p23"/>
                <p:cNvSpPr/>
                <p:nvPr/>
              </p:nvSpPr>
              <p:spPr>
                <a:xfrm>
                  <a:off x="3475348" y="5596553"/>
                  <a:ext cx="184518" cy="240112"/>
                </a:xfrm>
                <a:custGeom>
                  <a:rect b="b" l="l" r="r" t="t"/>
                  <a:pathLst>
                    <a:path extrusionOk="0" h="240112" w="184518">
                      <a:moveTo>
                        <a:pt x="184518" y="240112"/>
                      </a:moveTo>
                      <a:cubicBezTo>
                        <a:pt x="184518" y="240112"/>
                        <a:pt x="106007" y="197091"/>
                        <a:pt x="59880" y="137065"/>
                      </a:cubicBezTo>
                      <a:cubicBezTo>
                        <a:pt x="13754" y="77038"/>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1" name="Google Shape;2141;p23"/>
                <p:cNvSpPr/>
                <p:nvPr/>
              </p:nvSpPr>
              <p:spPr>
                <a:xfrm>
                  <a:off x="3703358" y="5778785"/>
                  <a:ext cx="102857" cy="97186"/>
                </a:xfrm>
                <a:custGeom>
                  <a:rect b="b" l="l" r="r" t="t"/>
                  <a:pathLst>
                    <a:path extrusionOk="0" h="97186" w="102857">
                      <a:moveTo>
                        <a:pt x="102857" y="97187"/>
                      </a:moveTo>
                      <a:cubicBezTo>
                        <a:pt x="102857" y="97187"/>
                        <a:pt x="60325" y="85287"/>
                        <a:pt x="34608" y="60992"/>
                      </a:cubicBezTo>
                      <a:cubicBezTo>
                        <a:pt x="8896" y="36697"/>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2" name="Google Shape;2142;p23"/>
                <p:cNvSpPr/>
                <p:nvPr/>
              </p:nvSpPr>
              <p:spPr>
                <a:xfrm>
                  <a:off x="3897420" y="5537809"/>
                  <a:ext cx="162124" cy="370116"/>
                </a:xfrm>
                <a:custGeom>
                  <a:rect b="b" l="l" r="r" t="t"/>
                  <a:pathLst>
                    <a:path extrusionOk="0" h="370116" w="162124">
                      <a:moveTo>
                        <a:pt x="26511" y="370116"/>
                      </a:moveTo>
                      <a:cubicBezTo>
                        <a:pt x="26511" y="370116"/>
                        <a:pt x="-14402" y="347428"/>
                        <a:pt x="5422" y="251263"/>
                      </a:cubicBezTo>
                      <a:cubicBezTo>
                        <a:pt x="31127" y="126562"/>
                        <a:pt x="193561" y="105543"/>
                        <a:pt x="15671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3" name="Google Shape;2143;p23"/>
                <p:cNvSpPr/>
                <p:nvPr/>
              </p:nvSpPr>
              <p:spPr>
                <a:xfrm>
                  <a:off x="4214736" y="5430278"/>
                  <a:ext cx="183167" cy="283908"/>
                </a:xfrm>
                <a:custGeom>
                  <a:rect b="b" l="l" r="r" t="t"/>
                  <a:pathLst>
                    <a:path extrusionOk="0" h="283908" w="183167">
                      <a:moveTo>
                        <a:pt x="0" y="283909"/>
                      </a:moveTo>
                      <a:cubicBezTo>
                        <a:pt x="0" y="283909"/>
                        <a:pt x="101873" y="222301"/>
                        <a:pt x="147377" y="151327"/>
                      </a:cubicBezTo>
                      <a:cubicBezTo>
                        <a:pt x="192888" y="80347"/>
                        <a:pt x="182036" y="0"/>
                        <a:pt x="182036"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44" name="Google Shape;2144;p23"/>
              <p:cNvGrpSpPr/>
              <p:nvPr/>
            </p:nvGrpSpPr>
            <p:grpSpPr>
              <a:xfrm>
                <a:off x="3270681" y="3552965"/>
                <a:ext cx="1324449" cy="1663306"/>
                <a:chOff x="3270681" y="3552965"/>
                <a:chExt cx="1324449" cy="1663306"/>
              </a:xfrm>
            </p:grpSpPr>
            <p:sp>
              <p:nvSpPr>
                <p:cNvPr id="2145" name="Google Shape;2145;p23"/>
                <p:cNvSpPr/>
                <p:nvPr/>
              </p:nvSpPr>
              <p:spPr>
                <a:xfrm>
                  <a:off x="3270681" y="3564510"/>
                  <a:ext cx="1324449" cy="1651761"/>
                </a:xfrm>
                <a:custGeom>
                  <a:rect b="b" l="l" r="r" t="t"/>
                  <a:pathLst>
                    <a:path extrusionOk="0" h="1651761" w="1324449">
                      <a:moveTo>
                        <a:pt x="134" y="1651761"/>
                      </a:moveTo>
                      <a:cubicBezTo>
                        <a:pt x="134" y="1651761"/>
                        <a:pt x="-12750" y="1149019"/>
                        <a:pt x="214307" y="817860"/>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69"/>
                      </a:cubicBezTo>
                      <a:cubicBezTo>
                        <a:pt x="205436" y="1376025"/>
                        <a:pt x="134" y="1651761"/>
                        <a:pt x="134" y="165176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46" name="Google Shape;2146;p23"/>
                <p:cNvGrpSpPr/>
                <p:nvPr/>
              </p:nvGrpSpPr>
              <p:grpSpPr>
                <a:xfrm>
                  <a:off x="3276130" y="3727294"/>
                  <a:ext cx="1316124" cy="1480829"/>
                  <a:chOff x="3276130" y="3727294"/>
                  <a:chExt cx="1316124" cy="1480829"/>
                </a:xfrm>
              </p:grpSpPr>
              <p:sp>
                <p:nvSpPr>
                  <p:cNvPr id="2147" name="Google Shape;2147;p23"/>
                  <p:cNvSpPr/>
                  <p:nvPr/>
                </p:nvSpPr>
                <p:spPr>
                  <a:xfrm>
                    <a:off x="3808139" y="4184496"/>
                    <a:ext cx="306954" cy="301988"/>
                  </a:xfrm>
                  <a:custGeom>
                    <a:rect b="b" l="l" r="r" t="t"/>
                    <a:pathLst>
                      <a:path extrusionOk="0" h="301988" w="306954">
                        <a:moveTo>
                          <a:pt x="177844" y="301989"/>
                        </a:moveTo>
                        <a:cubicBezTo>
                          <a:pt x="119329" y="301989"/>
                          <a:pt x="-66967" y="118226"/>
                          <a:pt x="25139" y="35441"/>
                        </a:cubicBezTo>
                        <a:cubicBezTo>
                          <a:pt x="83280" y="-16819"/>
                          <a:pt x="177844" y="143918"/>
                          <a:pt x="177844" y="143918"/>
                        </a:cubicBezTo>
                        <a:cubicBezTo>
                          <a:pt x="177844" y="143918"/>
                          <a:pt x="181375" y="-46995"/>
                          <a:pt x="277710" y="10949"/>
                        </a:cubicBezTo>
                        <a:cubicBezTo>
                          <a:pt x="364407" y="63095"/>
                          <a:pt x="236359" y="301989"/>
                          <a:pt x="177844" y="30198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8" name="Google Shape;2148;p23"/>
                  <p:cNvSpPr/>
                  <p:nvPr/>
                </p:nvSpPr>
                <p:spPr>
                  <a:xfrm>
                    <a:off x="3743144" y="4732726"/>
                    <a:ext cx="375753" cy="251292"/>
                  </a:xfrm>
                  <a:custGeom>
                    <a:rect b="b" l="l" r="r" t="t"/>
                    <a:pathLst>
                      <a:path extrusionOk="0" h="251292" w="375753">
                        <a:moveTo>
                          <a:pt x="44230" y="7574"/>
                        </a:moveTo>
                        <a:cubicBezTo>
                          <a:pt x="-30840" y="53630"/>
                          <a:pt x="1431" y="158056"/>
                          <a:pt x="54035" y="242885"/>
                        </a:cubicBezTo>
                        <a:cubicBezTo>
                          <a:pt x="111089" y="237698"/>
                          <a:pt x="172792" y="235697"/>
                          <a:pt x="240324" y="240085"/>
                        </a:cubicBezTo>
                        <a:cubicBezTo>
                          <a:pt x="267115" y="241825"/>
                          <a:pt x="281637" y="248486"/>
                          <a:pt x="306155" y="251293"/>
                        </a:cubicBezTo>
                        <a:cubicBezTo>
                          <a:pt x="363521" y="173931"/>
                          <a:pt x="403202" y="79074"/>
                          <a:pt x="352377" y="34186"/>
                        </a:cubicBezTo>
                        <a:cubicBezTo>
                          <a:pt x="249329" y="-56815"/>
                          <a:pt x="203907" y="171454"/>
                          <a:pt x="203907" y="171454"/>
                        </a:cubicBezTo>
                        <a:cubicBezTo>
                          <a:pt x="203907" y="171454"/>
                          <a:pt x="125726" y="-42420"/>
                          <a:pt x="44230" y="757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9" name="Google Shape;2149;p23"/>
                  <p:cNvSpPr/>
                  <p:nvPr/>
                </p:nvSpPr>
                <p:spPr>
                  <a:xfrm>
                    <a:off x="4381064" y="4940533"/>
                    <a:ext cx="211190" cy="267590"/>
                  </a:xfrm>
                  <a:custGeom>
                    <a:rect b="b" l="l" r="r" t="t"/>
                    <a:pathLst>
                      <a:path extrusionOk="0" h="267590" w="211190">
                        <a:moveTo>
                          <a:pt x="47813" y="2865"/>
                        </a:moveTo>
                        <a:cubicBezTo>
                          <a:pt x="-1254" y="21509"/>
                          <a:pt x="-5680" y="75934"/>
                          <a:pt x="4398" y="133129"/>
                        </a:cubicBezTo>
                        <a:cubicBezTo>
                          <a:pt x="131626" y="196845"/>
                          <a:pt x="182084" y="264764"/>
                          <a:pt x="183677" y="267590"/>
                        </a:cubicBezTo>
                        <a:cubicBezTo>
                          <a:pt x="184490" y="267006"/>
                          <a:pt x="185677" y="266784"/>
                          <a:pt x="186484" y="266193"/>
                        </a:cubicBezTo>
                        <a:cubicBezTo>
                          <a:pt x="186516" y="266149"/>
                          <a:pt x="186427" y="264847"/>
                          <a:pt x="186484" y="264790"/>
                        </a:cubicBezTo>
                        <a:cubicBezTo>
                          <a:pt x="189907" y="260745"/>
                          <a:pt x="223815" y="212625"/>
                          <a:pt x="206093" y="74296"/>
                        </a:cubicBezTo>
                        <a:cubicBezTo>
                          <a:pt x="174711" y="107615"/>
                          <a:pt x="151464" y="158345"/>
                          <a:pt x="151464" y="158338"/>
                        </a:cubicBezTo>
                        <a:cubicBezTo>
                          <a:pt x="151457" y="158338"/>
                          <a:pt x="120876" y="-24904"/>
                          <a:pt x="47813" y="286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0" name="Google Shape;2150;p23"/>
                  <p:cNvSpPr/>
                  <p:nvPr/>
                </p:nvSpPr>
                <p:spPr>
                  <a:xfrm>
                    <a:off x="4199239" y="4517593"/>
                    <a:ext cx="281466" cy="289940"/>
                  </a:xfrm>
                  <a:custGeom>
                    <a:rect b="b" l="l" r="r" t="t"/>
                    <a:pathLst>
                      <a:path extrusionOk="0" h="289940" w="281466">
                        <a:moveTo>
                          <a:pt x="217033" y="0"/>
                        </a:moveTo>
                        <a:cubicBezTo>
                          <a:pt x="180121" y="33858"/>
                          <a:pt x="177809" y="131667"/>
                          <a:pt x="177815" y="131667"/>
                        </a:cubicBezTo>
                        <a:cubicBezTo>
                          <a:pt x="177815" y="131667"/>
                          <a:pt x="83296" y="-29845"/>
                          <a:pt x="25142" y="22415"/>
                        </a:cubicBezTo>
                        <a:cubicBezTo>
                          <a:pt x="-66964" y="105201"/>
                          <a:pt x="119300" y="289941"/>
                          <a:pt x="177815" y="289941"/>
                        </a:cubicBezTo>
                        <a:cubicBezTo>
                          <a:pt x="207267" y="289941"/>
                          <a:pt x="253037" y="229254"/>
                          <a:pt x="281466" y="162477"/>
                        </a:cubicBezTo>
                        <a:cubicBezTo>
                          <a:pt x="262562" y="121691"/>
                          <a:pt x="245665" y="85172"/>
                          <a:pt x="224037" y="35020"/>
                        </a:cubicBezTo>
                        <a:cubicBezTo>
                          <a:pt x="217750" y="20441"/>
                          <a:pt x="220322" y="12268"/>
                          <a:pt x="217033"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1" name="Google Shape;2151;p23"/>
                  <p:cNvSpPr/>
                  <p:nvPr/>
                </p:nvSpPr>
                <p:spPr>
                  <a:xfrm>
                    <a:off x="4238363" y="4004897"/>
                    <a:ext cx="244195" cy="220010"/>
                  </a:xfrm>
                  <a:custGeom>
                    <a:rect b="b" l="l" r="r" t="t"/>
                    <a:pathLst>
                      <a:path extrusionOk="0" h="220010" w="244195">
                        <a:moveTo>
                          <a:pt x="96648" y="219104"/>
                        </a:moveTo>
                        <a:cubicBezTo>
                          <a:pt x="51868" y="205908"/>
                          <a:pt x="-53701" y="38383"/>
                          <a:pt x="33447" y="2613"/>
                        </a:cubicBezTo>
                        <a:cubicBezTo>
                          <a:pt x="88457" y="-19961"/>
                          <a:pt x="128468" y="111147"/>
                          <a:pt x="128468" y="111147"/>
                        </a:cubicBezTo>
                        <a:cubicBezTo>
                          <a:pt x="128468" y="111147"/>
                          <a:pt x="169597" y="-18450"/>
                          <a:pt x="231650" y="42853"/>
                        </a:cubicBezTo>
                        <a:cubicBezTo>
                          <a:pt x="287498" y="98022"/>
                          <a:pt x="141422" y="232299"/>
                          <a:pt x="96648" y="21910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2" name="Google Shape;2152;p23"/>
                  <p:cNvSpPr/>
                  <p:nvPr/>
                </p:nvSpPr>
                <p:spPr>
                  <a:xfrm>
                    <a:off x="4061904" y="3727294"/>
                    <a:ext cx="146891" cy="173167"/>
                  </a:xfrm>
                  <a:custGeom>
                    <a:rect b="b" l="l" r="r" t="t"/>
                    <a:pathLst>
                      <a:path extrusionOk="0" h="173167" w="146891">
                        <a:moveTo>
                          <a:pt x="117659" y="1724"/>
                        </a:moveTo>
                        <a:cubicBezTo>
                          <a:pt x="45022" y="-14456"/>
                          <a:pt x="65830" y="88567"/>
                          <a:pt x="65830" y="88567"/>
                        </a:cubicBezTo>
                        <a:cubicBezTo>
                          <a:pt x="65830" y="88567"/>
                          <a:pt x="43142" y="69675"/>
                          <a:pt x="16809" y="56353"/>
                        </a:cubicBezTo>
                        <a:cubicBezTo>
                          <a:pt x="12268" y="85354"/>
                          <a:pt x="7004" y="115148"/>
                          <a:pt x="0" y="144593"/>
                        </a:cubicBezTo>
                        <a:cubicBezTo>
                          <a:pt x="31699" y="161230"/>
                          <a:pt x="67621" y="176286"/>
                          <a:pt x="84043" y="172609"/>
                        </a:cubicBezTo>
                        <a:cubicBezTo>
                          <a:pt x="123958" y="163668"/>
                          <a:pt x="183026" y="16285"/>
                          <a:pt x="117659" y="172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3" name="Google Shape;2153;p23"/>
                  <p:cNvSpPr/>
                  <p:nvPr/>
                </p:nvSpPr>
                <p:spPr>
                  <a:xfrm>
                    <a:off x="3344760" y="4397104"/>
                    <a:ext cx="390089" cy="414634"/>
                  </a:xfrm>
                  <a:custGeom>
                    <a:rect b="b" l="l" r="r" t="t"/>
                    <a:pathLst>
                      <a:path extrusionOk="0" h="414634" w="390089">
                        <a:moveTo>
                          <a:pt x="291338" y="36"/>
                        </a:moveTo>
                        <a:cubicBezTo>
                          <a:pt x="186531" y="-3088"/>
                          <a:pt x="182092" y="197528"/>
                          <a:pt x="182086" y="197528"/>
                        </a:cubicBezTo>
                        <a:cubicBezTo>
                          <a:pt x="182086" y="197528"/>
                          <a:pt x="137579" y="134650"/>
                          <a:pt x="82639" y="86872"/>
                        </a:cubicBezTo>
                        <a:cubicBezTo>
                          <a:pt x="46856" y="156932"/>
                          <a:pt x="21177" y="228039"/>
                          <a:pt x="0" y="301179"/>
                        </a:cubicBezTo>
                        <a:cubicBezTo>
                          <a:pt x="64573" y="363593"/>
                          <a:pt x="141567" y="414634"/>
                          <a:pt x="182086" y="414634"/>
                        </a:cubicBezTo>
                        <a:cubicBezTo>
                          <a:pt x="276136" y="414627"/>
                          <a:pt x="482517" y="85609"/>
                          <a:pt x="343167" y="14038"/>
                        </a:cubicBezTo>
                        <a:cubicBezTo>
                          <a:pt x="323812" y="4100"/>
                          <a:pt x="306311" y="481"/>
                          <a:pt x="291338" y="3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4" name="Google Shape;2154;p23"/>
                  <p:cNvSpPr/>
                  <p:nvPr/>
                </p:nvSpPr>
                <p:spPr>
                  <a:xfrm>
                    <a:off x="3276130" y="4885969"/>
                    <a:ext cx="240546" cy="284334"/>
                  </a:xfrm>
                  <a:custGeom>
                    <a:rect b="b" l="l" r="r" t="t"/>
                    <a:pathLst>
                      <a:path extrusionOk="0" h="284334" w="240546">
                        <a:moveTo>
                          <a:pt x="25209" y="0"/>
                        </a:moveTo>
                        <a:cubicBezTo>
                          <a:pt x="24955" y="1518"/>
                          <a:pt x="25463" y="1302"/>
                          <a:pt x="25209" y="2801"/>
                        </a:cubicBezTo>
                        <a:cubicBezTo>
                          <a:pt x="5581" y="119507"/>
                          <a:pt x="3759" y="171457"/>
                          <a:pt x="2800" y="218504"/>
                        </a:cubicBezTo>
                        <a:cubicBezTo>
                          <a:pt x="2673" y="224917"/>
                          <a:pt x="70" y="241929"/>
                          <a:pt x="0" y="247917"/>
                        </a:cubicBezTo>
                        <a:cubicBezTo>
                          <a:pt x="14046" y="266579"/>
                          <a:pt x="27260" y="277851"/>
                          <a:pt x="39217" y="284334"/>
                        </a:cubicBezTo>
                        <a:cubicBezTo>
                          <a:pt x="70510" y="255550"/>
                          <a:pt x="124244" y="219031"/>
                          <a:pt x="193294" y="183490"/>
                        </a:cubicBezTo>
                        <a:cubicBezTo>
                          <a:pt x="232029" y="131877"/>
                          <a:pt x="257670" y="74448"/>
                          <a:pt x="226911" y="40621"/>
                        </a:cubicBezTo>
                        <a:cubicBezTo>
                          <a:pt x="151257" y="-42532"/>
                          <a:pt x="92443" y="140069"/>
                          <a:pt x="92443" y="140069"/>
                        </a:cubicBezTo>
                        <a:cubicBezTo>
                          <a:pt x="92443" y="140069"/>
                          <a:pt x="67558" y="36862"/>
                          <a:pt x="2520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55" name="Google Shape;2155;p23"/>
                <p:cNvSpPr/>
                <p:nvPr/>
              </p:nvSpPr>
              <p:spPr>
                <a:xfrm>
                  <a:off x="3270681" y="3552965"/>
                  <a:ext cx="1324449" cy="1651761"/>
                </a:xfrm>
                <a:custGeom>
                  <a:rect b="b" l="l" r="r" t="t"/>
                  <a:pathLst>
                    <a:path extrusionOk="0" h="1651761" w="1324449">
                      <a:moveTo>
                        <a:pt x="134" y="1651761"/>
                      </a:moveTo>
                      <a:cubicBezTo>
                        <a:pt x="134" y="1651761"/>
                        <a:pt x="-12750" y="1149025"/>
                        <a:pt x="214307" y="817866"/>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75"/>
                      </a:cubicBezTo>
                      <a:cubicBezTo>
                        <a:pt x="205436" y="1376025"/>
                        <a:pt x="134" y="1651761"/>
                        <a:pt x="134" y="1651761"/>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56" name="Google Shape;2156;p23"/>
              <p:cNvSpPr/>
              <p:nvPr/>
            </p:nvSpPr>
            <p:spPr>
              <a:xfrm>
                <a:off x="3726154" y="4911204"/>
                <a:ext cx="397897" cy="250926"/>
              </a:xfrm>
              <a:custGeom>
                <a:rect b="b" l="l" r="r" t="t"/>
                <a:pathLst>
                  <a:path extrusionOk="0" h="250926" w="397897">
                    <a:moveTo>
                      <a:pt x="0" y="125463"/>
                    </a:moveTo>
                    <a:cubicBezTo>
                      <a:pt x="0" y="56172"/>
                      <a:pt x="89078" y="0"/>
                      <a:pt x="198952" y="0"/>
                    </a:cubicBezTo>
                    <a:cubicBezTo>
                      <a:pt x="308826" y="0"/>
                      <a:pt x="397897" y="56172"/>
                      <a:pt x="397897" y="125463"/>
                    </a:cubicBezTo>
                    <a:cubicBezTo>
                      <a:pt x="397897" y="194754"/>
                      <a:pt x="308826" y="250927"/>
                      <a:pt x="198952" y="250927"/>
                    </a:cubicBezTo>
                    <a:cubicBezTo>
                      <a:pt x="89078"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57" name="Google Shape;2157;p23"/>
            <p:cNvGrpSpPr/>
            <p:nvPr/>
          </p:nvGrpSpPr>
          <p:grpSpPr>
            <a:xfrm>
              <a:off x="7947556" y="4587442"/>
              <a:ext cx="1254529" cy="1840286"/>
              <a:chOff x="7947556" y="4587442"/>
              <a:chExt cx="1254529" cy="1840286"/>
            </a:xfrm>
          </p:grpSpPr>
          <p:sp>
            <p:nvSpPr>
              <p:cNvPr id="2158" name="Google Shape;2158;p23"/>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9" name="Google Shape;2159;p23"/>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0" name="Google Shape;2160;p23"/>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1" name="Google Shape;2161;p23"/>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2" name="Google Shape;2162;p23"/>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63" name="Google Shape;2163;p23"/>
              <p:cNvGrpSpPr/>
              <p:nvPr/>
            </p:nvGrpSpPr>
            <p:grpSpPr>
              <a:xfrm>
                <a:off x="7947556" y="5279276"/>
                <a:ext cx="1254529" cy="999729"/>
                <a:chOff x="1195730" y="4873096"/>
                <a:chExt cx="1642268" cy="1308717"/>
              </a:xfrm>
            </p:grpSpPr>
            <p:grpSp>
              <p:nvGrpSpPr>
                <p:cNvPr id="2164" name="Google Shape;2164;p23"/>
                <p:cNvGrpSpPr/>
                <p:nvPr/>
              </p:nvGrpSpPr>
              <p:grpSpPr>
                <a:xfrm>
                  <a:off x="1195730" y="4873096"/>
                  <a:ext cx="688678" cy="1290171"/>
                  <a:chOff x="1195730" y="4873096"/>
                  <a:chExt cx="688678" cy="1290171"/>
                </a:xfrm>
              </p:grpSpPr>
              <p:sp>
                <p:nvSpPr>
                  <p:cNvPr id="2165" name="Google Shape;2165;p23"/>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6" name="Google Shape;2166;p23"/>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67" name="Google Shape;2167;p23"/>
                <p:cNvGrpSpPr/>
                <p:nvPr/>
              </p:nvGrpSpPr>
              <p:grpSpPr>
                <a:xfrm>
                  <a:off x="2149314" y="4891644"/>
                  <a:ext cx="688684" cy="1290169"/>
                  <a:chOff x="2149314" y="4891644"/>
                  <a:chExt cx="688684" cy="1290169"/>
                </a:xfrm>
              </p:grpSpPr>
              <p:sp>
                <p:nvSpPr>
                  <p:cNvPr id="2168" name="Google Shape;2168;p23"/>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9" name="Google Shape;2169;p23"/>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70" name="Google Shape;2170;p23"/>
              <p:cNvGrpSpPr/>
              <p:nvPr/>
            </p:nvGrpSpPr>
            <p:grpSpPr>
              <a:xfrm>
                <a:off x="7956538" y="4587442"/>
                <a:ext cx="1135264" cy="1020983"/>
                <a:chOff x="1207488" y="3967436"/>
                <a:chExt cx="1486142" cy="1336540"/>
              </a:xfrm>
            </p:grpSpPr>
            <p:sp>
              <p:nvSpPr>
                <p:cNvPr id="2171" name="Google Shape;2171;p23"/>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72" name="Google Shape;2172;p23"/>
                <p:cNvGrpSpPr/>
                <p:nvPr/>
              </p:nvGrpSpPr>
              <p:grpSpPr>
                <a:xfrm>
                  <a:off x="1207488" y="3967436"/>
                  <a:ext cx="1486142" cy="1336540"/>
                  <a:chOff x="1207488" y="3967436"/>
                  <a:chExt cx="1486142" cy="1336540"/>
                </a:xfrm>
              </p:grpSpPr>
              <p:sp>
                <p:nvSpPr>
                  <p:cNvPr id="2173" name="Google Shape;2173;p23"/>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4" name="Google Shape;2174;p23"/>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75" name="Google Shape;2175;p23"/>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6" name="Google Shape;2176;p23"/>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7" name="Google Shape;2177;p23"/>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8" name="Google Shape;2178;p23"/>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9" name="Google Shape;2179;p23"/>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0" name="Google Shape;2180;p23"/>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1" name="Google Shape;2181;p23"/>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2" name="Google Shape;2182;p23"/>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3" name="Google Shape;2183;p23"/>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4" name="Google Shape;2184;p23"/>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5" name="Google Shape;2185;p23"/>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6" name="Google Shape;2186;p23"/>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7" name="Google Shape;2187;p23"/>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8" name="Google Shape;2188;p23"/>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9" name="Google Shape;2189;p23"/>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0" name="Google Shape;2190;p23"/>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1" name="Google Shape;2191;p23"/>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2" name="Google Shape;2192;p23"/>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3" name="Google Shape;2193;p23"/>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4" name="Google Shape;2194;p23"/>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5" name="Google Shape;2195;p23"/>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6" name="Google Shape;2196;p23"/>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7" name="Google Shape;2197;p23"/>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8" name="Google Shape;2198;p23"/>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9" name="Google Shape;2199;p23"/>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0" name="Google Shape;2200;p23"/>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1" name="Google Shape;2201;p23"/>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2" name="Google Shape;2202;p23"/>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03" name="Google Shape;2203;p23"/>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04" name="Google Shape;2204;p23"/>
            <p:cNvSpPr/>
            <p:nvPr/>
          </p:nvSpPr>
          <p:spPr>
            <a:xfrm>
              <a:off x="7603815" y="5868736"/>
              <a:ext cx="3310481" cy="839436"/>
            </a:xfrm>
            <a:custGeom>
              <a:rect b="b" l="l" r="r" t="t"/>
              <a:pathLst>
                <a:path extrusionOk="0" h="1098882" w="4333657">
                  <a:moveTo>
                    <a:pt x="90267" y="143848"/>
                  </a:moveTo>
                  <a:cubicBezTo>
                    <a:pt x="10956" y="92851"/>
                    <a:pt x="-56837" y="243696"/>
                    <a:pt x="72367" y="264454"/>
                  </a:cubicBezTo>
                  <a:cubicBezTo>
                    <a:pt x="194826" y="284133"/>
                    <a:pt x="276843" y="33517"/>
                    <a:pt x="402560" y="7406"/>
                  </a:cubicBezTo>
                  <a:cubicBezTo>
                    <a:pt x="663806" y="-46855"/>
                    <a:pt x="632043" y="374995"/>
                    <a:pt x="705982" y="505201"/>
                  </a:cubicBezTo>
                  <a:cubicBezTo>
                    <a:pt x="844323" y="748819"/>
                    <a:pt x="1204711" y="973228"/>
                    <a:pt x="1557530" y="1037998"/>
                  </a:cubicBezTo>
                  <a:cubicBezTo>
                    <a:pt x="1910349" y="1102832"/>
                    <a:pt x="2668844" y="1159727"/>
                    <a:pt x="3040801" y="964592"/>
                  </a:cubicBezTo>
                  <a:cubicBezTo>
                    <a:pt x="3566118" y="688983"/>
                    <a:pt x="3740019" y="57348"/>
                    <a:pt x="3906954" y="11800"/>
                  </a:cubicBezTo>
                  <a:cubicBezTo>
                    <a:pt x="4344145" y="-107497"/>
                    <a:pt x="4089936" y="713577"/>
                    <a:pt x="4184201" y="862294"/>
                  </a:cubicBezTo>
                  <a:cubicBezTo>
                    <a:pt x="4245187" y="958496"/>
                    <a:pt x="4406242" y="821209"/>
                    <a:pt x="4296050" y="7730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5" name="Google Shape;2205;p23"/>
            <p:cNvSpPr/>
            <p:nvPr/>
          </p:nvSpPr>
          <p:spPr>
            <a:xfrm>
              <a:off x="7749156" y="5832373"/>
              <a:ext cx="133207" cy="129585"/>
            </a:xfrm>
            <a:custGeom>
              <a:rect b="b" l="l" r="r" t="t"/>
              <a:pathLst>
                <a:path extrusionOk="0" h="169636" w="174378">
                  <a:moveTo>
                    <a:pt x="136949" y="168316"/>
                  </a:moveTo>
                  <a:cubicBezTo>
                    <a:pt x="104488" y="179264"/>
                    <a:pt x="-30519" y="120235"/>
                    <a:pt x="6311" y="60709"/>
                  </a:cubicBezTo>
                  <a:cubicBezTo>
                    <a:pt x="29564" y="23137"/>
                    <a:pt x="109714" y="87564"/>
                    <a:pt x="109714" y="87564"/>
                  </a:cubicBezTo>
                  <a:cubicBezTo>
                    <a:pt x="109714" y="87564"/>
                    <a:pt x="78783" y="-10633"/>
                    <a:pt x="142207" y="950"/>
                  </a:cubicBezTo>
                  <a:cubicBezTo>
                    <a:pt x="199287" y="11370"/>
                    <a:pt x="169410" y="157369"/>
                    <a:pt x="136949" y="1683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6" name="Google Shape;2206;p23"/>
            <p:cNvSpPr/>
            <p:nvPr/>
          </p:nvSpPr>
          <p:spPr>
            <a:xfrm>
              <a:off x="8027640" y="6022444"/>
              <a:ext cx="163797" cy="178843"/>
            </a:xfrm>
            <a:custGeom>
              <a:rect b="b" l="l" r="r" t="t"/>
              <a:pathLst>
                <a:path extrusionOk="0" h="234118" w="214422">
                  <a:moveTo>
                    <a:pt x="214405" y="141522"/>
                  </a:moveTo>
                  <a:cubicBezTo>
                    <a:pt x="216113" y="96824"/>
                    <a:pt x="92269" y="-50419"/>
                    <a:pt x="31340" y="17716"/>
                  </a:cubicBezTo>
                  <a:cubicBezTo>
                    <a:pt x="-7115" y="60725"/>
                    <a:pt x="103203" y="137280"/>
                    <a:pt x="103203" y="137280"/>
                  </a:cubicBezTo>
                  <a:cubicBezTo>
                    <a:pt x="103203" y="137280"/>
                    <a:pt x="-31201" y="134848"/>
                    <a:pt x="6753" y="209994"/>
                  </a:cubicBezTo>
                  <a:cubicBezTo>
                    <a:pt x="40910" y="277622"/>
                    <a:pt x="212703" y="186220"/>
                    <a:pt x="214405" y="1415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7" name="Google Shape;2207;p23"/>
            <p:cNvSpPr/>
            <p:nvPr/>
          </p:nvSpPr>
          <p:spPr>
            <a:xfrm>
              <a:off x="8324709" y="6408328"/>
              <a:ext cx="137385" cy="138183"/>
            </a:xfrm>
            <a:custGeom>
              <a:rect b="b" l="l" r="r" t="t"/>
              <a:pathLst>
                <a:path extrusionOk="0" h="180892" w="179847">
                  <a:moveTo>
                    <a:pt x="23380" y="174660"/>
                  </a:moveTo>
                  <a:cubicBezTo>
                    <a:pt x="-3640" y="150784"/>
                    <a:pt x="-21217" y="-2657"/>
                    <a:pt x="52139" y="35"/>
                  </a:cubicBezTo>
                  <a:cubicBezTo>
                    <a:pt x="98456" y="1686"/>
                    <a:pt x="82250" y="108049"/>
                    <a:pt x="82250" y="108049"/>
                  </a:cubicBezTo>
                  <a:cubicBezTo>
                    <a:pt x="82250" y="108049"/>
                    <a:pt x="154983" y="28991"/>
                    <a:pt x="177888" y="92682"/>
                  </a:cubicBezTo>
                  <a:cubicBezTo>
                    <a:pt x="198493" y="150086"/>
                    <a:pt x="50399" y="198536"/>
                    <a:pt x="23380" y="1746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8" name="Google Shape;2208;p23"/>
            <p:cNvSpPr/>
            <p:nvPr/>
          </p:nvSpPr>
          <p:spPr>
            <a:xfrm>
              <a:off x="8736521" y="6572261"/>
              <a:ext cx="120025" cy="110077"/>
            </a:xfrm>
            <a:custGeom>
              <a:rect b="b" l="l" r="r" t="t"/>
              <a:pathLst>
                <a:path extrusionOk="0" h="144099" w="157122">
                  <a:moveTo>
                    <a:pt x="61598" y="144085"/>
                  </a:moveTo>
                  <a:cubicBezTo>
                    <a:pt x="91595" y="145354"/>
                    <a:pt x="190890" y="62741"/>
                    <a:pt x="145367" y="21593"/>
                  </a:cubicBezTo>
                  <a:cubicBezTo>
                    <a:pt x="116627" y="-4378"/>
                    <a:pt x="64842" y="69409"/>
                    <a:pt x="64842" y="69409"/>
                  </a:cubicBezTo>
                  <a:cubicBezTo>
                    <a:pt x="64842" y="69409"/>
                    <a:pt x="66951" y="-20762"/>
                    <a:pt x="16366" y="4448"/>
                  </a:cubicBezTo>
                  <a:cubicBezTo>
                    <a:pt x="-29157" y="27117"/>
                    <a:pt x="31594" y="142751"/>
                    <a:pt x="61598" y="14408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9" name="Google Shape;2209;p23"/>
            <p:cNvSpPr/>
            <p:nvPr/>
          </p:nvSpPr>
          <p:spPr>
            <a:xfrm>
              <a:off x="9259703" y="6574653"/>
              <a:ext cx="219208" cy="220904"/>
            </a:xfrm>
            <a:custGeom>
              <a:rect b="b" l="l" r="r" t="t"/>
              <a:pathLst>
                <a:path extrusionOk="0" h="289179" w="286959">
                  <a:moveTo>
                    <a:pt x="35071" y="278620"/>
                  </a:moveTo>
                  <a:cubicBezTo>
                    <a:pt x="-7487" y="239822"/>
                    <a:pt x="-31610" y="-5923"/>
                    <a:pt x="85554" y="109"/>
                  </a:cubicBezTo>
                  <a:cubicBezTo>
                    <a:pt x="159519" y="3919"/>
                    <a:pt x="130880" y="173528"/>
                    <a:pt x="130880" y="173528"/>
                  </a:cubicBezTo>
                  <a:cubicBezTo>
                    <a:pt x="130880" y="173528"/>
                    <a:pt x="249155" y="48941"/>
                    <a:pt x="284106" y="151367"/>
                  </a:cubicBezTo>
                  <a:cubicBezTo>
                    <a:pt x="315557" y="243505"/>
                    <a:pt x="77635" y="317419"/>
                    <a:pt x="35071" y="2786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0" name="Google Shape;2210;p23"/>
            <p:cNvSpPr/>
            <p:nvPr/>
          </p:nvSpPr>
          <p:spPr>
            <a:xfrm>
              <a:off x="9782343" y="6537010"/>
              <a:ext cx="170557" cy="150164"/>
            </a:xfrm>
            <a:custGeom>
              <a:rect b="b" l="l" r="r" t="t"/>
              <a:pathLst>
                <a:path extrusionOk="0" h="196576" w="223271">
                  <a:moveTo>
                    <a:pt x="115088" y="196390"/>
                  </a:moveTo>
                  <a:cubicBezTo>
                    <a:pt x="157061" y="190358"/>
                    <a:pt x="273146" y="49641"/>
                    <a:pt x="199181" y="4493"/>
                  </a:cubicBezTo>
                  <a:cubicBezTo>
                    <a:pt x="152490" y="-23955"/>
                    <a:pt x="100001" y="91995"/>
                    <a:pt x="100001" y="91995"/>
                  </a:cubicBezTo>
                  <a:cubicBezTo>
                    <a:pt x="100001" y="91995"/>
                    <a:pt x="79243" y="-33734"/>
                    <a:pt x="15679" y="14526"/>
                  </a:cubicBezTo>
                  <a:cubicBezTo>
                    <a:pt x="-41535" y="57959"/>
                    <a:pt x="73121" y="202486"/>
                    <a:pt x="115088" y="1963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1" name="Google Shape;2211;p23"/>
            <p:cNvSpPr/>
            <p:nvPr/>
          </p:nvSpPr>
          <p:spPr>
            <a:xfrm>
              <a:off x="10179923" y="6243604"/>
              <a:ext cx="132494" cy="129732"/>
            </a:xfrm>
            <a:custGeom>
              <a:rect b="b" l="l" r="r" t="t"/>
              <a:pathLst>
                <a:path extrusionOk="0" h="169829" w="173444">
                  <a:moveTo>
                    <a:pt x="141470" y="167900"/>
                  </a:moveTo>
                  <a:cubicBezTo>
                    <a:pt x="109644" y="180581"/>
                    <a:pt x="-28348" y="128911"/>
                    <a:pt x="5224" y="67487"/>
                  </a:cubicBezTo>
                  <a:cubicBezTo>
                    <a:pt x="26421" y="28714"/>
                    <a:pt x="109923" y="88735"/>
                    <a:pt x="109923" y="88735"/>
                  </a:cubicBezTo>
                  <a:cubicBezTo>
                    <a:pt x="109923" y="88735"/>
                    <a:pt x="73747" y="-7658"/>
                    <a:pt x="137704" y="489"/>
                  </a:cubicBezTo>
                  <a:cubicBezTo>
                    <a:pt x="195261" y="7823"/>
                    <a:pt x="173296" y="155226"/>
                    <a:pt x="141470" y="1679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2" name="Google Shape;2212;p23"/>
            <p:cNvSpPr/>
            <p:nvPr/>
          </p:nvSpPr>
          <p:spPr>
            <a:xfrm>
              <a:off x="10317538" y="5949383"/>
              <a:ext cx="165232" cy="159356"/>
            </a:xfrm>
            <a:custGeom>
              <a:rect b="b" l="l" r="r" t="t"/>
              <a:pathLst>
                <a:path extrusionOk="0" h="208608" w="216301">
                  <a:moveTo>
                    <a:pt x="154431" y="206480"/>
                  </a:moveTo>
                  <a:cubicBezTo>
                    <a:pt x="192144" y="188345"/>
                    <a:pt x="259759" y="21537"/>
                    <a:pt x="176771" y="950"/>
                  </a:cubicBezTo>
                  <a:cubicBezTo>
                    <a:pt x="124383" y="-12049"/>
                    <a:pt x="109315" y="112665"/>
                    <a:pt x="109315" y="112665"/>
                  </a:cubicBezTo>
                  <a:cubicBezTo>
                    <a:pt x="109315" y="112665"/>
                    <a:pt x="52552" y="448"/>
                    <a:pt x="7003" y="64691"/>
                  </a:cubicBezTo>
                  <a:cubicBezTo>
                    <a:pt x="-33986" y="122514"/>
                    <a:pt x="116718" y="224616"/>
                    <a:pt x="154431" y="20648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3" name="Google Shape;2213;p23"/>
            <p:cNvSpPr/>
            <p:nvPr/>
          </p:nvSpPr>
          <p:spPr>
            <a:xfrm>
              <a:off x="10732137" y="6187712"/>
              <a:ext cx="168297" cy="171793"/>
            </a:xfrm>
            <a:custGeom>
              <a:rect b="b" l="l" r="r" t="t"/>
              <a:pathLst>
                <a:path extrusionOk="0" h="224889" w="220313">
                  <a:moveTo>
                    <a:pt x="2586" y="184018"/>
                  </a:moveTo>
                  <a:cubicBezTo>
                    <a:pt x="-14064" y="142820"/>
                    <a:pt x="52097" y="-36511"/>
                    <a:pt x="131986" y="6657"/>
                  </a:cubicBezTo>
                  <a:cubicBezTo>
                    <a:pt x="182418" y="33905"/>
                    <a:pt x="105088" y="142604"/>
                    <a:pt x="105088" y="142604"/>
                  </a:cubicBezTo>
                  <a:cubicBezTo>
                    <a:pt x="105088" y="142604"/>
                    <a:pt x="229890" y="95068"/>
                    <a:pt x="219724" y="178081"/>
                  </a:cubicBezTo>
                  <a:cubicBezTo>
                    <a:pt x="210574" y="252796"/>
                    <a:pt x="19235" y="225224"/>
                    <a:pt x="2586" y="1840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4" name="Google Shape;2214;p23"/>
            <p:cNvGrpSpPr/>
            <p:nvPr/>
          </p:nvGrpSpPr>
          <p:grpSpPr>
            <a:xfrm>
              <a:off x="8818402" y="5634298"/>
              <a:ext cx="982272" cy="732763"/>
              <a:chOff x="2335730" y="5337846"/>
              <a:chExt cx="1285864" cy="959239"/>
            </a:xfrm>
          </p:grpSpPr>
          <p:sp>
            <p:nvSpPr>
              <p:cNvPr id="2215" name="Google Shape;2215;p23"/>
              <p:cNvSpPr/>
              <p:nvPr/>
            </p:nvSpPr>
            <p:spPr>
              <a:xfrm>
                <a:off x="2335730" y="5337846"/>
                <a:ext cx="1285864" cy="959239"/>
              </a:xfrm>
              <a:custGeom>
                <a:rect b="b" l="l" r="r" t="t"/>
                <a:pathLst>
                  <a:path extrusionOk="0" h="959239" w="1285864">
                    <a:moveTo>
                      <a:pt x="644312" y="959239"/>
                    </a:moveTo>
                    <a:cubicBezTo>
                      <a:pt x="644312" y="959239"/>
                      <a:pt x="353304" y="893301"/>
                      <a:pt x="118684" y="615349"/>
                    </a:cubicBezTo>
                    <a:cubicBezTo>
                      <a:pt x="-111357" y="342826"/>
                      <a:pt x="18259" y="13547"/>
                      <a:pt x="291652" y="1793"/>
                    </a:cubicBezTo>
                    <a:cubicBezTo>
                      <a:pt x="488350" y="-6665"/>
                      <a:pt x="646611" y="312193"/>
                      <a:pt x="646611" y="312193"/>
                    </a:cubicBezTo>
                    <a:cubicBezTo>
                      <a:pt x="646611" y="312193"/>
                      <a:pt x="810301" y="-70566"/>
                      <a:pt x="1099861" y="11546"/>
                    </a:cubicBezTo>
                    <a:cubicBezTo>
                      <a:pt x="1371730" y="88642"/>
                      <a:pt x="1301708" y="433142"/>
                      <a:pt x="1166720" y="614949"/>
                    </a:cubicBezTo>
                    <a:cubicBezTo>
                      <a:pt x="948280" y="909157"/>
                      <a:pt x="644312" y="959239"/>
                      <a:pt x="644312" y="959239"/>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6" name="Google Shape;2216;p23"/>
              <p:cNvGrpSpPr/>
              <p:nvPr/>
            </p:nvGrpSpPr>
            <p:grpSpPr>
              <a:xfrm>
                <a:off x="2469989" y="5445338"/>
                <a:ext cx="115852" cy="374894"/>
                <a:chOff x="2469989" y="5445338"/>
                <a:chExt cx="115852" cy="374894"/>
              </a:xfrm>
            </p:grpSpPr>
            <p:sp>
              <p:nvSpPr>
                <p:cNvPr id="2217" name="Google Shape;2217;p23"/>
                <p:cNvSpPr/>
                <p:nvPr/>
              </p:nvSpPr>
              <p:spPr>
                <a:xfrm>
                  <a:off x="2469989" y="5445338"/>
                  <a:ext cx="115852" cy="280915"/>
                </a:xfrm>
                <a:custGeom>
                  <a:rect b="b" l="l" r="r" t="t"/>
                  <a:pathLst>
                    <a:path extrusionOk="0" h="280915" w="115852">
                      <a:moveTo>
                        <a:pt x="64200" y="278907"/>
                      </a:moveTo>
                      <a:cubicBezTo>
                        <a:pt x="26697" y="296446"/>
                        <a:pt x="-2526" y="194954"/>
                        <a:pt x="173" y="135569"/>
                      </a:cubicBezTo>
                      <a:cubicBezTo>
                        <a:pt x="3018" y="73104"/>
                        <a:pt x="41988" y="-3210"/>
                        <a:pt x="81980" y="104"/>
                      </a:cubicBezTo>
                      <a:cubicBezTo>
                        <a:pt x="120467" y="3292"/>
                        <a:pt x="133294" y="38071"/>
                        <a:pt x="82158" y="113439"/>
                      </a:cubicBezTo>
                      <a:cubicBezTo>
                        <a:pt x="40019" y="175542"/>
                        <a:pt x="100903" y="261750"/>
                        <a:pt x="64200" y="278907"/>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8" name="Google Shape;2218;p23"/>
                <p:cNvSpPr/>
                <p:nvPr/>
              </p:nvSpPr>
              <p:spPr>
                <a:xfrm>
                  <a:off x="2523007" y="5760580"/>
                  <a:ext cx="59645" cy="59652"/>
                </a:xfrm>
                <a:custGeom>
                  <a:rect b="b" l="l" r="r" t="t"/>
                  <a:pathLst>
                    <a:path extrusionOk="0" h="59652" w="59645">
                      <a:moveTo>
                        <a:pt x="0" y="29826"/>
                      </a:moveTo>
                      <a:cubicBezTo>
                        <a:pt x="0" y="13354"/>
                        <a:pt x="13348" y="0"/>
                        <a:pt x="29819" y="0"/>
                      </a:cubicBezTo>
                      <a:cubicBezTo>
                        <a:pt x="46298" y="0"/>
                        <a:pt x="59646" y="13354"/>
                        <a:pt x="59646" y="29826"/>
                      </a:cubicBezTo>
                      <a:cubicBezTo>
                        <a:pt x="59646" y="46298"/>
                        <a:pt x="46298" y="59652"/>
                        <a:pt x="29819" y="59652"/>
                      </a:cubicBezTo>
                      <a:cubicBezTo>
                        <a:pt x="13348" y="59652"/>
                        <a:pt x="0" y="46298"/>
                        <a:pt x="0" y="29826"/>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2219" name="Google Shape;2219;p23"/>
          <p:cNvSpPr/>
          <p:nvPr/>
        </p:nvSpPr>
        <p:spPr>
          <a:xfrm>
            <a:off x="8976952" y="215722"/>
            <a:ext cx="1124240" cy="1053183"/>
          </a:xfrm>
          <a:custGeom>
            <a:rect b="b" l="l" r="r" t="t"/>
            <a:pathLst>
              <a:path extrusionOk="0" h="4212733" w="4496962">
                <a:moveTo>
                  <a:pt x="3600488" y="4056049"/>
                </a:moveTo>
                <a:cubicBezTo>
                  <a:pt x="3600488" y="4056049"/>
                  <a:pt x="2553157" y="4436160"/>
                  <a:pt x="1230090" y="4012297"/>
                </a:cubicBezTo>
                <a:cubicBezTo>
                  <a:pt x="-67125" y="3596754"/>
                  <a:pt x="-364353" y="2262136"/>
                  <a:pt x="462635" y="1665534"/>
                </a:cubicBezTo>
                <a:cubicBezTo>
                  <a:pt x="1057617" y="1236300"/>
                  <a:pt x="2071858" y="1641023"/>
                  <a:pt x="2071858" y="1641023"/>
                </a:cubicBezTo>
                <a:cubicBezTo>
                  <a:pt x="2071858" y="1641023"/>
                  <a:pt x="1924900" y="371087"/>
                  <a:pt x="3002146" y="46456"/>
                </a:cubicBezTo>
                <a:cubicBezTo>
                  <a:pt x="4013593" y="-258344"/>
                  <a:pt x="4528959" y="1003972"/>
                  <a:pt x="4495425" y="1870392"/>
                </a:cubicBezTo>
                <a:cubicBezTo>
                  <a:pt x="4441158" y="3272460"/>
                  <a:pt x="3600488" y="4056049"/>
                  <a:pt x="3600488" y="405604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0" name="Google Shape;2220;p23"/>
          <p:cNvSpPr/>
          <p:nvPr/>
        </p:nvSpPr>
        <p:spPr>
          <a:xfrm>
            <a:off x="10791338" y="-1"/>
            <a:ext cx="1315395" cy="1122362"/>
          </a:xfrm>
          <a:custGeom>
            <a:rect b="b" l="l" r="r" t="t"/>
            <a:pathLst>
              <a:path extrusionOk="0" h="5101647" w="5979067">
                <a:moveTo>
                  <a:pt x="1816605" y="5060069"/>
                </a:moveTo>
                <a:cubicBezTo>
                  <a:pt x="1816605" y="5060069"/>
                  <a:pt x="658937" y="4259143"/>
                  <a:pt x="127962" y="2586039"/>
                </a:cubicBezTo>
                <a:cubicBezTo>
                  <a:pt x="-392655" y="945643"/>
                  <a:pt x="764918" y="-336682"/>
                  <a:pt x="1984436" y="78963"/>
                </a:cubicBezTo>
                <a:cubicBezTo>
                  <a:pt x="2861752" y="377998"/>
                  <a:pt x="3186617" y="1718921"/>
                  <a:pt x="3186617" y="1718921"/>
                </a:cubicBezTo>
                <a:cubicBezTo>
                  <a:pt x="3186617" y="1718921"/>
                  <a:pt x="4387466" y="638697"/>
                  <a:pt x="5509828" y="1511085"/>
                </a:cubicBezTo>
                <a:cubicBezTo>
                  <a:pt x="6563611" y="2330191"/>
                  <a:pt x="5640067" y="3784417"/>
                  <a:pt x="4722873" y="4383540"/>
                </a:cubicBezTo>
                <a:cubicBezTo>
                  <a:pt x="3238751" y="5353058"/>
                  <a:pt x="1816605" y="5060069"/>
                  <a:pt x="1816605" y="506006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1" name="Shape 2641"/>
        <p:cNvGrpSpPr/>
        <p:nvPr/>
      </p:nvGrpSpPr>
      <p:grpSpPr>
        <a:xfrm>
          <a:off x="0" y="0"/>
          <a:ext cx="0" cy="0"/>
          <a:chOff x="0" y="0"/>
          <a:chExt cx="0" cy="0"/>
        </a:xfrm>
      </p:grpSpPr>
      <p:sp>
        <p:nvSpPr>
          <p:cNvPr id="2642" name="Google Shape;2642;p41"/>
          <p:cNvSpPr/>
          <p:nvPr/>
        </p:nvSpPr>
        <p:spPr>
          <a:xfrm flipH="1">
            <a:off x="8281509" y="4613"/>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3" name="Google Shape;2643;p41"/>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4" name="Google Shape;2644;p41"/>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5" name="Google Shape;2645;p41"/>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6" name="Google Shape;2646;p41"/>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7" name="Google Shape;2647;p41"/>
          <p:cNvSpPr txBox="1"/>
          <p:nvPr>
            <p:ph type="title"/>
          </p:nvPr>
        </p:nvSpPr>
        <p:spPr>
          <a:xfrm>
            <a:off x="5855325" y="1098163"/>
            <a:ext cx="5162400" cy="33411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Presenting a website or an app?</a:t>
            </a:r>
            <a:endParaRPr/>
          </a:p>
        </p:txBody>
      </p:sp>
      <p:sp>
        <p:nvSpPr>
          <p:cNvPr id="2648" name="Google Shape;2648;p41"/>
          <p:cNvSpPr txBox="1"/>
          <p:nvPr>
            <p:ph idx="1" type="body"/>
          </p:nvPr>
        </p:nvSpPr>
        <p:spPr>
          <a:xfrm>
            <a:off x="5855325" y="4439238"/>
            <a:ext cx="5162400" cy="13206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2649" name="Google Shape;2649;p41"/>
          <p:cNvGrpSpPr/>
          <p:nvPr/>
        </p:nvGrpSpPr>
        <p:grpSpPr>
          <a:xfrm rot="5400000">
            <a:off x="262815" y="1360894"/>
            <a:ext cx="5778042" cy="3955122"/>
            <a:chOff x="2345366" y="140711"/>
            <a:chExt cx="6483441" cy="4437974"/>
          </a:xfrm>
        </p:grpSpPr>
        <p:sp>
          <p:nvSpPr>
            <p:cNvPr id="2650" name="Google Shape;2650;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2651" name="Google Shape;2651;p41"/>
            <p:cNvGrpSpPr/>
            <p:nvPr/>
          </p:nvGrpSpPr>
          <p:grpSpPr>
            <a:xfrm>
              <a:off x="2345366" y="140711"/>
              <a:ext cx="6483441" cy="4437974"/>
              <a:chOff x="390725" y="192901"/>
              <a:chExt cx="9367780" cy="6412330"/>
            </a:xfrm>
          </p:grpSpPr>
          <p:sp>
            <p:nvSpPr>
              <p:cNvPr id="2652" name="Google Shape;2652;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2653" name="Google Shape;2653;p41"/>
              <p:cNvGrpSpPr/>
              <p:nvPr/>
            </p:nvGrpSpPr>
            <p:grpSpPr>
              <a:xfrm>
                <a:off x="9036100" y="3183177"/>
                <a:ext cx="492960" cy="492960"/>
                <a:chOff x="9132580" y="3159701"/>
                <a:chExt cx="371233" cy="371233"/>
              </a:xfrm>
            </p:grpSpPr>
            <p:sp>
              <p:nvSpPr>
                <p:cNvPr id="2654" name="Google Shape;2654;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5" name="Google Shape;2655;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6" name="Google Shape;2656;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2657" name="Google Shape;2657;p41"/>
              <p:cNvGrpSpPr/>
              <p:nvPr/>
            </p:nvGrpSpPr>
            <p:grpSpPr>
              <a:xfrm>
                <a:off x="390725" y="192901"/>
                <a:ext cx="9367780" cy="6412330"/>
                <a:chOff x="1194635" y="234866"/>
                <a:chExt cx="9244824" cy="6489556"/>
              </a:xfrm>
            </p:grpSpPr>
            <p:sp>
              <p:nvSpPr>
                <p:cNvPr id="2658" name="Google Shape;2658;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9" name="Google Shape;2659;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0" name="Google Shape;2660;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1" name="Google Shape;2661;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2" name="Google Shape;2662;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3" name="Google Shape;2663;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4" name="Google Shape;2664;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5" name="Google Shape;2665;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6" name="Google Shape;2666;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7" name="Google Shape;2667;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8" name="Google Shape;2668;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9" name="Google Shape;2669;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0" name="Google Shape;2670;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1" name="Google Shape;2671;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2" name="Google Shape;2672;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3" name="Google Shape;2673;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4" name="Google Shape;2674;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2675" name="Google Shape;2675;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2676" name="Google Shape;2676;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grpSp>
        <p:nvGrpSpPr>
          <p:cNvPr id="2677" name="Google Shape;2677;p41"/>
          <p:cNvGrpSpPr/>
          <p:nvPr/>
        </p:nvGrpSpPr>
        <p:grpSpPr>
          <a:xfrm>
            <a:off x="10708782" y="3428997"/>
            <a:ext cx="1210009" cy="2688186"/>
            <a:chOff x="354570" y="3785522"/>
            <a:chExt cx="1210009" cy="2688186"/>
          </a:xfrm>
        </p:grpSpPr>
        <p:grpSp>
          <p:nvGrpSpPr>
            <p:cNvPr id="2678" name="Google Shape;2678;p41"/>
            <p:cNvGrpSpPr/>
            <p:nvPr/>
          </p:nvGrpSpPr>
          <p:grpSpPr>
            <a:xfrm>
              <a:off x="354570" y="3785522"/>
              <a:ext cx="1210009" cy="1031593"/>
              <a:chOff x="354570" y="3785522"/>
              <a:chExt cx="1210009" cy="1031593"/>
            </a:xfrm>
          </p:grpSpPr>
          <p:sp>
            <p:nvSpPr>
              <p:cNvPr id="2679" name="Google Shape;2679;p41"/>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80" name="Google Shape;2680;p41"/>
              <p:cNvGrpSpPr/>
              <p:nvPr/>
            </p:nvGrpSpPr>
            <p:grpSpPr>
              <a:xfrm>
                <a:off x="478418" y="3898826"/>
                <a:ext cx="138937" cy="366677"/>
                <a:chOff x="478418" y="3898826"/>
                <a:chExt cx="138937" cy="366677"/>
              </a:xfrm>
            </p:grpSpPr>
            <p:sp>
              <p:nvSpPr>
                <p:cNvPr id="2681" name="Google Shape;2681;p41"/>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2" name="Google Shape;2682;p41"/>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83" name="Google Shape;2683;p41"/>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42"/>
          <p:cNvSpPr/>
          <p:nvPr/>
        </p:nvSpPr>
        <p:spPr>
          <a:xfrm rot="-257349">
            <a:off x="5688302" y="4963194"/>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89" name="Google Shape;2689;p42"/>
          <p:cNvSpPr/>
          <p:nvPr/>
        </p:nvSpPr>
        <p:spPr>
          <a:xfrm rot="-257349">
            <a:off x="6742527" y="4963194"/>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90" name="Google Shape;2690;p42"/>
          <p:cNvSpPr/>
          <p:nvPr/>
        </p:nvSpPr>
        <p:spPr>
          <a:xfrm rot="-257349">
            <a:off x="4634089" y="4964657"/>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91" name="Google Shape;2691;p42"/>
          <p:cNvSpPr txBox="1"/>
          <p:nvPr>
            <p:ph type="title"/>
          </p:nvPr>
        </p:nvSpPr>
        <p:spPr>
          <a:xfrm>
            <a:off x="2576852" y="1351650"/>
            <a:ext cx="7038300" cy="175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2692" name="Google Shape;2692;p42"/>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lnSpcReduction="20000"/>
          </a:bodyPr>
          <a:lstStyle/>
          <a:p>
            <a:pPr indent="0" lvl="0" marL="0" rtl="0" algn="ctr">
              <a:spcBef>
                <a:spcPts val="0"/>
              </a:spcBef>
              <a:spcAft>
                <a:spcPts val="0"/>
              </a:spcAft>
              <a:buNone/>
            </a:pPr>
            <a:r>
              <a:rPr lang="en"/>
              <a:t>Do you have any questions?</a:t>
            </a:r>
            <a:endParaRPr/>
          </a:p>
        </p:txBody>
      </p:sp>
      <p:sp>
        <p:nvSpPr>
          <p:cNvPr id="2693" name="Google Shape;2693;p42"/>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p:txBody>
      </p:sp>
      <p:sp>
        <p:nvSpPr>
          <p:cNvPr id="2694" name="Google Shape;2694;p42"/>
          <p:cNvSpPr/>
          <p:nvPr/>
        </p:nvSpPr>
        <p:spPr>
          <a:xfrm>
            <a:off x="6005428" y="5107815"/>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95" name="Google Shape;2695;p42"/>
          <p:cNvGrpSpPr/>
          <p:nvPr/>
        </p:nvGrpSpPr>
        <p:grpSpPr>
          <a:xfrm>
            <a:off x="6949355" y="5098164"/>
            <a:ext cx="411849" cy="411917"/>
            <a:chOff x="5162200" y="4097750"/>
            <a:chExt cx="338385" cy="338414"/>
          </a:xfrm>
        </p:grpSpPr>
        <p:sp>
          <p:nvSpPr>
            <p:cNvPr id="2696" name="Google Shape;2696;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7" name="Google Shape;2697;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8" name="Google Shape;2698;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9" name="Google Shape;2699;p42"/>
          <p:cNvSpPr/>
          <p:nvPr/>
        </p:nvSpPr>
        <p:spPr>
          <a:xfrm>
            <a:off x="4861738" y="5147748"/>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3" name="Shape 2703"/>
        <p:cNvGrpSpPr/>
        <p:nvPr/>
      </p:nvGrpSpPr>
      <p:grpSpPr>
        <a:xfrm>
          <a:off x="0" y="0"/>
          <a:ext cx="0" cy="0"/>
          <a:chOff x="0" y="0"/>
          <a:chExt cx="0" cy="0"/>
        </a:xfrm>
      </p:grpSpPr>
      <p:sp>
        <p:nvSpPr>
          <p:cNvPr id="2704" name="Google Shape;2704;p43"/>
          <p:cNvSpPr txBox="1"/>
          <p:nvPr>
            <p:ph type="title"/>
          </p:nvPr>
        </p:nvSpPr>
        <p:spPr>
          <a:xfrm>
            <a:off x="850650" y="477027"/>
            <a:ext cx="10490700" cy="876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400"/>
              <a:t>Today is Wednesday Feb. 14th.</a:t>
            </a:r>
            <a:endParaRPr sz="5400"/>
          </a:p>
        </p:txBody>
      </p:sp>
      <p:sp>
        <p:nvSpPr>
          <p:cNvPr id="2705" name="Google Shape;2705;p43"/>
          <p:cNvSpPr txBox="1"/>
          <p:nvPr>
            <p:ph idx="1" type="body"/>
          </p:nvPr>
        </p:nvSpPr>
        <p:spPr>
          <a:xfrm>
            <a:off x="1037500" y="2555050"/>
            <a:ext cx="4613700" cy="29139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2706" name="Google Shape;2706;p43"/>
          <p:cNvSpPr txBox="1"/>
          <p:nvPr>
            <p:ph idx="2" type="subTitle"/>
          </p:nvPr>
        </p:nvSpPr>
        <p:spPr>
          <a:xfrm>
            <a:off x="1037375" y="1678750"/>
            <a:ext cx="4613700" cy="712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Agenda</a:t>
            </a:r>
            <a:endParaRPr/>
          </a:p>
        </p:txBody>
      </p:sp>
      <p:sp>
        <p:nvSpPr>
          <p:cNvPr id="2707" name="Google Shape;2707;p43"/>
          <p:cNvSpPr txBox="1"/>
          <p:nvPr>
            <p:ph idx="3" type="body"/>
          </p:nvPr>
        </p:nvSpPr>
        <p:spPr>
          <a:xfrm>
            <a:off x="6335251" y="2244397"/>
            <a:ext cx="5006100" cy="12198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2708" name="Google Shape;2708;p43"/>
          <p:cNvSpPr txBox="1"/>
          <p:nvPr>
            <p:ph idx="4" type="subTitle"/>
          </p:nvPr>
        </p:nvSpPr>
        <p:spPr>
          <a:xfrm>
            <a:off x="6335250" y="1619123"/>
            <a:ext cx="5006100" cy="6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Reminders</a:t>
            </a:r>
            <a:endParaRPr/>
          </a:p>
        </p:txBody>
      </p:sp>
      <p:sp>
        <p:nvSpPr>
          <p:cNvPr id="2709" name="Google Shape;2709;p43"/>
          <p:cNvSpPr txBox="1"/>
          <p:nvPr>
            <p:ph idx="6" type="subTitle"/>
          </p:nvPr>
        </p:nvSpPr>
        <p:spPr>
          <a:xfrm>
            <a:off x="6335250" y="3953600"/>
            <a:ext cx="5006100" cy="6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Add your title here</a:t>
            </a:r>
            <a:endParaRPr/>
          </a:p>
        </p:txBody>
      </p:sp>
      <p:sp>
        <p:nvSpPr>
          <p:cNvPr id="2710" name="Google Shape;2710;p43"/>
          <p:cNvSpPr txBox="1"/>
          <p:nvPr>
            <p:ph idx="5" type="body"/>
          </p:nvPr>
        </p:nvSpPr>
        <p:spPr>
          <a:xfrm>
            <a:off x="6335250" y="4578800"/>
            <a:ext cx="5006100" cy="1216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4" name="Shape 2714"/>
        <p:cNvGrpSpPr/>
        <p:nvPr/>
      </p:nvGrpSpPr>
      <p:grpSpPr>
        <a:xfrm>
          <a:off x="0" y="0"/>
          <a:ext cx="0" cy="0"/>
          <a:chOff x="0" y="0"/>
          <a:chExt cx="0" cy="0"/>
        </a:xfrm>
      </p:grpSpPr>
      <p:sp>
        <p:nvSpPr>
          <p:cNvPr id="2715" name="Google Shape;2715;p44"/>
          <p:cNvSpPr txBox="1"/>
          <p:nvPr>
            <p:ph type="title"/>
          </p:nvPr>
        </p:nvSpPr>
        <p:spPr>
          <a:xfrm>
            <a:off x="2780550" y="2023975"/>
            <a:ext cx="6630900" cy="934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400"/>
              <a:t>Credits.</a:t>
            </a:r>
            <a:endParaRPr sz="5400"/>
          </a:p>
        </p:txBody>
      </p:sp>
      <p:sp>
        <p:nvSpPr>
          <p:cNvPr id="2716" name="Google Shape;2716;p44"/>
          <p:cNvSpPr txBox="1"/>
          <p:nvPr>
            <p:ph idx="2" type="body"/>
          </p:nvPr>
        </p:nvSpPr>
        <p:spPr>
          <a:xfrm>
            <a:off x="2780550" y="3099625"/>
            <a:ext cx="6630900" cy="1892700"/>
          </a:xfrm>
          <a:prstGeom prst="rect">
            <a:avLst/>
          </a:prstGeom>
        </p:spPr>
        <p:txBody>
          <a:bodyPr anchorCtr="0" anchor="t" bIns="121900" lIns="121900" spcFirstLastPara="1" rIns="121900" wrap="square" tIns="121900">
            <a:noAutofit/>
          </a:bodyPr>
          <a:lstStyle/>
          <a:p>
            <a:pPr indent="0" lvl="0" marL="0" rtl="0" algn="ctr">
              <a:lnSpc>
                <a:spcPct val="150000"/>
              </a:lnSpc>
              <a:spcBef>
                <a:spcPts val="0"/>
              </a:spcBef>
              <a:spcAft>
                <a:spcPts val="0"/>
              </a:spcAft>
              <a:buSzPts val="605"/>
              <a:buNone/>
            </a:pPr>
            <a:r>
              <a:rPr lang="en"/>
              <a:t>Presentation Template: </a:t>
            </a:r>
            <a:r>
              <a:rPr lang="en" u="sng">
                <a:solidFill>
                  <a:schemeClr val="hlink"/>
                </a:solidFill>
                <a:hlinkClick r:id="rId3"/>
              </a:rPr>
              <a:t>SlidesMania</a:t>
            </a:r>
            <a:endParaRPr/>
          </a:p>
          <a:p>
            <a:pPr indent="0" lvl="0" marL="0" rtl="0" algn="ctr">
              <a:lnSpc>
                <a:spcPct val="150000"/>
              </a:lnSpc>
              <a:spcBef>
                <a:spcPts val="0"/>
              </a:spcBef>
              <a:spcAft>
                <a:spcPts val="0"/>
              </a:spcAft>
              <a:buSzPts val="605"/>
              <a:buNone/>
            </a:pPr>
            <a:r>
              <a:rPr lang="en"/>
              <a:t>Sample Images: </a:t>
            </a:r>
            <a:r>
              <a:rPr lang="en" u="sng">
                <a:solidFill>
                  <a:schemeClr val="hlink"/>
                </a:solidFill>
                <a:hlinkClick r:id="rId4"/>
              </a:rPr>
              <a:t>Unsplash</a:t>
            </a:r>
            <a:endParaRPr/>
          </a:p>
          <a:p>
            <a:pPr indent="0" lvl="0" marL="0" rtl="0" algn="ctr">
              <a:lnSpc>
                <a:spcPct val="150000"/>
              </a:lnSpc>
              <a:spcBef>
                <a:spcPts val="0"/>
              </a:spcBef>
              <a:spcAft>
                <a:spcPts val="0"/>
              </a:spcAft>
              <a:buSzPts val="605"/>
              <a:buNone/>
            </a:pPr>
            <a:r>
              <a:rPr lang="en"/>
              <a:t>Fonts used in this presentation: Raleway and </a:t>
            </a:r>
            <a:r>
              <a:rPr lang="en">
                <a:latin typeface="Chewy"/>
                <a:ea typeface="Chewy"/>
                <a:cs typeface="Chewy"/>
                <a:sym typeface="Chewy"/>
              </a:rPr>
              <a:t>Chewy.</a:t>
            </a:r>
            <a:endParaRPr>
              <a:latin typeface="Chewy"/>
              <a:ea typeface="Chewy"/>
              <a:cs typeface="Chewy"/>
              <a:sym typeface="Chew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0" name="Shape 2720"/>
        <p:cNvGrpSpPr/>
        <p:nvPr/>
      </p:nvGrpSpPr>
      <p:grpSpPr>
        <a:xfrm>
          <a:off x="0" y="0"/>
          <a:ext cx="0" cy="0"/>
          <a:chOff x="0" y="0"/>
          <a:chExt cx="0" cy="0"/>
        </a:xfrm>
      </p:grpSpPr>
      <p:sp>
        <p:nvSpPr>
          <p:cNvPr id="2721" name="Google Shape;2721;p45"/>
          <p:cNvSpPr txBox="1"/>
          <p:nvPr>
            <p:ph type="title"/>
          </p:nvPr>
        </p:nvSpPr>
        <p:spPr>
          <a:xfrm>
            <a:off x="415600" y="440976"/>
            <a:ext cx="113607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Editable Icons.</a:t>
            </a:r>
            <a:endParaRPr/>
          </a:p>
        </p:txBody>
      </p:sp>
      <p:grpSp>
        <p:nvGrpSpPr>
          <p:cNvPr id="2722" name="Google Shape;2722;p45"/>
          <p:cNvGrpSpPr/>
          <p:nvPr/>
        </p:nvGrpSpPr>
        <p:grpSpPr>
          <a:xfrm>
            <a:off x="3555539" y="1895677"/>
            <a:ext cx="405160" cy="253589"/>
            <a:chOff x="4797800" y="1994125"/>
            <a:chExt cx="306475" cy="186025"/>
          </a:xfrm>
        </p:grpSpPr>
        <p:sp>
          <p:nvSpPr>
            <p:cNvPr id="2723" name="Google Shape;2723;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4" name="Google Shape;2724;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25" name="Google Shape;2725;p45"/>
          <p:cNvSpPr/>
          <p:nvPr/>
        </p:nvSpPr>
        <p:spPr>
          <a:xfrm>
            <a:off x="2998347" y="19115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6" name="Google Shape;2726;p45"/>
          <p:cNvSpPr/>
          <p:nvPr/>
        </p:nvSpPr>
        <p:spPr>
          <a:xfrm>
            <a:off x="2583258" y="18281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7" name="Google Shape;2727;p45"/>
          <p:cNvSpPr/>
          <p:nvPr/>
        </p:nvSpPr>
        <p:spPr>
          <a:xfrm>
            <a:off x="4110294" y="18960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8" name="Google Shape;2728;p45"/>
          <p:cNvSpPr/>
          <p:nvPr/>
        </p:nvSpPr>
        <p:spPr>
          <a:xfrm>
            <a:off x="4613799" y="18531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9" name="Google Shape;2729;p45"/>
          <p:cNvSpPr/>
          <p:nvPr/>
        </p:nvSpPr>
        <p:spPr>
          <a:xfrm>
            <a:off x="5603115" y="18868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0" name="Google Shape;2730;p45"/>
          <p:cNvGrpSpPr/>
          <p:nvPr/>
        </p:nvGrpSpPr>
        <p:grpSpPr>
          <a:xfrm>
            <a:off x="6148833" y="1899702"/>
            <a:ext cx="352082" cy="254203"/>
            <a:chOff x="4250025" y="2848800"/>
            <a:chExt cx="266325" cy="186475"/>
          </a:xfrm>
        </p:grpSpPr>
        <p:sp>
          <p:nvSpPr>
            <p:cNvPr id="2731" name="Google Shape;2731;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2" name="Google Shape;2732;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33" name="Google Shape;2733;p45"/>
          <p:cNvGrpSpPr/>
          <p:nvPr/>
        </p:nvGrpSpPr>
        <p:grpSpPr>
          <a:xfrm>
            <a:off x="6746181" y="1863816"/>
            <a:ext cx="343224" cy="326555"/>
            <a:chOff x="4707700" y="2822475"/>
            <a:chExt cx="259625" cy="239550"/>
          </a:xfrm>
        </p:grpSpPr>
        <p:sp>
          <p:nvSpPr>
            <p:cNvPr id="2734" name="Google Shape;2734;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5" name="Google Shape;2735;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6" name="Google Shape;2736;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37" name="Google Shape;2737;p45"/>
          <p:cNvSpPr/>
          <p:nvPr/>
        </p:nvSpPr>
        <p:spPr>
          <a:xfrm>
            <a:off x="7220153" y="18674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8" name="Google Shape;2738;p45"/>
          <p:cNvSpPr/>
          <p:nvPr/>
        </p:nvSpPr>
        <p:spPr>
          <a:xfrm>
            <a:off x="7743648" y="19002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9" name="Google Shape;2739;p45"/>
          <p:cNvGrpSpPr/>
          <p:nvPr/>
        </p:nvGrpSpPr>
        <p:grpSpPr>
          <a:xfrm>
            <a:off x="8381347" y="1827316"/>
            <a:ext cx="351487" cy="398940"/>
            <a:chOff x="6425500" y="2795700"/>
            <a:chExt cx="265875" cy="292650"/>
          </a:xfrm>
        </p:grpSpPr>
        <p:sp>
          <p:nvSpPr>
            <p:cNvPr id="2740" name="Google Shape;2740;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1" name="Google Shape;2741;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2" name="Google Shape;2742;p45"/>
          <p:cNvSpPr/>
          <p:nvPr/>
        </p:nvSpPr>
        <p:spPr>
          <a:xfrm>
            <a:off x="8879053" y="18598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3" name="Google Shape;2743;p45"/>
          <p:cNvGrpSpPr/>
          <p:nvPr/>
        </p:nvGrpSpPr>
        <p:grpSpPr>
          <a:xfrm>
            <a:off x="9459393" y="1881960"/>
            <a:ext cx="350297" cy="290464"/>
            <a:chOff x="5549875" y="2418425"/>
            <a:chExt cx="264975" cy="213075"/>
          </a:xfrm>
        </p:grpSpPr>
        <p:sp>
          <p:nvSpPr>
            <p:cNvPr id="2744" name="Google Shape;2744;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5" name="Google Shape;2745;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6" name="Google Shape;2746;p45"/>
          <p:cNvSpPr/>
          <p:nvPr/>
        </p:nvSpPr>
        <p:spPr>
          <a:xfrm>
            <a:off x="2605363" y="24907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7" name="Google Shape;2747;p45"/>
          <p:cNvGrpSpPr/>
          <p:nvPr/>
        </p:nvGrpSpPr>
        <p:grpSpPr>
          <a:xfrm>
            <a:off x="3555469" y="2526467"/>
            <a:ext cx="299598" cy="308322"/>
            <a:chOff x="3739275" y="2525850"/>
            <a:chExt cx="226625" cy="226175"/>
          </a:xfrm>
        </p:grpSpPr>
        <p:sp>
          <p:nvSpPr>
            <p:cNvPr id="2748" name="Google Shape;2748;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9" name="Google Shape;2749;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0" name="Google Shape;2750;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1" name="Google Shape;2751;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52" name="Google Shape;2752;p45"/>
          <p:cNvGrpSpPr/>
          <p:nvPr/>
        </p:nvGrpSpPr>
        <p:grpSpPr>
          <a:xfrm>
            <a:off x="3028651" y="2499697"/>
            <a:ext cx="272464" cy="361861"/>
            <a:chOff x="4518575" y="2506200"/>
            <a:chExt cx="206100" cy="265450"/>
          </a:xfrm>
        </p:grpSpPr>
        <p:sp>
          <p:nvSpPr>
            <p:cNvPr id="2753" name="Google Shape;2753;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4" name="Google Shape;2754;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5" name="Google Shape;2755;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6" name="Google Shape;2756;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7" name="Google Shape;2757;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8" name="Google Shape;2758;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9" name="Google Shape;2759;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0" name="Google Shape;2760;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1" name="Google Shape;2761;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2" name="Google Shape;2762;p45"/>
          <p:cNvGrpSpPr/>
          <p:nvPr/>
        </p:nvGrpSpPr>
        <p:grpSpPr>
          <a:xfrm>
            <a:off x="4109852" y="2526667"/>
            <a:ext cx="299631" cy="308322"/>
            <a:chOff x="4164375" y="1677425"/>
            <a:chExt cx="226650" cy="226175"/>
          </a:xfrm>
        </p:grpSpPr>
        <p:sp>
          <p:nvSpPr>
            <p:cNvPr id="2763" name="Google Shape;2763;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4" name="Google Shape;2764;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5" name="Google Shape;2765;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6" name="Google Shape;2766;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7" name="Google Shape;2767;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8" name="Google Shape;2768;p45"/>
          <p:cNvGrpSpPr/>
          <p:nvPr/>
        </p:nvGrpSpPr>
        <p:grpSpPr>
          <a:xfrm>
            <a:off x="5163817" y="2517856"/>
            <a:ext cx="299003" cy="308322"/>
            <a:chOff x="5226025" y="1677425"/>
            <a:chExt cx="226175" cy="226175"/>
          </a:xfrm>
        </p:grpSpPr>
        <p:sp>
          <p:nvSpPr>
            <p:cNvPr id="2769" name="Google Shape;2769;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0" name="Google Shape;2770;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1" name="Google Shape;2771;p45"/>
          <p:cNvGrpSpPr/>
          <p:nvPr/>
        </p:nvGrpSpPr>
        <p:grpSpPr>
          <a:xfrm>
            <a:off x="4637201" y="2517949"/>
            <a:ext cx="299003" cy="308322"/>
            <a:chOff x="4835275" y="1198350"/>
            <a:chExt cx="226175" cy="226175"/>
          </a:xfrm>
        </p:grpSpPr>
        <p:sp>
          <p:nvSpPr>
            <p:cNvPr id="2772" name="Google Shape;2772;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3" name="Google Shape;2773;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4" name="Google Shape;2774;p45"/>
          <p:cNvGrpSpPr/>
          <p:nvPr/>
        </p:nvGrpSpPr>
        <p:grpSpPr>
          <a:xfrm>
            <a:off x="6324046" y="2501848"/>
            <a:ext cx="347356" cy="358215"/>
            <a:chOff x="968775" y="1180050"/>
            <a:chExt cx="262750" cy="262775"/>
          </a:xfrm>
        </p:grpSpPr>
        <p:sp>
          <p:nvSpPr>
            <p:cNvPr id="2775" name="Google Shape;2775;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6" name="Google Shape;2776;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7" name="Google Shape;2777;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8" name="Google Shape;2778;p45"/>
          <p:cNvGrpSpPr/>
          <p:nvPr/>
        </p:nvGrpSpPr>
        <p:grpSpPr>
          <a:xfrm>
            <a:off x="5688945" y="2568917"/>
            <a:ext cx="386288" cy="224042"/>
            <a:chOff x="1678900" y="1231350"/>
            <a:chExt cx="292200" cy="164350"/>
          </a:xfrm>
        </p:grpSpPr>
        <p:sp>
          <p:nvSpPr>
            <p:cNvPr id="2779" name="Google Shape;2779;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0" name="Google Shape;2780;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1" name="Google Shape;2781;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82" name="Google Shape;2782;p45"/>
          <p:cNvSpPr/>
          <p:nvPr/>
        </p:nvSpPr>
        <p:spPr>
          <a:xfrm>
            <a:off x="7007934" y="24908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83" name="Google Shape;2783;p45"/>
          <p:cNvGrpSpPr/>
          <p:nvPr/>
        </p:nvGrpSpPr>
        <p:grpSpPr>
          <a:xfrm>
            <a:off x="7452181" y="2495456"/>
            <a:ext cx="322006" cy="353205"/>
            <a:chOff x="2405550" y="1181850"/>
            <a:chExt cx="243575" cy="259100"/>
          </a:xfrm>
        </p:grpSpPr>
        <p:sp>
          <p:nvSpPr>
            <p:cNvPr id="2784" name="Google Shape;2784;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5" name="Google Shape;2785;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6" name="Google Shape;2786;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7" name="Google Shape;2787;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8" name="Google Shape;2788;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9" name="Google Shape;2789;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0" name="Google Shape;2790;p45"/>
          <p:cNvSpPr/>
          <p:nvPr/>
        </p:nvSpPr>
        <p:spPr>
          <a:xfrm>
            <a:off x="8060325" y="25184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91" name="Google Shape;2791;p45"/>
          <p:cNvGrpSpPr/>
          <p:nvPr/>
        </p:nvGrpSpPr>
        <p:grpSpPr>
          <a:xfrm>
            <a:off x="8485368" y="2493258"/>
            <a:ext cx="286610" cy="357601"/>
            <a:chOff x="3086700" y="1180050"/>
            <a:chExt cx="216800" cy="262325"/>
          </a:xfrm>
        </p:grpSpPr>
        <p:sp>
          <p:nvSpPr>
            <p:cNvPr id="2792" name="Google Shape;2792;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3" name="Google Shape;2793;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94" name="Google Shape;2794;p45"/>
          <p:cNvGrpSpPr/>
          <p:nvPr/>
        </p:nvGrpSpPr>
        <p:grpSpPr>
          <a:xfrm>
            <a:off x="8991962" y="2481398"/>
            <a:ext cx="228243" cy="381321"/>
            <a:chOff x="3741075" y="1171575"/>
            <a:chExt cx="172650" cy="279725"/>
          </a:xfrm>
        </p:grpSpPr>
        <p:sp>
          <p:nvSpPr>
            <p:cNvPr id="2795" name="Google Shape;2795;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6" name="Google Shape;2796;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7" name="Google Shape;2797;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8" name="Google Shape;2798;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9" name="Google Shape;2799;p45"/>
          <p:cNvSpPr/>
          <p:nvPr/>
        </p:nvSpPr>
        <p:spPr>
          <a:xfrm>
            <a:off x="9450374" y="24937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00" name="Google Shape;2800;p45"/>
          <p:cNvGrpSpPr/>
          <p:nvPr/>
        </p:nvGrpSpPr>
        <p:grpSpPr>
          <a:xfrm>
            <a:off x="2513457" y="3225502"/>
            <a:ext cx="351520" cy="253623"/>
            <a:chOff x="952700" y="1101100"/>
            <a:chExt cx="265900" cy="186050"/>
          </a:xfrm>
        </p:grpSpPr>
        <p:sp>
          <p:nvSpPr>
            <p:cNvPr id="2801" name="Google Shape;2801;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2" name="Google Shape;2802;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3" name="Google Shape;2803;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04" name="Google Shape;2804;p45"/>
          <p:cNvSpPr/>
          <p:nvPr/>
        </p:nvSpPr>
        <p:spPr>
          <a:xfrm>
            <a:off x="3039928" y="31423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5" name="Google Shape;2805;p45"/>
          <p:cNvSpPr/>
          <p:nvPr/>
        </p:nvSpPr>
        <p:spPr>
          <a:xfrm>
            <a:off x="3461790" y="31697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6" name="Google Shape;2806;p45"/>
          <p:cNvSpPr/>
          <p:nvPr/>
        </p:nvSpPr>
        <p:spPr>
          <a:xfrm>
            <a:off x="4033408" y="31698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7" name="Google Shape;2807;p45"/>
          <p:cNvSpPr/>
          <p:nvPr/>
        </p:nvSpPr>
        <p:spPr>
          <a:xfrm>
            <a:off x="4642775" y="32079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08" name="Google Shape;2808;p45"/>
          <p:cNvGrpSpPr/>
          <p:nvPr/>
        </p:nvGrpSpPr>
        <p:grpSpPr>
          <a:xfrm>
            <a:off x="5204724" y="3204102"/>
            <a:ext cx="317875" cy="344208"/>
            <a:chOff x="5583325" y="1073450"/>
            <a:chExt cx="240450" cy="252500"/>
          </a:xfrm>
        </p:grpSpPr>
        <p:sp>
          <p:nvSpPr>
            <p:cNvPr id="2809" name="Google Shape;2809;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0" name="Google Shape;2810;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1" name="Google Shape;2811;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2" name="Google Shape;2812;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13" name="Google Shape;2813;p45"/>
          <p:cNvGrpSpPr/>
          <p:nvPr/>
        </p:nvGrpSpPr>
        <p:grpSpPr>
          <a:xfrm>
            <a:off x="5688597" y="3193853"/>
            <a:ext cx="386850" cy="294962"/>
            <a:chOff x="1502275" y="3638775"/>
            <a:chExt cx="292625" cy="216375"/>
          </a:xfrm>
        </p:grpSpPr>
        <p:sp>
          <p:nvSpPr>
            <p:cNvPr id="2814" name="Google Shape;2814;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5" name="Google Shape;2815;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6" name="Google Shape;2816;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7" name="Google Shape;2817;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8" name="Google Shape;2818;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19" name="Google Shape;2819;p45"/>
          <p:cNvGrpSpPr/>
          <p:nvPr/>
        </p:nvGrpSpPr>
        <p:grpSpPr>
          <a:xfrm>
            <a:off x="6243632" y="3138339"/>
            <a:ext cx="354428" cy="362441"/>
            <a:chOff x="3171000" y="4021950"/>
            <a:chExt cx="268100" cy="265875"/>
          </a:xfrm>
        </p:grpSpPr>
        <p:sp>
          <p:nvSpPr>
            <p:cNvPr id="2820" name="Google Shape;2820;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1" name="Google Shape;2821;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22" name="Google Shape;2822;p45"/>
          <p:cNvSpPr/>
          <p:nvPr/>
        </p:nvSpPr>
        <p:spPr>
          <a:xfrm>
            <a:off x="6764408" y="31726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3" name="Google Shape;2823;p45"/>
          <p:cNvSpPr/>
          <p:nvPr/>
        </p:nvSpPr>
        <p:spPr>
          <a:xfrm>
            <a:off x="7318796" y="31571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24" name="Google Shape;2824;p45"/>
          <p:cNvGrpSpPr/>
          <p:nvPr/>
        </p:nvGrpSpPr>
        <p:grpSpPr>
          <a:xfrm>
            <a:off x="7832907" y="3189992"/>
            <a:ext cx="334400" cy="344821"/>
            <a:chOff x="5684575" y="4038000"/>
            <a:chExt cx="252950" cy="252950"/>
          </a:xfrm>
        </p:grpSpPr>
        <p:sp>
          <p:nvSpPr>
            <p:cNvPr id="2825" name="Google Shape;2825;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6" name="Google Shape;2826;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7" name="Google Shape;2827;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8" name="Google Shape;2828;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9" name="Google Shape;2829;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0" name="Google Shape;2830;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31" name="Google Shape;2831;p45"/>
          <p:cNvGrpSpPr/>
          <p:nvPr/>
        </p:nvGrpSpPr>
        <p:grpSpPr>
          <a:xfrm>
            <a:off x="8426502" y="3148426"/>
            <a:ext cx="247115" cy="399520"/>
            <a:chOff x="1982675" y="3599525"/>
            <a:chExt cx="186925" cy="293075"/>
          </a:xfrm>
        </p:grpSpPr>
        <p:sp>
          <p:nvSpPr>
            <p:cNvPr id="2832" name="Google Shape;2832;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3" name="Google Shape;2833;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4" name="Google Shape;2834;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5" name="Google Shape;2835;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6" name="Google Shape;2836;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37" name="Google Shape;2837;p45"/>
          <p:cNvGrpSpPr/>
          <p:nvPr/>
        </p:nvGrpSpPr>
        <p:grpSpPr>
          <a:xfrm>
            <a:off x="8932510" y="3148425"/>
            <a:ext cx="178106" cy="398940"/>
            <a:chOff x="2397075" y="3602200"/>
            <a:chExt cx="134725" cy="292650"/>
          </a:xfrm>
        </p:grpSpPr>
        <p:sp>
          <p:nvSpPr>
            <p:cNvPr id="2838" name="Google Shape;2838;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9" name="Google Shape;2839;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0" name="Google Shape;2840;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1" name="Google Shape;2841;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2" name="Google Shape;2842;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43" name="Google Shape;2843;p45"/>
          <p:cNvGrpSpPr/>
          <p:nvPr/>
        </p:nvGrpSpPr>
        <p:grpSpPr>
          <a:xfrm>
            <a:off x="2566625" y="3832849"/>
            <a:ext cx="246520" cy="383741"/>
            <a:chOff x="2717350" y="3603525"/>
            <a:chExt cx="186475" cy="281500"/>
          </a:xfrm>
        </p:grpSpPr>
        <p:sp>
          <p:nvSpPr>
            <p:cNvPr id="2844" name="Google Shape;2844;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5" name="Google Shape;2845;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6" name="Google Shape;2846;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7" name="Google Shape;2847;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48" name="Google Shape;2848;p45"/>
          <p:cNvSpPr/>
          <p:nvPr/>
        </p:nvSpPr>
        <p:spPr>
          <a:xfrm>
            <a:off x="9368466" y="31729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49" name="Google Shape;2849;p45"/>
          <p:cNvGrpSpPr/>
          <p:nvPr/>
        </p:nvGrpSpPr>
        <p:grpSpPr>
          <a:xfrm>
            <a:off x="3009545" y="3843192"/>
            <a:ext cx="332053" cy="363054"/>
            <a:chOff x="3927075" y="3612900"/>
            <a:chExt cx="251175" cy="266325"/>
          </a:xfrm>
        </p:grpSpPr>
        <p:sp>
          <p:nvSpPr>
            <p:cNvPr id="2850" name="Google Shape;2850;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1" name="Google Shape;2851;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2" name="Google Shape;2852;p45"/>
          <p:cNvGrpSpPr/>
          <p:nvPr/>
        </p:nvGrpSpPr>
        <p:grpSpPr>
          <a:xfrm>
            <a:off x="3537650" y="3902789"/>
            <a:ext cx="336152" cy="347241"/>
            <a:chOff x="4324975" y="3617800"/>
            <a:chExt cx="254275" cy="254725"/>
          </a:xfrm>
        </p:grpSpPr>
        <p:sp>
          <p:nvSpPr>
            <p:cNvPr id="2853" name="Google Shape;2853;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4" name="Google Shape;2854;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5" name="Google Shape;2855;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6" name="Google Shape;2856;p45"/>
          <p:cNvGrpSpPr/>
          <p:nvPr/>
        </p:nvGrpSpPr>
        <p:grpSpPr>
          <a:xfrm>
            <a:off x="4071309" y="3968461"/>
            <a:ext cx="399872" cy="217737"/>
            <a:chOff x="4728650" y="3665975"/>
            <a:chExt cx="302475" cy="159725"/>
          </a:xfrm>
        </p:grpSpPr>
        <p:sp>
          <p:nvSpPr>
            <p:cNvPr id="2857" name="Google Shape;2857;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8" name="Google Shape;2858;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9" name="Google Shape;2859;p45"/>
          <p:cNvGrpSpPr/>
          <p:nvPr/>
        </p:nvGrpSpPr>
        <p:grpSpPr>
          <a:xfrm>
            <a:off x="4597975" y="3925621"/>
            <a:ext cx="382719" cy="282796"/>
            <a:chOff x="5164925" y="3642775"/>
            <a:chExt cx="289500" cy="207450"/>
          </a:xfrm>
        </p:grpSpPr>
        <p:sp>
          <p:nvSpPr>
            <p:cNvPr id="2860" name="Google Shape;2860;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1" name="Google Shape;2861;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2" name="Google Shape;2862;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3" name="Google Shape;2863;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4" name="Google Shape;2864;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65" name="Google Shape;2865;p45"/>
          <p:cNvSpPr/>
          <p:nvPr/>
        </p:nvSpPr>
        <p:spPr>
          <a:xfrm>
            <a:off x="5198765" y="38393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6" name="Google Shape;2866;p45"/>
          <p:cNvSpPr/>
          <p:nvPr/>
        </p:nvSpPr>
        <p:spPr>
          <a:xfrm>
            <a:off x="5702584" y="38712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7" name="Google Shape;2867;p45"/>
          <p:cNvSpPr/>
          <p:nvPr/>
        </p:nvSpPr>
        <p:spPr>
          <a:xfrm>
            <a:off x="6179805" y="38605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8" name="Google Shape;2868;p45"/>
          <p:cNvSpPr/>
          <p:nvPr/>
        </p:nvSpPr>
        <p:spPr>
          <a:xfrm>
            <a:off x="6760807" y="37867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9" name="Google Shape;2869;p45"/>
          <p:cNvSpPr/>
          <p:nvPr/>
        </p:nvSpPr>
        <p:spPr>
          <a:xfrm>
            <a:off x="7270160" y="37864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0" name="Google Shape;2870;p45"/>
          <p:cNvSpPr/>
          <p:nvPr/>
        </p:nvSpPr>
        <p:spPr>
          <a:xfrm>
            <a:off x="7779513" y="37789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1" name="Google Shape;2871;p45"/>
          <p:cNvSpPr/>
          <p:nvPr/>
        </p:nvSpPr>
        <p:spPr>
          <a:xfrm>
            <a:off x="8393506" y="38354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72" name="Google Shape;2872;p45"/>
          <p:cNvGrpSpPr/>
          <p:nvPr/>
        </p:nvGrpSpPr>
        <p:grpSpPr>
          <a:xfrm>
            <a:off x="8918599" y="3839841"/>
            <a:ext cx="327294" cy="334632"/>
            <a:chOff x="5717150" y="2098500"/>
            <a:chExt cx="247575" cy="245475"/>
          </a:xfrm>
        </p:grpSpPr>
        <p:sp>
          <p:nvSpPr>
            <p:cNvPr id="2873" name="Google Shape;2873;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4" name="Google Shape;2874;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5" name="Google Shape;2875;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76" name="Google Shape;2876;p45"/>
          <p:cNvSpPr/>
          <p:nvPr/>
        </p:nvSpPr>
        <p:spPr>
          <a:xfrm>
            <a:off x="9468216" y="37728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7" name="Google Shape;2877;p45"/>
          <p:cNvSpPr/>
          <p:nvPr/>
        </p:nvSpPr>
        <p:spPr>
          <a:xfrm>
            <a:off x="2504275" y="4571524"/>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8" name="Google Shape;2878;p45"/>
          <p:cNvSpPr/>
          <p:nvPr/>
        </p:nvSpPr>
        <p:spPr>
          <a:xfrm>
            <a:off x="3024565" y="45523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79" name="Google Shape;2879;p45"/>
          <p:cNvGrpSpPr/>
          <p:nvPr/>
        </p:nvGrpSpPr>
        <p:grpSpPr>
          <a:xfrm>
            <a:off x="3496073" y="4480767"/>
            <a:ext cx="352082" cy="317455"/>
            <a:chOff x="6435300" y="2742175"/>
            <a:chExt cx="266325" cy="232875"/>
          </a:xfrm>
        </p:grpSpPr>
        <p:sp>
          <p:nvSpPr>
            <p:cNvPr id="2880" name="Google Shape;2880;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1" name="Google Shape;2881;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82" name="Google Shape;2882;p45"/>
          <p:cNvGrpSpPr/>
          <p:nvPr/>
        </p:nvGrpSpPr>
        <p:grpSpPr>
          <a:xfrm>
            <a:off x="4543033" y="4559892"/>
            <a:ext cx="333805" cy="344208"/>
            <a:chOff x="674800" y="2146225"/>
            <a:chExt cx="252500" cy="252500"/>
          </a:xfrm>
        </p:grpSpPr>
        <p:sp>
          <p:nvSpPr>
            <p:cNvPr id="2883" name="Google Shape;2883;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4" name="Google Shape;2884;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5" name="Google Shape;2885;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6" name="Google Shape;2886;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87" name="Google Shape;2887;p45"/>
          <p:cNvGrpSpPr/>
          <p:nvPr/>
        </p:nvGrpSpPr>
        <p:grpSpPr>
          <a:xfrm>
            <a:off x="5070081" y="4571378"/>
            <a:ext cx="333805" cy="344208"/>
            <a:chOff x="2164225" y="2146225"/>
            <a:chExt cx="252500" cy="252500"/>
          </a:xfrm>
        </p:grpSpPr>
        <p:sp>
          <p:nvSpPr>
            <p:cNvPr id="2888" name="Google Shape;2888;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9" name="Google Shape;2889;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0" name="Google Shape;2890;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1" name="Google Shape;2891;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2" name="Google Shape;2892;p45"/>
          <p:cNvGrpSpPr/>
          <p:nvPr/>
        </p:nvGrpSpPr>
        <p:grpSpPr>
          <a:xfrm>
            <a:off x="4015992" y="4571151"/>
            <a:ext cx="334400" cy="344821"/>
            <a:chOff x="689975" y="1737200"/>
            <a:chExt cx="252950" cy="252950"/>
          </a:xfrm>
        </p:grpSpPr>
        <p:sp>
          <p:nvSpPr>
            <p:cNvPr id="2893" name="Google Shape;2893;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4" name="Google Shape;2894;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5" name="Google Shape;2895;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6" name="Google Shape;2896;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7" name="Google Shape;2897;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8" name="Google Shape;2898;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9" name="Google Shape;2899;p45"/>
          <p:cNvGrpSpPr/>
          <p:nvPr/>
        </p:nvGrpSpPr>
        <p:grpSpPr>
          <a:xfrm>
            <a:off x="5596850" y="4561027"/>
            <a:ext cx="334400" cy="344208"/>
            <a:chOff x="2961350" y="1740750"/>
            <a:chExt cx="252950" cy="252500"/>
          </a:xfrm>
        </p:grpSpPr>
        <p:sp>
          <p:nvSpPr>
            <p:cNvPr id="2900" name="Google Shape;2900;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1" name="Google Shape;2901;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2" name="Google Shape;2902;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3" name="Google Shape;2903;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4" name="Google Shape;2904;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5" name="Google Shape;2905;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06" name="Google Shape;2906;p45"/>
          <p:cNvSpPr/>
          <p:nvPr/>
        </p:nvSpPr>
        <p:spPr>
          <a:xfrm>
            <a:off x="6154529" y="45901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907" name="Google Shape;2907;p45"/>
          <p:cNvGrpSpPr/>
          <p:nvPr/>
        </p:nvGrpSpPr>
        <p:grpSpPr>
          <a:xfrm>
            <a:off x="6680883" y="4509393"/>
            <a:ext cx="271902" cy="376448"/>
            <a:chOff x="4026550" y="3640100"/>
            <a:chExt cx="205675" cy="276150"/>
          </a:xfrm>
        </p:grpSpPr>
        <p:sp>
          <p:nvSpPr>
            <p:cNvPr id="2908" name="Google Shape;2908;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9" name="Google Shape;2909;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0" name="Google Shape;2910;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1" name="Google Shape;2911;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2" name="Google Shape;2912;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3" name="Google Shape;2913;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14" name="Google Shape;2914;p45"/>
          <p:cNvSpPr/>
          <p:nvPr/>
        </p:nvSpPr>
        <p:spPr>
          <a:xfrm>
            <a:off x="7174706" y="45753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15" name="Google Shape;2915;p45"/>
          <p:cNvGrpSpPr/>
          <p:nvPr/>
        </p:nvGrpSpPr>
        <p:grpSpPr>
          <a:xfrm>
            <a:off x="7717488" y="4608628"/>
            <a:ext cx="351487" cy="294826"/>
            <a:chOff x="853250" y="4006875"/>
            <a:chExt cx="265875" cy="216275"/>
          </a:xfrm>
        </p:grpSpPr>
        <p:sp>
          <p:nvSpPr>
            <p:cNvPr id="2916" name="Google Shape;2916;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7" name="Google Shape;2917;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18" name="Google Shape;2918;p45"/>
          <p:cNvGrpSpPr/>
          <p:nvPr/>
        </p:nvGrpSpPr>
        <p:grpSpPr>
          <a:xfrm>
            <a:off x="8895055" y="4574207"/>
            <a:ext cx="245925" cy="363668"/>
            <a:chOff x="1978675" y="3981800"/>
            <a:chExt cx="186025" cy="266775"/>
          </a:xfrm>
        </p:grpSpPr>
        <p:sp>
          <p:nvSpPr>
            <p:cNvPr id="2919" name="Google Shape;2919;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0" name="Google Shape;2920;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21" name="Google Shape;2921;p45"/>
          <p:cNvSpPr/>
          <p:nvPr/>
        </p:nvSpPr>
        <p:spPr>
          <a:xfrm>
            <a:off x="8292071" y="45956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22" name="Google Shape;2922;p45"/>
          <p:cNvGrpSpPr/>
          <p:nvPr/>
        </p:nvGrpSpPr>
        <p:grpSpPr>
          <a:xfrm>
            <a:off x="9424795" y="4583651"/>
            <a:ext cx="333805" cy="344821"/>
            <a:chOff x="480325" y="3970200"/>
            <a:chExt cx="252500" cy="252950"/>
          </a:xfrm>
        </p:grpSpPr>
        <p:sp>
          <p:nvSpPr>
            <p:cNvPr id="2923" name="Google Shape;2923;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4" name="Google Shape;2924;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5" name="Google Shape;2925;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6" name="Google Shape;2926;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7" name="Google Shape;2927;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28" name="Google Shape;2928;p45"/>
          <p:cNvSpPr/>
          <p:nvPr/>
        </p:nvSpPr>
        <p:spPr>
          <a:xfrm>
            <a:off x="2592146" y="51944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29" name="Google Shape;2929;p45"/>
          <p:cNvGrpSpPr/>
          <p:nvPr/>
        </p:nvGrpSpPr>
        <p:grpSpPr>
          <a:xfrm>
            <a:off x="3000518" y="5173256"/>
            <a:ext cx="334400" cy="344208"/>
            <a:chOff x="5745250" y="4378350"/>
            <a:chExt cx="252950" cy="252500"/>
          </a:xfrm>
        </p:grpSpPr>
        <p:sp>
          <p:nvSpPr>
            <p:cNvPr id="2930" name="Google Shape;2930;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1" name="Google Shape;2931;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32" name="Google Shape;2932;p45"/>
          <p:cNvGrpSpPr/>
          <p:nvPr/>
        </p:nvGrpSpPr>
        <p:grpSpPr>
          <a:xfrm>
            <a:off x="3510017" y="5177516"/>
            <a:ext cx="334400" cy="344821"/>
            <a:chOff x="6130650" y="4381475"/>
            <a:chExt cx="252950" cy="252950"/>
          </a:xfrm>
        </p:grpSpPr>
        <p:sp>
          <p:nvSpPr>
            <p:cNvPr id="2933" name="Google Shape;2933;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4" name="Google Shape;2934;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35" name="Google Shape;2935;p45"/>
          <p:cNvSpPr/>
          <p:nvPr/>
        </p:nvSpPr>
        <p:spPr>
          <a:xfrm>
            <a:off x="4017053" y="51924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36" name="Google Shape;2936;p45"/>
          <p:cNvGrpSpPr/>
          <p:nvPr/>
        </p:nvGrpSpPr>
        <p:grpSpPr>
          <a:xfrm>
            <a:off x="4517821" y="5200599"/>
            <a:ext cx="352082" cy="299802"/>
            <a:chOff x="6919750" y="1464650"/>
            <a:chExt cx="266325" cy="219925"/>
          </a:xfrm>
        </p:grpSpPr>
        <p:sp>
          <p:nvSpPr>
            <p:cNvPr id="2937" name="Google Shape;2937;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8" name="Google Shape;2938;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39" name="Google Shape;2939;p45"/>
          <p:cNvGrpSpPr/>
          <p:nvPr/>
        </p:nvGrpSpPr>
        <p:grpSpPr>
          <a:xfrm>
            <a:off x="5044018" y="5176041"/>
            <a:ext cx="366855" cy="339948"/>
            <a:chOff x="4759875" y="1027050"/>
            <a:chExt cx="277500" cy="249375"/>
          </a:xfrm>
        </p:grpSpPr>
        <p:sp>
          <p:nvSpPr>
            <p:cNvPr id="2940" name="Google Shape;2940;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1" name="Google Shape;2941;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2" name="Google Shape;2942;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3" name="Google Shape;2943;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4" name="Google Shape;2944;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5" name="Google Shape;2945;p45"/>
          <p:cNvGrpSpPr/>
          <p:nvPr/>
        </p:nvGrpSpPr>
        <p:grpSpPr>
          <a:xfrm>
            <a:off x="5585303" y="5160015"/>
            <a:ext cx="372738" cy="343186"/>
            <a:chOff x="3357900" y="1057675"/>
            <a:chExt cx="281950" cy="251750"/>
          </a:xfrm>
        </p:grpSpPr>
        <p:sp>
          <p:nvSpPr>
            <p:cNvPr id="2946" name="Google Shape;2946;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7" name="Google Shape;2947;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8" name="Google Shape;2948;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9" name="Google Shape;2949;p45"/>
          <p:cNvGrpSpPr/>
          <p:nvPr/>
        </p:nvGrpSpPr>
        <p:grpSpPr>
          <a:xfrm>
            <a:off x="6148475" y="5145020"/>
            <a:ext cx="191095" cy="401974"/>
            <a:chOff x="3783900" y="1046675"/>
            <a:chExt cx="144550" cy="294875"/>
          </a:xfrm>
        </p:grpSpPr>
        <p:sp>
          <p:nvSpPr>
            <p:cNvPr id="2950" name="Google Shape;2950;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1" name="Google Shape;2951;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52" name="Google Shape;2952;p45"/>
          <p:cNvSpPr/>
          <p:nvPr/>
        </p:nvSpPr>
        <p:spPr>
          <a:xfrm>
            <a:off x="6673514" y="51692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53" name="Google Shape;2953;p45"/>
          <p:cNvGrpSpPr/>
          <p:nvPr/>
        </p:nvGrpSpPr>
        <p:grpSpPr>
          <a:xfrm>
            <a:off x="7047755" y="4902403"/>
            <a:ext cx="552596" cy="674409"/>
            <a:chOff x="238550" y="1487175"/>
            <a:chExt cx="418000" cy="494725"/>
          </a:xfrm>
        </p:grpSpPr>
        <p:sp>
          <p:nvSpPr>
            <p:cNvPr id="2954" name="Google Shape;2954;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5" name="Google Shape;2955;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6" name="Google Shape;2956;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7" name="Google Shape;2957;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8" name="Google Shape;2958;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9" name="Google Shape;2959;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0" name="Google Shape;2960;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1" name="Google Shape;2961;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2" name="Google Shape;2962;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63" name="Google Shape;2963;p45"/>
          <p:cNvSpPr/>
          <p:nvPr/>
        </p:nvSpPr>
        <p:spPr>
          <a:xfrm>
            <a:off x="7717149" y="53031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4" name="Google Shape;2964;p45"/>
          <p:cNvSpPr/>
          <p:nvPr/>
        </p:nvSpPr>
        <p:spPr>
          <a:xfrm>
            <a:off x="8208611" y="52139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65" name="Google Shape;2965;p45"/>
          <p:cNvGrpSpPr/>
          <p:nvPr/>
        </p:nvGrpSpPr>
        <p:grpSpPr>
          <a:xfrm>
            <a:off x="8800133" y="5229162"/>
            <a:ext cx="364707" cy="363804"/>
            <a:chOff x="6010925" y="3998175"/>
            <a:chExt cx="275875" cy="266875"/>
          </a:xfrm>
        </p:grpSpPr>
        <p:sp>
          <p:nvSpPr>
            <p:cNvPr id="2966" name="Google Shape;2966;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7" name="Google Shape;2967;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8" name="Google Shape;2968;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9" name="Google Shape;2969;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0" name="Google Shape;2970;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1" name="Google Shape;2971;p45"/>
          <p:cNvGrpSpPr/>
          <p:nvPr/>
        </p:nvGrpSpPr>
        <p:grpSpPr>
          <a:xfrm>
            <a:off x="9402329" y="5247787"/>
            <a:ext cx="352082" cy="308322"/>
            <a:chOff x="6866650" y="1038650"/>
            <a:chExt cx="266325" cy="226175"/>
          </a:xfrm>
        </p:grpSpPr>
        <p:sp>
          <p:nvSpPr>
            <p:cNvPr id="2972" name="Google Shape;2972;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3" name="Google Shape;2973;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4" name="Google Shape;2974;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5" name="Google Shape;2975;p45"/>
          <p:cNvGrpSpPr/>
          <p:nvPr/>
        </p:nvGrpSpPr>
        <p:grpSpPr>
          <a:xfrm>
            <a:off x="5139862" y="1883937"/>
            <a:ext cx="272497" cy="362441"/>
            <a:chOff x="2033075" y="2942475"/>
            <a:chExt cx="206125" cy="265875"/>
          </a:xfrm>
        </p:grpSpPr>
        <p:sp>
          <p:nvSpPr>
            <p:cNvPr id="2976" name="Google Shape;2976;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7" name="Google Shape;2977;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8" name="Google Shape;2978;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9" name="Google Shape;2979;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0" name="Google Shape;2980;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1" name="Google Shape;2981;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82" name="Google Shape;2982;p45"/>
          <p:cNvSpPr/>
          <p:nvPr/>
        </p:nvSpPr>
        <p:spPr>
          <a:xfrm>
            <a:off x="2504291" y="58243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83" name="Google Shape;2983;p45"/>
          <p:cNvGrpSpPr/>
          <p:nvPr/>
        </p:nvGrpSpPr>
        <p:grpSpPr>
          <a:xfrm>
            <a:off x="3001577" y="5860339"/>
            <a:ext cx="325576" cy="362441"/>
            <a:chOff x="3081775" y="1061400"/>
            <a:chExt cx="246275" cy="265875"/>
          </a:xfrm>
        </p:grpSpPr>
        <p:sp>
          <p:nvSpPr>
            <p:cNvPr id="2984" name="Google Shape;2984;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5" name="Google Shape;2985;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6" name="Google Shape;2986;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87" name="Google Shape;2987;p45"/>
          <p:cNvGrpSpPr/>
          <p:nvPr/>
        </p:nvGrpSpPr>
        <p:grpSpPr>
          <a:xfrm>
            <a:off x="3541288" y="5902459"/>
            <a:ext cx="369202" cy="325941"/>
            <a:chOff x="2847150" y="1805000"/>
            <a:chExt cx="279275" cy="239100"/>
          </a:xfrm>
        </p:grpSpPr>
        <p:sp>
          <p:nvSpPr>
            <p:cNvPr id="2988" name="Google Shape;2988;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9" name="Google Shape;2989;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0" name="Google Shape;2990;p45"/>
          <p:cNvSpPr/>
          <p:nvPr/>
        </p:nvSpPr>
        <p:spPr>
          <a:xfrm>
            <a:off x="4123609" y="59522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91" name="Google Shape;2991;p45"/>
          <p:cNvGrpSpPr/>
          <p:nvPr/>
        </p:nvGrpSpPr>
        <p:grpSpPr>
          <a:xfrm>
            <a:off x="4727082" y="5846716"/>
            <a:ext cx="352082" cy="363054"/>
            <a:chOff x="6435300" y="1095300"/>
            <a:chExt cx="266325" cy="266325"/>
          </a:xfrm>
        </p:grpSpPr>
        <p:sp>
          <p:nvSpPr>
            <p:cNvPr id="2992" name="Google Shape;2992;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3" name="Google Shape;2993;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4" name="Google Shape;2994;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5" name="Google Shape;2995;p45"/>
          <p:cNvSpPr/>
          <p:nvPr/>
        </p:nvSpPr>
        <p:spPr>
          <a:xfrm>
            <a:off x="5290932" y="58609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6" name="Google Shape;2996;p45"/>
          <p:cNvSpPr/>
          <p:nvPr/>
        </p:nvSpPr>
        <p:spPr>
          <a:xfrm>
            <a:off x="5751682" y="58325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97" name="Google Shape;2997;p45"/>
          <p:cNvGrpSpPr/>
          <p:nvPr/>
        </p:nvGrpSpPr>
        <p:grpSpPr>
          <a:xfrm>
            <a:off x="6280151" y="5841780"/>
            <a:ext cx="301350" cy="363054"/>
            <a:chOff x="4506525" y="1060950"/>
            <a:chExt cx="227950" cy="266325"/>
          </a:xfrm>
        </p:grpSpPr>
        <p:sp>
          <p:nvSpPr>
            <p:cNvPr id="2998" name="Google Shape;2998;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9" name="Google Shape;2999;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0" name="Google Shape;3000;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1" name="Google Shape;3001;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2" name="Google Shape;3002;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3" name="Google Shape;3003;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4" name="Google Shape;3004;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05" name="Google Shape;3005;p45"/>
          <p:cNvSpPr/>
          <p:nvPr/>
        </p:nvSpPr>
        <p:spPr>
          <a:xfrm>
            <a:off x="6739198" y="59650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6" name="Google Shape;3006;p45"/>
          <p:cNvSpPr/>
          <p:nvPr/>
        </p:nvSpPr>
        <p:spPr>
          <a:xfrm>
            <a:off x="7735916" y="59194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07" name="Google Shape;3007;p45"/>
          <p:cNvGrpSpPr/>
          <p:nvPr/>
        </p:nvGrpSpPr>
        <p:grpSpPr>
          <a:xfrm>
            <a:off x="7285785" y="5919636"/>
            <a:ext cx="251246" cy="356340"/>
            <a:chOff x="867500" y="3647700"/>
            <a:chExt cx="190050" cy="261400"/>
          </a:xfrm>
        </p:grpSpPr>
        <p:sp>
          <p:nvSpPr>
            <p:cNvPr id="3008" name="Google Shape;3008;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9" name="Google Shape;3009;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0" name="Google Shape;3010;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1" name="Google Shape;3011;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2" name="Google Shape;3012;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13" name="Google Shape;3013;p45"/>
          <p:cNvSpPr/>
          <p:nvPr/>
        </p:nvSpPr>
        <p:spPr>
          <a:xfrm>
            <a:off x="8242362" y="58862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4" name="Google Shape;3014;p45"/>
          <p:cNvSpPr/>
          <p:nvPr/>
        </p:nvSpPr>
        <p:spPr>
          <a:xfrm>
            <a:off x="8844168" y="58850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15" name="Google Shape;3015;p45"/>
          <p:cNvGrpSpPr/>
          <p:nvPr/>
        </p:nvGrpSpPr>
        <p:grpSpPr>
          <a:xfrm>
            <a:off x="9428063" y="5874809"/>
            <a:ext cx="299598" cy="398327"/>
            <a:chOff x="3707175" y="1322350"/>
            <a:chExt cx="226625" cy="292200"/>
          </a:xfrm>
        </p:grpSpPr>
        <p:sp>
          <p:nvSpPr>
            <p:cNvPr id="3016" name="Google Shape;3016;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7" name="Google Shape;3017;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1" name="Shape 302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sp>
        <p:nvSpPr>
          <p:cNvPr id="2225" name="Google Shape;2225;p24"/>
          <p:cNvSpPr txBox="1"/>
          <p:nvPr>
            <p:ph type="title"/>
          </p:nvPr>
        </p:nvSpPr>
        <p:spPr>
          <a:xfrm>
            <a:off x="1025425" y="593375"/>
            <a:ext cx="101412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Table of contents.</a:t>
            </a:r>
            <a:endParaRPr/>
          </a:p>
        </p:txBody>
      </p:sp>
      <p:sp>
        <p:nvSpPr>
          <p:cNvPr id="2226" name="Google Shape;2226;p24"/>
          <p:cNvSpPr txBox="1"/>
          <p:nvPr>
            <p:ph idx="1" type="body"/>
          </p:nvPr>
        </p:nvSpPr>
        <p:spPr>
          <a:xfrm>
            <a:off x="1025469"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2227" name="Google Shape;2227;p24"/>
          <p:cNvSpPr txBox="1"/>
          <p:nvPr>
            <p:ph idx="2" type="body"/>
          </p:nvPr>
        </p:nvSpPr>
        <p:spPr>
          <a:xfrm>
            <a:off x="4485471"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2228" name="Google Shape;2228;p24"/>
          <p:cNvSpPr txBox="1"/>
          <p:nvPr>
            <p:ph idx="3" type="body"/>
          </p:nvPr>
        </p:nvSpPr>
        <p:spPr>
          <a:xfrm>
            <a:off x="7945496"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2229" name="Google Shape;2229;p24"/>
          <p:cNvSpPr txBox="1"/>
          <p:nvPr>
            <p:ph idx="4" type="body"/>
          </p:nvPr>
        </p:nvSpPr>
        <p:spPr>
          <a:xfrm>
            <a:off x="1025413"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2230" name="Google Shape;2230;p24"/>
          <p:cNvSpPr txBox="1"/>
          <p:nvPr>
            <p:ph idx="5" type="body"/>
          </p:nvPr>
        </p:nvSpPr>
        <p:spPr>
          <a:xfrm>
            <a:off x="4485415"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2231" name="Google Shape;2231;p24"/>
          <p:cNvSpPr txBox="1"/>
          <p:nvPr>
            <p:ph idx="6" type="body"/>
          </p:nvPr>
        </p:nvSpPr>
        <p:spPr>
          <a:xfrm>
            <a:off x="7945440"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
        <p:nvSpPr>
          <p:cNvPr id="2232" name="Google Shape;2232;p24"/>
          <p:cNvSpPr/>
          <p:nvPr/>
        </p:nvSpPr>
        <p:spPr>
          <a:xfrm>
            <a:off x="2229433" y="19546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1</a:t>
            </a:r>
            <a:endParaRPr i="0" sz="4000" u="none" cap="none" strike="noStrike">
              <a:solidFill>
                <a:srgbClr val="FFFFFF"/>
              </a:solidFill>
              <a:latin typeface="Chewy"/>
              <a:ea typeface="Chewy"/>
              <a:cs typeface="Chewy"/>
              <a:sym typeface="Chewy"/>
            </a:endParaRPr>
          </a:p>
        </p:txBody>
      </p:sp>
      <p:sp>
        <p:nvSpPr>
          <p:cNvPr id="2233" name="Google Shape;2233;p24"/>
          <p:cNvSpPr/>
          <p:nvPr/>
        </p:nvSpPr>
        <p:spPr>
          <a:xfrm>
            <a:off x="5689508" y="19546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2</a:t>
            </a:r>
            <a:endParaRPr i="0" sz="4000" u="none" cap="none" strike="noStrike">
              <a:solidFill>
                <a:srgbClr val="FFFFFF"/>
              </a:solidFill>
              <a:latin typeface="Chewy"/>
              <a:ea typeface="Chewy"/>
              <a:cs typeface="Chewy"/>
              <a:sym typeface="Chewy"/>
            </a:endParaRPr>
          </a:p>
        </p:txBody>
      </p:sp>
      <p:sp>
        <p:nvSpPr>
          <p:cNvPr id="2234" name="Google Shape;2234;p24"/>
          <p:cNvSpPr/>
          <p:nvPr/>
        </p:nvSpPr>
        <p:spPr>
          <a:xfrm>
            <a:off x="9149483" y="195465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3</a:t>
            </a:r>
            <a:endParaRPr i="0" sz="4000" u="none" cap="none" strike="noStrike">
              <a:solidFill>
                <a:srgbClr val="FFFFFF"/>
              </a:solidFill>
              <a:latin typeface="Chewy"/>
              <a:ea typeface="Chewy"/>
              <a:cs typeface="Chewy"/>
              <a:sym typeface="Chewy"/>
            </a:endParaRPr>
          </a:p>
        </p:txBody>
      </p:sp>
      <p:sp>
        <p:nvSpPr>
          <p:cNvPr id="2235" name="Google Shape;2235;p24"/>
          <p:cNvSpPr/>
          <p:nvPr/>
        </p:nvSpPr>
        <p:spPr>
          <a:xfrm>
            <a:off x="2229433" y="42887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4</a:t>
            </a:r>
            <a:endParaRPr i="0" sz="4000" u="none" cap="none" strike="noStrike">
              <a:solidFill>
                <a:srgbClr val="FFFFFF"/>
              </a:solidFill>
              <a:latin typeface="Chewy"/>
              <a:ea typeface="Chewy"/>
              <a:cs typeface="Chewy"/>
              <a:sym typeface="Chewy"/>
            </a:endParaRPr>
          </a:p>
        </p:txBody>
      </p:sp>
      <p:sp>
        <p:nvSpPr>
          <p:cNvPr id="2236" name="Google Shape;2236;p24"/>
          <p:cNvSpPr/>
          <p:nvPr/>
        </p:nvSpPr>
        <p:spPr>
          <a:xfrm>
            <a:off x="5689508" y="42887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5</a:t>
            </a:r>
            <a:endParaRPr i="0" sz="4000" u="none" cap="none" strike="noStrike">
              <a:solidFill>
                <a:srgbClr val="FFFFFF"/>
              </a:solidFill>
              <a:latin typeface="Chewy"/>
              <a:ea typeface="Chewy"/>
              <a:cs typeface="Chewy"/>
              <a:sym typeface="Chewy"/>
            </a:endParaRPr>
          </a:p>
        </p:txBody>
      </p:sp>
      <p:sp>
        <p:nvSpPr>
          <p:cNvPr id="2237" name="Google Shape;2237;p24"/>
          <p:cNvSpPr/>
          <p:nvPr/>
        </p:nvSpPr>
        <p:spPr>
          <a:xfrm>
            <a:off x="9149483" y="428875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6</a:t>
            </a:r>
            <a:endParaRPr i="0" sz="4000" u="none" cap="none" strike="noStrike">
              <a:solidFill>
                <a:srgbClr val="FFFFFF"/>
              </a:solidFill>
              <a:latin typeface="Chewy"/>
              <a:ea typeface="Chewy"/>
              <a:cs typeface="Chewy"/>
              <a:sym typeface="Chew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1" name="Shape 2241"/>
        <p:cNvGrpSpPr/>
        <p:nvPr/>
      </p:nvGrpSpPr>
      <p:grpSpPr>
        <a:xfrm>
          <a:off x="0" y="0"/>
          <a:ext cx="0" cy="0"/>
          <a:chOff x="0" y="0"/>
          <a:chExt cx="0" cy="0"/>
        </a:xfrm>
      </p:grpSpPr>
      <p:sp>
        <p:nvSpPr>
          <p:cNvPr id="2242" name="Google Shape;2242;p25"/>
          <p:cNvSpPr txBox="1"/>
          <p:nvPr>
            <p:ph type="title"/>
          </p:nvPr>
        </p:nvSpPr>
        <p:spPr>
          <a:xfrm>
            <a:off x="2754950" y="1117100"/>
            <a:ext cx="6863700" cy="1007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Bullet point list.</a:t>
            </a:r>
            <a:endParaRPr/>
          </a:p>
        </p:txBody>
      </p:sp>
      <p:sp>
        <p:nvSpPr>
          <p:cNvPr id="2243" name="Google Shape;2243;p25"/>
          <p:cNvSpPr txBox="1"/>
          <p:nvPr>
            <p:ph idx="1" type="body"/>
          </p:nvPr>
        </p:nvSpPr>
        <p:spPr>
          <a:xfrm>
            <a:off x="2754950" y="2229100"/>
            <a:ext cx="6863700" cy="3511800"/>
          </a:xfrm>
          <a:prstGeom prst="rect">
            <a:avLst/>
          </a:prstGeom>
        </p:spPr>
        <p:txBody>
          <a:bodyPr anchorCtr="0" anchor="t" bIns="121900" lIns="121900" spcFirstLastPara="1" rIns="121900" wrap="square" tIns="121900">
            <a:normAutofit/>
          </a:bodyPr>
          <a:lstStyle/>
          <a:p>
            <a:pPr indent="-355600" lvl="0" marL="457200" rtl="0" algn="l">
              <a:lnSpc>
                <a:spcPct val="200000"/>
              </a:lnSpc>
              <a:spcBef>
                <a:spcPts val="0"/>
              </a:spcBef>
              <a:spcAft>
                <a:spcPts val="0"/>
              </a:spcAft>
              <a:buSzPts val="2000"/>
              <a:buChar char="●"/>
            </a:pPr>
            <a:r>
              <a:rPr lang="en"/>
              <a:t>We will talk about this first.</a:t>
            </a:r>
            <a:endParaRPr/>
          </a:p>
          <a:p>
            <a:pPr indent="-355600" lvl="0" marL="457200" rtl="0" algn="l">
              <a:lnSpc>
                <a:spcPct val="200000"/>
              </a:lnSpc>
              <a:spcBef>
                <a:spcPts val="0"/>
              </a:spcBef>
              <a:spcAft>
                <a:spcPts val="0"/>
              </a:spcAft>
              <a:buSzPts val="2000"/>
              <a:buChar char="●"/>
            </a:pPr>
            <a:r>
              <a:rPr lang="en"/>
              <a:t>We will talk about this second.</a:t>
            </a:r>
            <a:endParaRPr/>
          </a:p>
          <a:p>
            <a:pPr indent="-355600" lvl="0" marL="457200" rtl="0" algn="l">
              <a:lnSpc>
                <a:spcPct val="200000"/>
              </a:lnSpc>
              <a:spcBef>
                <a:spcPts val="0"/>
              </a:spcBef>
              <a:spcAft>
                <a:spcPts val="0"/>
              </a:spcAft>
              <a:buSzPts val="2000"/>
              <a:buChar char="●"/>
            </a:pPr>
            <a:r>
              <a:rPr lang="en"/>
              <a:t>After that we will talk about this.</a:t>
            </a:r>
            <a:endParaRPr/>
          </a:p>
          <a:p>
            <a:pPr indent="-355600" lvl="0" marL="457200" rtl="0" algn="l">
              <a:lnSpc>
                <a:spcPct val="200000"/>
              </a:lnSpc>
              <a:spcBef>
                <a:spcPts val="0"/>
              </a:spcBef>
              <a:spcAft>
                <a:spcPts val="0"/>
              </a:spcAft>
              <a:buSzPts val="2000"/>
              <a:buChar char="●"/>
            </a:pPr>
            <a:r>
              <a:rPr lang="en"/>
              <a:t>And we will talk about this last.</a:t>
            </a:r>
            <a:endParaRPr/>
          </a:p>
        </p:txBody>
      </p:sp>
      <p:grpSp>
        <p:nvGrpSpPr>
          <p:cNvPr id="2244" name="Google Shape;2244;p25"/>
          <p:cNvGrpSpPr/>
          <p:nvPr/>
        </p:nvGrpSpPr>
        <p:grpSpPr>
          <a:xfrm rot="762657">
            <a:off x="10844762" y="239378"/>
            <a:ext cx="933359" cy="622297"/>
            <a:chOff x="6888479" y="1142285"/>
            <a:chExt cx="680482" cy="453632"/>
          </a:xfrm>
        </p:grpSpPr>
        <p:sp>
          <p:nvSpPr>
            <p:cNvPr id="2245" name="Google Shape;2245;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6" name="Google Shape;2246;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7" name="Google Shape;2247;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8" name="Google Shape;2248;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9" name="Google Shape;2249;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50" name="Google Shape;2250;p25"/>
          <p:cNvGrpSpPr/>
          <p:nvPr/>
        </p:nvGrpSpPr>
        <p:grpSpPr>
          <a:xfrm flipH="1" rot="-762657">
            <a:off x="9963663" y="1213008"/>
            <a:ext cx="933359" cy="622297"/>
            <a:chOff x="6888479" y="1142285"/>
            <a:chExt cx="680482" cy="453632"/>
          </a:xfrm>
        </p:grpSpPr>
        <p:sp>
          <p:nvSpPr>
            <p:cNvPr id="2251" name="Google Shape;2251;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2" name="Google Shape;2252;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3" name="Google Shape;2253;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4" name="Google Shape;2254;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5" name="Google Shape;2255;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56" name="Google Shape;2256;p25"/>
          <p:cNvGrpSpPr/>
          <p:nvPr/>
        </p:nvGrpSpPr>
        <p:grpSpPr>
          <a:xfrm rot="1417289">
            <a:off x="10985897" y="2107032"/>
            <a:ext cx="933366" cy="622273"/>
            <a:chOff x="6888479" y="1142285"/>
            <a:chExt cx="680482" cy="453632"/>
          </a:xfrm>
        </p:grpSpPr>
        <p:sp>
          <p:nvSpPr>
            <p:cNvPr id="2257" name="Google Shape;2257;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8" name="Google Shape;2258;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9" name="Google Shape;2259;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0" name="Google Shape;2260;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1" name="Google Shape;2261;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62" name="Google Shape;2262;p25"/>
          <p:cNvGrpSpPr/>
          <p:nvPr/>
        </p:nvGrpSpPr>
        <p:grpSpPr>
          <a:xfrm flipH="1" rot="-2193096">
            <a:off x="9963332" y="2888827"/>
            <a:ext cx="933404" cy="622265"/>
            <a:chOff x="6888479" y="1142285"/>
            <a:chExt cx="680482" cy="453632"/>
          </a:xfrm>
        </p:grpSpPr>
        <p:sp>
          <p:nvSpPr>
            <p:cNvPr id="2263" name="Google Shape;2263;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4" name="Google Shape;2264;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5" name="Google Shape;2265;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6" name="Google Shape;2266;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7" name="Google Shape;2267;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68" name="Google Shape;2268;p25"/>
          <p:cNvGrpSpPr/>
          <p:nvPr/>
        </p:nvGrpSpPr>
        <p:grpSpPr>
          <a:xfrm rot="762657">
            <a:off x="10759787" y="3974653"/>
            <a:ext cx="933359" cy="622297"/>
            <a:chOff x="6888479" y="1142285"/>
            <a:chExt cx="680482" cy="453632"/>
          </a:xfrm>
        </p:grpSpPr>
        <p:sp>
          <p:nvSpPr>
            <p:cNvPr id="2269" name="Google Shape;2269;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0" name="Google Shape;2270;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1" name="Google Shape;2271;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2" name="Google Shape;2272;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3" name="Google Shape;2273;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74" name="Google Shape;2274;p25"/>
          <p:cNvGrpSpPr/>
          <p:nvPr/>
        </p:nvGrpSpPr>
        <p:grpSpPr>
          <a:xfrm flipH="1" rot="-762657">
            <a:off x="9878688" y="4948283"/>
            <a:ext cx="933359" cy="622297"/>
            <a:chOff x="6888479" y="1142285"/>
            <a:chExt cx="680482" cy="453632"/>
          </a:xfrm>
        </p:grpSpPr>
        <p:sp>
          <p:nvSpPr>
            <p:cNvPr id="2275" name="Google Shape;2275;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6" name="Google Shape;2276;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7" name="Google Shape;2277;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8" name="Google Shape;2278;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9" name="Google Shape;2279;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80" name="Google Shape;2280;p25"/>
          <p:cNvGrpSpPr/>
          <p:nvPr/>
        </p:nvGrpSpPr>
        <p:grpSpPr>
          <a:xfrm rot="1417289">
            <a:off x="10900922" y="5842307"/>
            <a:ext cx="933366" cy="622273"/>
            <a:chOff x="6888479" y="1142285"/>
            <a:chExt cx="680482" cy="453632"/>
          </a:xfrm>
        </p:grpSpPr>
        <p:sp>
          <p:nvSpPr>
            <p:cNvPr id="2281" name="Google Shape;2281;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2" name="Google Shape;2282;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3" name="Google Shape;2283;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4" name="Google Shape;2284;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5" name="Google Shape;2285;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9" name="Shape 2289"/>
        <p:cNvGrpSpPr/>
        <p:nvPr/>
      </p:nvGrpSpPr>
      <p:grpSpPr>
        <a:xfrm>
          <a:off x="0" y="0"/>
          <a:ext cx="0" cy="0"/>
          <a:chOff x="0" y="0"/>
          <a:chExt cx="0" cy="0"/>
        </a:xfrm>
      </p:grpSpPr>
      <p:sp>
        <p:nvSpPr>
          <p:cNvPr id="2290" name="Google Shape;2290;p26"/>
          <p:cNvSpPr txBox="1"/>
          <p:nvPr>
            <p:ph type="title"/>
          </p:nvPr>
        </p:nvSpPr>
        <p:spPr>
          <a:xfrm>
            <a:off x="2751150" y="2577675"/>
            <a:ext cx="6689700" cy="1897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2291" name="Google Shape;2291;p26"/>
          <p:cNvSpPr txBox="1"/>
          <p:nvPr>
            <p:ph idx="1" type="body"/>
          </p:nvPr>
        </p:nvSpPr>
        <p:spPr>
          <a:xfrm>
            <a:off x="2751150" y="4727351"/>
            <a:ext cx="6689700" cy="1379100"/>
          </a:xfrm>
          <a:prstGeom prst="rect">
            <a:avLst/>
          </a:prstGeom>
        </p:spPr>
        <p:txBody>
          <a:bodyPr anchorCtr="0" anchor="t" bIns="121900" lIns="121900" spcFirstLastPara="1" rIns="121900" wrap="square" tIns="121900">
            <a:noAutofit/>
          </a:bodyPr>
          <a:lstStyle/>
          <a:p>
            <a:pPr indent="0" lvl="0" marL="0" rtl="0" algn="ctr">
              <a:spcBef>
                <a:spcPts val="0"/>
              </a:spcBef>
              <a:spcAft>
                <a:spcPts val="1600"/>
              </a:spcAft>
              <a:buNone/>
            </a:pPr>
            <a:r>
              <a:rPr lang="en"/>
              <a:t>Add a brief introduction of your section here: Let’s dive in and get to know some interesting facts about animals!</a:t>
            </a:r>
            <a:endParaRPr/>
          </a:p>
        </p:txBody>
      </p:sp>
      <p:sp>
        <p:nvSpPr>
          <p:cNvPr id="2292" name="Google Shape;2292;p26"/>
          <p:cNvSpPr/>
          <p:nvPr/>
        </p:nvSpPr>
        <p:spPr>
          <a:xfrm>
            <a:off x="4994320" y="408820"/>
            <a:ext cx="2203347" cy="1834724"/>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9600">
                <a:solidFill>
                  <a:srgbClr val="FFFFFF"/>
                </a:solidFill>
                <a:latin typeface="Chewy"/>
                <a:ea typeface="Chewy"/>
                <a:cs typeface="Chewy"/>
                <a:sym typeface="Chewy"/>
              </a:rPr>
              <a:t>1</a:t>
            </a:r>
            <a:endParaRPr i="0" sz="9600" u="none" cap="none" strike="noStrike">
              <a:solidFill>
                <a:srgbClr val="FFFFFF"/>
              </a:solidFill>
              <a:latin typeface="Chewy"/>
              <a:ea typeface="Chewy"/>
              <a:cs typeface="Chewy"/>
              <a:sym typeface="Chew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6" name="Shape 2296"/>
        <p:cNvGrpSpPr/>
        <p:nvPr/>
      </p:nvGrpSpPr>
      <p:grpSpPr>
        <a:xfrm>
          <a:off x="0" y="0"/>
          <a:ext cx="0" cy="0"/>
          <a:chOff x="0" y="0"/>
          <a:chExt cx="0" cy="0"/>
        </a:xfrm>
      </p:grpSpPr>
      <p:sp>
        <p:nvSpPr>
          <p:cNvPr id="2297" name="Google Shape;2297;p27"/>
          <p:cNvSpPr txBox="1"/>
          <p:nvPr>
            <p:ph type="title"/>
          </p:nvPr>
        </p:nvSpPr>
        <p:spPr>
          <a:xfrm>
            <a:off x="2131650" y="1316600"/>
            <a:ext cx="7928700" cy="89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298" name="Google Shape;2298;p27"/>
          <p:cNvSpPr txBox="1"/>
          <p:nvPr>
            <p:ph idx="1" type="body"/>
          </p:nvPr>
        </p:nvSpPr>
        <p:spPr>
          <a:xfrm>
            <a:off x="2131650" y="2412262"/>
            <a:ext cx="7928700" cy="2722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2" name="Shape 2302"/>
        <p:cNvGrpSpPr/>
        <p:nvPr/>
      </p:nvGrpSpPr>
      <p:grpSpPr>
        <a:xfrm>
          <a:off x="0" y="0"/>
          <a:ext cx="0" cy="0"/>
          <a:chOff x="0" y="0"/>
          <a:chExt cx="0" cy="0"/>
        </a:xfrm>
      </p:grpSpPr>
      <p:pic>
        <p:nvPicPr>
          <p:cNvPr id="2303" name="Google Shape;2303;p28"/>
          <p:cNvPicPr preferRelativeResize="0"/>
          <p:nvPr/>
        </p:nvPicPr>
        <p:blipFill rotWithShape="1">
          <a:blip r:embed="rId3">
            <a:alphaModFix/>
          </a:blip>
          <a:srcRect b="0" l="5658" r="5658" t="0"/>
          <a:stretch/>
        </p:blipFill>
        <p:spPr>
          <a:xfrm>
            <a:off x="655800" y="621200"/>
            <a:ext cx="6469500" cy="4679400"/>
          </a:xfrm>
          <a:prstGeom prst="roundRect">
            <a:avLst>
              <a:gd fmla="val 50000" name="adj"/>
            </a:avLst>
          </a:prstGeom>
          <a:noFill/>
          <a:ln cap="flat" cmpd="sng" w="19050">
            <a:solidFill>
              <a:srgbClr val="000000"/>
            </a:solidFill>
            <a:prstDash val="solid"/>
            <a:round/>
            <a:headEnd len="sm" w="sm" type="none"/>
            <a:tailEnd len="sm" w="sm" type="none"/>
          </a:ln>
        </p:spPr>
      </p:pic>
      <p:sp>
        <p:nvSpPr>
          <p:cNvPr id="2304" name="Google Shape;2304;p28"/>
          <p:cNvSpPr txBox="1"/>
          <p:nvPr>
            <p:ph type="title"/>
          </p:nvPr>
        </p:nvSpPr>
        <p:spPr>
          <a:xfrm>
            <a:off x="7336200" y="811700"/>
            <a:ext cx="4200000" cy="4679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6000"/>
              <a:t>Koalas are even more lazy than cats.</a:t>
            </a:r>
            <a:endParaRPr sz="6000"/>
          </a:p>
        </p:txBody>
      </p:sp>
      <p:sp>
        <p:nvSpPr>
          <p:cNvPr id="2305" name="Google Shape;2305;p28"/>
          <p:cNvSpPr txBox="1"/>
          <p:nvPr>
            <p:ph idx="1" type="body"/>
          </p:nvPr>
        </p:nvSpPr>
        <p:spPr>
          <a:xfrm>
            <a:off x="598650" y="5491100"/>
            <a:ext cx="8278800" cy="8571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9" name="Shape 2309"/>
        <p:cNvGrpSpPr/>
        <p:nvPr/>
      </p:nvGrpSpPr>
      <p:grpSpPr>
        <a:xfrm>
          <a:off x="0" y="0"/>
          <a:ext cx="0" cy="0"/>
          <a:chOff x="0" y="0"/>
          <a:chExt cx="0" cy="0"/>
        </a:xfrm>
      </p:grpSpPr>
      <p:sp>
        <p:nvSpPr>
          <p:cNvPr id="2310" name="Google Shape;2310;p29"/>
          <p:cNvSpPr txBox="1"/>
          <p:nvPr>
            <p:ph type="title"/>
          </p:nvPr>
        </p:nvSpPr>
        <p:spPr>
          <a:xfrm>
            <a:off x="683250" y="1722226"/>
            <a:ext cx="10825500" cy="36399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311" name="Google Shape;2311;p29"/>
          <p:cNvSpPr txBox="1"/>
          <p:nvPr>
            <p:ph idx="1" type="subTitle"/>
          </p:nvPr>
        </p:nvSpPr>
        <p:spPr>
          <a:xfrm>
            <a:off x="683250" y="5595313"/>
            <a:ext cx="10825500" cy="731700"/>
          </a:xfrm>
          <a:prstGeom prst="rect">
            <a:avLst/>
          </a:prstGeom>
        </p:spPr>
        <p:txBody>
          <a:bodyPr anchorCtr="0" anchor="t" bIns="121900" lIns="121900" spcFirstLastPara="1" rIns="121900" wrap="square" tIns="121900">
            <a:normAutofit/>
          </a:bodyPr>
          <a:lstStyle/>
          <a:p>
            <a:pPr indent="0" lvl="0" marL="457200" rtl="0" algn="ctr">
              <a:spcBef>
                <a:spcPts val="0"/>
              </a:spcBef>
              <a:spcAft>
                <a:spcPts val="0"/>
              </a:spcAft>
              <a:buNone/>
            </a:pPr>
            <a:r>
              <a:rPr lang="en"/>
              <a:t>― Irene M. Pepperberg</a:t>
            </a:r>
            <a:endParaRPr/>
          </a:p>
        </p:txBody>
      </p:sp>
      <p:grpSp>
        <p:nvGrpSpPr>
          <p:cNvPr id="2312" name="Google Shape;2312;p29"/>
          <p:cNvGrpSpPr/>
          <p:nvPr/>
        </p:nvGrpSpPr>
        <p:grpSpPr>
          <a:xfrm rot="10800000">
            <a:off x="5297617" y="536891"/>
            <a:ext cx="1596780" cy="1124856"/>
            <a:chOff x="621403" y="597265"/>
            <a:chExt cx="1588204" cy="1118814"/>
          </a:xfrm>
        </p:grpSpPr>
        <p:sp>
          <p:nvSpPr>
            <p:cNvPr id="2313" name="Google Shape;2313;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4" name="Google Shape;2314;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15" name="Google Shape;2315;p29"/>
          <p:cNvGrpSpPr/>
          <p:nvPr/>
        </p:nvGrpSpPr>
        <p:grpSpPr>
          <a:xfrm rot="1097588">
            <a:off x="10444640" y="430653"/>
            <a:ext cx="1339074" cy="1337337"/>
            <a:chOff x="3837897" y="161421"/>
            <a:chExt cx="680549" cy="679666"/>
          </a:xfrm>
        </p:grpSpPr>
        <p:sp>
          <p:nvSpPr>
            <p:cNvPr id="2316" name="Google Shape;2316;p2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7" name="Google Shape;2317;p2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8" name="Google Shape;2318;p2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9" name="Google Shape;2319;p2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0" name="Google Shape;2320;p2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4" name="Shape 2324"/>
        <p:cNvGrpSpPr/>
        <p:nvPr/>
      </p:nvGrpSpPr>
      <p:grpSpPr>
        <a:xfrm>
          <a:off x="0" y="0"/>
          <a:ext cx="0" cy="0"/>
          <a:chOff x="0" y="0"/>
          <a:chExt cx="0" cy="0"/>
        </a:xfrm>
      </p:grpSpPr>
      <p:sp>
        <p:nvSpPr>
          <p:cNvPr id="2325" name="Google Shape;2325;p30"/>
          <p:cNvSpPr txBox="1"/>
          <p:nvPr>
            <p:ph type="title"/>
          </p:nvPr>
        </p:nvSpPr>
        <p:spPr>
          <a:xfrm>
            <a:off x="1023125" y="817675"/>
            <a:ext cx="10145700" cy="955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2326" name="Google Shape;2326;p30"/>
          <p:cNvSpPr txBox="1"/>
          <p:nvPr>
            <p:ph idx="1" type="body"/>
          </p:nvPr>
        </p:nvSpPr>
        <p:spPr>
          <a:xfrm>
            <a:off x="1023125" y="2265413"/>
            <a:ext cx="4762800" cy="323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2327" name="Google Shape;2327;p30"/>
          <p:cNvSpPr txBox="1"/>
          <p:nvPr>
            <p:ph idx="2" type="body"/>
          </p:nvPr>
        </p:nvSpPr>
        <p:spPr>
          <a:xfrm>
            <a:off x="6406100" y="2265413"/>
            <a:ext cx="4762800" cy="323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Template">
  <a:themeElements>
    <a:clrScheme name="Simple Light">
      <a:dk1>
        <a:srgbClr val="C11F28"/>
      </a:dk1>
      <a:lt1>
        <a:srgbClr val="FFFFFF"/>
      </a:lt1>
      <a:dk2>
        <a:srgbClr val="000002"/>
      </a:dk2>
      <a:lt2>
        <a:srgbClr val="EEEEEE"/>
      </a:lt2>
      <a:accent1>
        <a:srgbClr val="FFBFC1"/>
      </a:accent1>
      <a:accent2>
        <a:srgbClr val="F66A6A"/>
      </a:accent2>
      <a:accent3>
        <a:srgbClr val="C11F28"/>
      </a:accent3>
      <a:accent4>
        <a:srgbClr val="FFAEB3"/>
      </a:accent4>
      <a:accent5>
        <a:srgbClr val="FFE5DF"/>
      </a:accent5>
      <a:accent6>
        <a:srgbClr val="FF4F4F"/>
      </a:accent6>
      <a:hlink>
        <a:srgbClr val="FF4F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