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747775"/>
          </p15:clr>
        </p15:guide>
        <p15:guide id="2" pos="384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slide" Target="slides/slide25.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2" name="Shape 2112"/>
        <p:cNvGrpSpPr/>
        <p:nvPr/>
      </p:nvGrpSpPr>
      <p:grpSpPr>
        <a:xfrm>
          <a:off x="0" y="0"/>
          <a:ext cx="0" cy="0"/>
          <a:chOff x="0" y="0"/>
          <a:chExt cx="0" cy="0"/>
        </a:xfrm>
      </p:grpSpPr>
      <p:sp>
        <p:nvSpPr>
          <p:cNvPr id="2113" name="Google Shape;211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2114" name="Google Shape;211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8" name="Shape 2328"/>
        <p:cNvGrpSpPr/>
        <p:nvPr/>
      </p:nvGrpSpPr>
      <p:grpSpPr>
        <a:xfrm>
          <a:off x="0" y="0"/>
          <a:ext cx="0" cy="0"/>
          <a:chOff x="0" y="0"/>
          <a:chExt cx="0" cy="0"/>
        </a:xfrm>
      </p:grpSpPr>
      <p:sp>
        <p:nvSpPr>
          <p:cNvPr id="2329" name="Google Shape;2329;g1eb205fd2b6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0" name="Google Shape;2330;g1eb205fd2b6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5" name="Shape 2335"/>
        <p:cNvGrpSpPr/>
        <p:nvPr/>
      </p:nvGrpSpPr>
      <p:grpSpPr>
        <a:xfrm>
          <a:off x="0" y="0"/>
          <a:ext cx="0" cy="0"/>
          <a:chOff x="0" y="0"/>
          <a:chExt cx="0" cy="0"/>
        </a:xfrm>
      </p:grpSpPr>
      <p:sp>
        <p:nvSpPr>
          <p:cNvPr id="2336" name="Google Shape;2336;g1eb205fd2b6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7" name="Google Shape;2337;g1eb205fd2b6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2" name="Shape 2352"/>
        <p:cNvGrpSpPr/>
        <p:nvPr/>
      </p:nvGrpSpPr>
      <p:grpSpPr>
        <a:xfrm>
          <a:off x="0" y="0"/>
          <a:ext cx="0" cy="0"/>
          <a:chOff x="0" y="0"/>
          <a:chExt cx="0" cy="0"/>
        </a:xfrm>
      </p:grpSpPr>
      <p:sp>
        <p:nvSpPr>
          <p:cNvPr id="2353" name="Google Shape;2353;g1eb205fd2b6_0_6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4" name="Google Shape;2354;g1eb205fd2b6_0_6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8" name="Shape 2358"/>
        <p:cNvGrpSpPr/>
        <p:nvPr/>
      </p:nvGrpSpPr>
      <p:grpSpPr>
        <a:xfrm>
          <a:off x="0" y="0"/>
          <a:ext cx="0" cy="0"/>
          <a:chOff x="0" y="0"/>
          <a:chExt cx="0" cy="0"/>
        </a:xfrm>
      </p:grpSpPr>
      <p:sp>
        <p:nvSpPr>
          <p:cNvPr id="2359" name="Google Shape;2359;g1eb205fd2b6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0" name="Google Shape;2360;g1eb205fd2b6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8" name="Shape 2408"/>
        <p:cNvGrpSpPr/>
        <p:nvPr/>
      </p:nvGrpSpPr>
      <p:grpSpPr>
        <a:xfrm>
          <a:off x="0" y="0"/>
          <a:ext cx="0" cy="0"/>
          <a:chOff x="0" y="0"/>
          <a:chExt cx="0" cy="0"/>
        </a:xfrm>
      </p:grpSpPr>
      <p:sp>
        <p:nvSpPr>
          <p:cNvPr id="2409" name="Google Shape;2409;g1eb205fd2b6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0" name="Google Shape;2410;g1eb205fd2b6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4" name="Shape 2414"/>
        <p:cNvGrpSpPr/>
        <p:nvPr/>
      </p:nvGrpSpPr>
      <p:grpSpPr>
        <a:xfrm>
          <a:off x="0" y="0"/>
          <a:ext cx="0" cy="0"/>
          <a:chOff x="0" y="0"/>
          <a:chExt cx="0" cy="0"/>
        </a:xfrm>
      </p:grpSpPr>
      <p:sp>
        <p:nvSpPr>
          <p:cNvPr id="2415" name="Google Shape;2415;g1eb205fd2b6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6" name="Google Shape;2416;g1eb205fd2b6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4" name="Shape 2504"/>
        <p:cNvGrpSpPr/>
        <p:nvPr/>
      </p:nvGrpSpPr>
      <p:grpSpPr>
        <a:xfrm>
          <a:off x="0" y="0"/>
          <a:ext cx="0" cy="0"/>
          <a:chOff x="0" y="0"/>
          <a:chExt cx="0" cy="0"/>
        </a:xfrm>
      </p:grpSpPr>
      <p:sp>
        <p:nvSpPr>
          <p:cNvPr id="2505" name="Google Shape;2505;g1eb205fd2b6_0_2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6" name="Google Shape;2506;g1eb205fd2b6_0_2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1" name="Shape 2531"/>
        <p:cNvGrpSpPr/>
        <p:nvPr/>
      </p:nvGrpSpPr>
      <p:grpSpPr>
        <a:xfrm>
          <a:off x="0" y="0"/>
          <a:ext cx="0" cy="0"/>
          <a:chOff x="0" y="0"/>
          <a:chExt cx="0" cy="0"/>
        </a:xfrm>
      </p:grpSpPr>
      <p:sp>
        <p:nvSpPr>
          <p:cNvPr id="2532" name="Google Shape;2532;g1eb205fd2b6_0_2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3" name="Google Shape;2533;g1eb205fd2b6_0_2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8" name="Shape 2558"/>
        <p:cNvGrpSpPr/>
        <p:nvPr/>
      </p:nvGrpSpPr>
      <p:grpSpPr>
        <a:xfrm>
          <a:off x="0" y="0"/>
          <a:ext cx="0" cy="0"/>
          <a:chOff x="0" y="0"/>
          <a:chExt cx="0" cy="0"/>
        </a:xfrm>
      </p:grpSpPr>
      <p:sp>
        <p:nvSpPr>
          <p:cNvPr id="2559" name="Google Shape;2559;g1eb205fd2b6_0_2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0" name="Google Shape;2560;g1eb205fd2b6_0_2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3" name="Shape 2613"/>
        <p:cNvGrpSpPr/>
        <p:nvPr/>
      </p:nvGrpSpPr>
      <p:grpSpPr>
        <a:xfrm>
          <a:off x="0" y="0"/>
          <a:ext cx="0" cy="0"/>
          <a:chOff x="0" y="0"/>
          <a:chExt cx="0" cy="0"/>
        </a:xfrm>
      </p:grpSpPr>
      <p:sp>
        <p:nvSpPr>
          <p:cNvPr id="2614" name="Google Shape;2614;g1eb205fd2b6_0_3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5" name="Google Shape;2615;g1eb205fd2b6_0_3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8" name="Shape 2118"/>
        <p:cNvGrpSpPr/>
        <p:nvPr/>
      </p:nvGrpSpPr>
      <p:grpSpPr>
        <a:xfrm>
          <a:off x="0" y="0"/>
          <a:ext cx="0" cy="0"/>
          <a:chOff x="0" y="0"/>
          <a:chExt cx="0" cy="0"/>
        </a:xfrm>
      </p:grpSpPr>
      <p:sp>
        <p:nvSpPr>
          <p:cNvPr id="2119" name="Google Shape;2119;g1eb2014fdb4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0" name="Google Shape;2120;g1eb2014fdb4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8" name="Shape 2638"/>
        <p:cNvGrpSpPr/>
        <p:nvPr/>
      </p:nvGrpSpPr>
      <p:grpSpPr>
        <a:xfrm>
          <a:off x="0" y="0"/>
          <a:ext cx="0" cy="0"/>
          <a:chOff x="0" y="0"/>
          <a:chExt cx="0" cy="0"/>
        </a:xfrm>
      </p:grpSpPr>
      <p:sp>
        <p:nvSpPr>
          <p:cNvPr id="2639" name="Google Shape;2639;g1eb205fd2b6_0_3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0" name="Google Shape;2640;g1eb205fd2b6_0_3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4" name="Shape 2684"/>
        <p:cNvGrpSpPr/>
        <p:nvPr/>
      </p:nvGrpSpPr>
      <p:grpSpPr>
        <a:xfrm>
          <a:off x="0" y="0"/>
          <a:ext cx="0" cy="0"/>
          <a:chOff x="0" y="0"/>
          <a:chExt cx="0" cy="0"/>
        </a:xfrm>
      </p:grpSpPr>
      <p:sp>
        <p:nvSpPr>
          <p:cNvPr id="2685" name="Google Shape;2685;g1eb205fd2b6_0_7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6" name="Google Shape;2686;g1eb205fd2b6_0_7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0" name="Shape 2700"/>
        <p:cNvGrpSpPr/>
        <p:nvPr/>
      </p:nvGrpSpPr>
      <p:grpSpPr>
        <a:xfrm>
          <a:off x="0" y="0"/>
          <a:ext cx="0" cy="0"/>
          <a:chOff x="0" y="0"/>
          <a:chExt cx="0" cy="0"/>
        </a:xfrm>
      </p:grpSpPr>
      <p:sp>
        <p:nvSpPr>
          <p:cNvPr id="2701" name="Google Shape;2701;g1eb205fd2b6_0_7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02" name="Google Shape;2702;g1eb205fd2b6_0_7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1" name="Shape 2711"/>
        <p:cNvGrpSpPr/>
        <p:nvPr/>
      </p:nvGrpSpPr>
      <p:grpSpPr>
        <a:xfrm>
          <a:off x="0" y="0"/>
          <a:ext cx="0" cy="0"/>
          <a:chOff x="0" y="0"/>
          <a:chExt cx="0" cy="0"/>
        </a:xfrm>
      </p:grpSpPr>
      <p:sp>
        <p:nvSpPr>
          <p:cNvPr id="2712" name="Google Shape;2712;g1eb205fd2b6_0_7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3" name="Google Shape;2713;g1eb205fd2b6_0_7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7" name="Shape 2717"/>
        <p:cNvGrpSpPr/>
        <p:nvPr/>
      </p:nvGrpSpPr>
      <p:grpSpPr>
        <a:xfrm>
          <a:off x="0" y="0"/>
          <a:ext cx="0" cy="0"/>
          <a:chOff x="0" y="0"/>
          <a:chExt cx="0" cy="0"/>
        </a:xfrm>
      </p:grpSpPr>
      <p:sp>
        <p:nvSpPr>
          <p:cNvPr id="2718" name="Google Shape;2718;g1eb205fd2b6_0_3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9" name="Google Shape;2719;g1eb205fd2b6_0_3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8" name="Shape 3018"/>
        <p:cNvGrpSpPr/>
        <p:nvPr/>
      </p:nvGrpSpPr>
      <p:grpSpPr>
        <a:xfrm>
          <a:off x="0" y="0"/>
          <a:ext cx="0" cy="0"/>
          <a:chOff x="0" y="0"/>
          <a:chExt cx="0" cy="0"/>
        </a:xfrm>
      </p:grpSpPr>
      <p:sp>
        <p:nvSpPr>
          <p:cNvPr id="3019" name="Google Shape;3019;g1eb205fd2b6_0_6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20" name="Google Shape;3020;g1eb205fd2b6_0_6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1" name="Shape 2221"/>
        <p:cNvGrpSpPr/>
        <p:nvPr/>
      </p:nvGrpSpPr>
      <p:grpSpPr>
        <a:xfrm>
          <a:off x="0" y="0"/>
          <a:ext cx="0" cy="0"/>
          <a:chOff x="0" y="0"/>
          <a:chExt cx="0" cy="0"/>
        </a:xfrm>
      </p:grpSpPr>
      <p:sp>
        <p:nvSpPr>
          <p:cNvPr id="2222" name="Google Shape;2222;g1eb2014fdb4_1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3" name="Google Shape;2223;g1eb2014fdb4_1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8" name="Shape 2238"/>
        <p:cNvGrpSpPr/>
        <p:nvPr/>
      </p:nvGrpSpPr>
      <p:grpSpPr>
        <a:xfrm>
          <a:off x="0" y="0"/>
          <a:ext cx="0" cy="0"/>
          <a:chOff x="0" y="0"/>
          <a:chExt cx="0" cy="0"/>
        </a:xfrm>
      </p:grpSpPr>
      <p:sp>
        <p:nvSpPr>
          <p:cNvPr id="2239" name="Google Shape;2239;g1eb2014fdb4_1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0" name="Google Shape;2240;g1eb2014fdb4_1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6" name="Shape 2286"/>
        <p:cNvGrpSpPr/>
        <p:nvPr/>
      </p:nvGrpSpPr>
      <p:grpSpPr>
        <a:xfrm>
          <a:off x="0" y="0"/>
          <a:ext cx="0" cy="0"/>
          <a:chOff x="0" y="0"/>
          <a:chExt cx="0" cy="0"/>
        </a:xfrm>
      </p:grpSpPr>
      <p:sp>
        <p:nvSpPr>
          <p:cNvPr id="2287" name="Google Shape;2287;g1eb2014fdb4_1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8" name="Google Shape;2288;g1eb2014fdb4_1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3" name="Shape 2293"/>
        <p:cNvGrpSpPr/>
        <p:nvPr/>
      </p:nvGrpSpPr>
      <p:grpSpPr>
        <a:xfrm>
          <a:off x="0" y="0"/>
          <a:ext cx="0" cy="0"/>
          <a:chOff x="0" y="0"/>
          <a:chExt cx="0" cy="0"/>
        </a:xfrm>
      </p:grpSpPr>
      <p:sp>
        <p:nvSpPr>
          <p:cNvPr id="2294" name="Google Shape;2294;g1eb2014fdb4_1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5" name="Google Shape;2295;g1eb2014fdb4_1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9" name="Shape 2299"/>
        <p:cNvGrpSpPr/>
        <p:nvPr/>
      </p:nvGrpSpPr>
      <p:grpSpPr>
        <a:xfrm>
          <a:off x="0" y="0"/>
          <a:ext cx="0" cy="0"/>
          <a:chOff x="0" y="0"/>
          <a:chExt cx="0" cy="0"/>
        </a:xfrm>
      </p:grpSpPr>
      <p:sp>
        <p:nvSpPr>
          <p:cNvPr id="2300" name="Google Shape;2300;g1eb205fd2b6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1" name="Google Shape;2301;g1eb205fd2b6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6" name="Shape 2306"/>
        <p:cNvGrpSpPr/>
        <p:nvPr/>
      </p:nvGrpSpPr>
      <p:grpSpPr>
        <a:xfrm>
          <a:off x="0" y="0"/>
          <a:ext cx="0" cy="0"/>
          <a:chOff x="0" y="0"/>
          <a:chExt cx="0" cy="0"/>
        </a:xfrm>
      </p:grpSpPr>
      <p:sp>
        <p:nvSpPr>
          <p:cNvPr id="2307" name="Google Shape;2307;g1eb205fd2b6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8" name="Google Shape;2308;g1eb205fd2b6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1" name="Shape 2321"/>
        <p:cNvGrpSpPr/>
        <p:nvPr/>
      </p:nvGrpSpPr>
      <p:grpSpPr>
        <a:xfrm>
          <a:off x="0" y="0"/>
          <a:ext cx="0" cy="0"/>
          <a:chOff x="0" y="0"/>
          <a:chExt cx="0" cy="0"/>
        </a:xfrm>
      </p:grpSpPr>
      <p:sp>
        <p:nvSpPr>
          <p:cNvPr id="2322" name="Google Shape;2322;g1eb205fd2b6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3" name="Google Shape;2323;g1eb205fd2b6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3.png"/><Relationship Id="rId11" Type="http://schemas.openxmlformats.org/officeDocument/2006/relationships/image" Target="../media/image5.png"/><Relationship Id="rId10" Type="http://schemas.openxmlformats.org/officeDocument/2006/relationships/image" Target="../media/image4.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2.png"/><Relationship Id="rId7" Type="http://schemas.openxmlformats.org/officeDocument/2006/relationships/hyperlink" Target="https://www.pinterest.com/slidesmania/" TargetMode="External"/><Relationship Id="rId8"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sp>
        <p:nvSpPr>
          <p:cNvPr id="11" name="Google Shape;11;p2"/>
          <p:cNvSpPr txBox="1"/>
          <p:nvPr>
            <p:ph type="ctrTitle"/>
          </p:nvPr>
        </p:nvSpPr>
        <p:spPr>
          <a:xfrm>
            <a:off x="3201600" y="914250"/>
            <a:ext cx="5788800" cy="4115100"/>
          </a:xfrm>
          <a:prstGeom prst="rect">
            <a:avLst/>
          </a:prstGeom>
        </p:spPr>
        <p:txBody>
          <a:bodyPr anchorCtr="0" anchor="b" bIns="121900" lIns="121900" spcFirstLastPara="1" rIns="121900" wrap="square" tIns="121900">
            <a:normAutofit/>
          </a:bodyPr>
          <a:lstStyle>
            <a:lvl1pPr lvl="0" algn="ctr">
              <a:lnSpc>
                <a:spcPct val="80000"/>
              </a:lnSpc>
              <a:spcBef>
                <a:spcPts val="0"/>
              </a:spcBef>
              <a:spcAft>
                <a:spcPts val="0"/>
              </a:spcAft>
              <a:buSzPts val="6900"/>
              <a:buNone/>
              <a:defRPr sz="100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p:txBody>
      </p:sp>
      <p:sp>
        <p:nvSpPr>
          <p:cNvPr id="12" name="Google Shape;12;p2"/>
          <p:cNvSpPr/>
          <p:nvPr/>
        </p:nvSpPr>
        <p:spPr>
          <a:xfrm>
            <a:off x="354587" y="1666322"/>
            <a:ext cx="843180" cy="789887"/>
          </a:xfrm>
          <a:custGeom>
            <a:rect b="b" l="l" r="r" t="t"/>
            <a:pathLst>
              <a:path extrusionOk="0" h="4212733" w="4496962">
                <a:moveTo>
                  <a:pt x="3600488" y="4056049"/>
                </a:moveTo>
                <a:cubicBezTo>
                  <a:pt x="3600488" y="4056049"/>
                  <a:pt x="2553157" y="4436160"/>
                  <a:pt x="1230090" y="4012297"/>
                </a:cubicBezTo>
                <a:cubicBezTo>
                  <a:pt x="-67125" y="3596754"/>
                  <a:pt x="-364353" y="2262136"/>
                  <a:pt x="462635" y="1665534"/>
                </a:cubicBezTo>
                <a:cubicBezTo>
                  <a:pt x="1057617" y="1236300"/>
                  <a:pt x="2071858" y="1641023"/>
                  <a:pt x="2071858" y="1641023"/>
                </a:cubicBezTo>
                <a:cubicBezTo>
                  <a:pt x="2071858" y="1641023"/>
                  <a:pt x="1924900" y="371087"/>
                  <a:pt x="3002146" y="46456"/>
                </a:cubicBezTo>
                <a:cubicBezTo>
                  <a:pt x="4013593" y="-258344"/>
                  <a:pt x="4528959" y="1003972"/>
                  <a:pt x="4495425" y="1870392"/>
                </a:cubicBezTo>
                <a:cubicBezTo>
                  <a:pt x="4441158" y="3272460"/>
                  <a:pt x="3600488" y="4056049"/>
                  <a:pt x="3600488" y="4056049"/>
                </a:cubicBezTo>
                <a:close/>
              </a:path>
            </a:pathLst>
          </a:custGeom>
          <a:solidFill>
            <a:schemeClr val="accent1"/>
          </a:solidFill>
          <a:ln cap="flat"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 name="Google Shape;13;p2"/>
          <p:cNvSpPr txBox="1"/>
          <p:nvPr>
            <p:ph idx="1" type="subTitle"/>
          </p:nvPr>
        </p:nvSpPr>
        <p:spPr>
          <a:xfrm>
            <a:off x="415650" y="5085052"/>
            <a:ext cx="11360700" cy="793200"/>
          </a:xfrm>
          <a:prstGeom prst="rect">
            <a:avLst/>
          </a:prstGeom>
        </p:spPr>
        <p:txBody>
          <a:bodyPr anchorCtr="0" anchor="t" bIns="121900" lIns="121900" spcFirstLastPara="1" rIns="121900" wrap="square" tIns="121900">
            <a:normAutofit/>
          </a:bodyPr>
          <a:lstStyle>
            <a:lvl1pPr lvl="0" algn="ctr">
              <a:lnSpc>
                <a:spcPct val="100000"/>
              </a:lnSpc>
              <a:spcBef>
                <a:spcPts val="0"/>
              </a:spcBef>
              <a:spcAft>
                <a:spcPts val="0"/>
              </a:spcAft>
              <a:buSzPts val="3700"/>
              <a:buNone/>
              <a:defRPr/>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p:txBody>
      </p:sp>
      <p:sp>
        <p:nvSpPr>
          <p:cNvPr id="14" name="Google Shape;14;p2"/>
          <p:cNvSpPr/>
          <p:nvPr/>
        </p:nvSpPr>
        <p:spPr>
          <a:xfrm rot="25783">
            <a:off x="5242275" y="5228700"/>
            <a:ext cx="6985983" cy="1661748"/>
          </a:xfrm>
          <a:custGeom>
            <a:rect b="b" l="l" r="r" t="t"/>
            <a:pathLst>
              <a:path extrusionOk="0" h="1661701" w="6985787">
                <a:moveTo>
                  <a:pt x="6985788" y="666784"/>
                </a:moveTo>
                <a:lnTo>
                  <a:pt x="6985788" y="1615283"/>
                </a:lnTo>
                <a:lnTo>
                  <a:pt x="0" y="1661702"/>
                </a:lnTo>
                <a:cubicBezTo>
                  <a:pt x="0" y="1661702"/>
                  <a:pt x="358673" y="1009080"/>
                  <a:pt x="904539" y="865278"/>
                </a:cubicBezTo>
                <a:cubicBezTo>
                  <a:pt x="1450366" y="721476"/>
                  <a:pt x="2183473" y="1086493"/>
                  <a:pt x="2183473" y="1086493"/>
                </a:cubicBezTo>
                <a:cubicBezTo>
                  <a:pt x="2183473" y="1086493"/>
                  <a:pt x="2338730" y="813659"/>
                  <a:pt x="2530056" y="746121"/>
                </a:cubicBezTo>
                <a:cubicBezTo>
                  <a:pt x="2721381" y="678582"/>
                  <a:pt x="2948712" y="816345"/>
                  <a:pt x="2948712" y="816345"/>
                </a:cubicBezTo>
                <a:cubicBezTo>
                  <a:pt x="2948712" y="816345"/>
                  <a:pt x="3017228" y="282755"/>
                  <a:pt x="3372193" y="109812"/>
                </a:cubicBezTo>
                <a:cubicBezTo>
                  <a:pt x="4032149" y="-211771"/>
                  <a:pt x="4432453" y="275319"/>
                  <a:pt x="4432453" y="275319"/>
                </a:cubicBezTo>
                <a:cubicBezTo>
                  <a:pt x="4432453" y="275319"/>
                  <a:pt x="4610697" y="-18261"/>
                  <a:pt x="4877334" y="69325"/>
                </a:cubicBezTo>
                <a:cubicBezTo>
                  <a:pt x="5210074" y="178602"/>
                  <a:pt x="5183594" y="420010"/>
                  <a:pt x="5183594" y="420010"/>
                </a:cubicBezTo>
                <a:cubicBezTo>
                  <a:pt x="5183594" y="420010"/>
                  <a:pt x="5552021" y="155704"/>
                  <a:pt x="6002554" y="217401"/>
                </a:cubicBezTo>
                <a:cubicBezTo>
                  <a:pt x="6453086" y="279091"/>
                  <a:pt x="6985788" y="666784"/>
                  <a:pt x="6985788" y="666784"/>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 name="Google Shape;15;p2"/>
          <p:cNvSpPr/>
          <p:nvPr/>
        </p:nvSpPr>
        <p:spPr>
          <a:xfrm rot="17189">
            <a:off x="3892" y="-5916"/>
            <a:ext cx="3910531" cy="1018737"/>
          </a:xfrm>
          <a:custGeom>
            <a:rect b="b" l="l" r="r" t="t"/>
            <a:pathLst>
              <a:path extrusionOk="0" h="1018724" w="3910482">
                <a:moveTo>
                  <a:pt x="0" y="375522"/>
                </a:moveTo>
                <a:lnTo>
                  <a:pt x="0" y="9759"/>
                </a:lnTo>
                <a:lnTo>
                  <a:pt x="3910482" y="0"/>
                </a:lnTo>
                <a:cubicBezTo>
                  <a:pt x="3910482" y="0"/>
                  <a:pt x="3622091" y="371793"/>
                  <a:pt x="3317748" y="460468"/>
                </a:cubicBezTo>
                <a:cubicBezTo>
                  <a:pt x="3013399" y="549144"/>
                  <a:pt x="2611622" y="354704"/>
                  <a:pt x="2611622" y="354704"/>
                </a:cubicBezTo>
                <a:cubicBezTo>
                  <a:pt x="2611622" y="354704"/>
                  <a:pt x="2544172" y="486204"/>
                  <a:pt x="2440769" y="519423"/>
                </a:cubicBezTo>
                <a:cubicBezTo>
                  <a:pt x="2337359" y="552642"/>
                  <a:pt x="2197995" y="487582"/>
                  <a:pt x="2197995" y="487582"/>
                </a:cubicBezTo>
                <a:cubicBezTo>
                  <a:pt x="2197995" y="487582"/>
                  <a:pt x="2232584" y="772617"/>
                  <a:pt x="1982229" y="884314"/>
                </a:cubicBezTo>
                <a:cubicBezTo>
                  <a:pt x="1664170" y="1026224"/>
                  <a:pt x="1493603" y="770039"/>
                  <a:pt x="1493603" y="770039"/>
                </a:cubicBezTo>
                <a:cubicBezTo>
                  <a:pt x="1493603" y="770039"/>
                  <a:pt x="1452143" y="1012254"/>
                  <a:pt x="1206652" y="1018610"/>
                </a:cubicBezTo>
                <a:cubicBezTo>
                  <a:pt x="966940" y="1024814"/>
                  <a:pt x="899211" y="776199"/>
                  <a:pt x="899211" y="776199"/>
                </a:cubicBezTo>
                <a:cubicBezTo>
                  <a:pt x="899211" y="776199"/>
                  <a:pt x="683539" y="889057"/>
                  <a:pt x="465601" y="745274"/>
                </a:cubicBezTo>
                <a:cubicBezTo>
                  <a:pt x="208613" y="575729"/>
                  <a:pt x="265909" y="298772"/>
                  <a:pt x="265909" y="298772"/>
                </a:cubicBezTo>
                <a:cubicBezTo>
                  <a:pt x="265909" y="298772"/>
                  <a:pt x="184532" y="359193"/>
                  <a:pt x="122512" y="368553"/>
                </a:cubicBezTo>
                <a:cubicBezTo>
                  <a:pt x="60494" y="377914"/>
                  <a:pt x="0" y="375522"/>
                  <a:pt x="0" y="375522"/>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 name="Google Shape;16;p2"/>
          <p:cNvSpPr/>
          <p:nvPr/>
        </p:nvSpPr>
        <p:spPr>
          <a:xfrm>
            <a:off x="-12" y="5085056"/>
            <a:ext cx="3294730" cy="1788037"/>
          </a:xfrm>
          <a:custGeom>
            <a:rect b="b" l="l" r="r" t="t"/>
            <a:pathLst>
              <a:path extrusionOk="0" h="1788037" w="3294730">
                <a:moveTo>
                  <a:pt x="0" y="258735"/>
                </a:moveTo>
                <a:lnTo>
                  <a:pt x="0" y="1788037"/>
                </a:lnTo>
                <a:lnTo>
                  <a:pt x="3294731" y="1784418"/>
                </a:lnTo>
                <a:cubicBezTo>
                  <a:pt x="3294731" y="1784418"/>
                  <a:pt x="3285949" y="1613857"/>
                  <a:pt x="3192972" y="1543118"/>
                </a:cubicBezTo>
                <a:cubicBezTo>
                  <a:pt x="3099996" y="1472379"/>
                  <a:pt x="2922818" y="1501462"/>
                  <a:pt x="2922818" y="1501462"/>
                </a:cubicBezTo>
                <a:cubicBezTo>
                  <a:pt x="2922818" y="1501462"/>
                  <a:pt x="2970252" y="1231105"/>
                  <a:pt x="2785861" y="1134870"/>
                </a:cubicBezTo>
                <a:cubicBezTo>
                  <a:pt x="2552607" y="1013135"/>
                  <a:pt x="2386738" y="1251983"/>
                  <a:pt x="2386738" y="1251983"/>
                </a:cubicBezTo>
                <a:cubicBezTo>
                  <a:pt x="2386738" y="1251983"/>
                  <a:pt x="2357452" y="1184400"/>
                  <a:pt x="2279525" y="1173116"/>
                </a:cubicBezTo>
                <a:cubicBezTo>
                  <a:pt x="2214926" y="1163769"/>
                  <a:pt x="2153008" y="1237321"/>
                  <a:pt x="2153008" y="1237321"/>
                </a:cubicBezTo>
                <a:cubicBezTo>
                  <a:pt x="2153008" y="1237321"/>
                  <a:pt x="2231646" y="1009464"/>
                  <a:pt x="2094283" y="853540"/>
                </a:cubicBezTo>
                <a:cubicBezTo>
                  <a:pt x="1939089" y="677366"/>
                  <a:pt x="1701256" y="769047"/>
                  <a:pt x="1701256" y="769047"/>
                </a:cubicBezTo>
                <a:cubicBezTo>
                  <a:pt x="1701256" y="769047"/>
                  <a:pt x="1834790" y="608792"/>
                  <a:pt x="1703281" y="441514"/>
                </a:cubicBezTo>
                <a:cubicBezTo>
                  <a:pt x="1602818" y="313720"/>
                  <a:pt x="1405511" y="395400"/>
                  <a:pt x="1405511" y="395400"/>
                </a:cubicBezTo>
                <a:cubicBezTo>
                  <a:pt x="1405511" y="395400"/>
                  <a:pt x="1363461" y="77354"/>
                  <a:pt x="1114776" y="16064"/>
                </a:cubicBezTo>
                <a:cubicBezTo>
                  <a:pt x="756014" y="-72354"/>
                  <a:pt x="645886" y="233050"/>
                  <a:pt x="645886" y="233050"/>
                </a:cubicBezTo>
                <a:cubicBezTo>
                  <a:pt x="645886" y="233050"/>
                  <a:pt x="603333" y="132669"/>
                  <a:pt x="522377" y="159498"/>
                </a:cubicBezTo>
                <a:cubicBezTo>
                  <a:pt x="437464" y="187635"/>
                  <a:pt x="432904" y="267302"/>
                  <a:pt x="432904" y="267302"/>
                </a:cubicBezTo>
                <a:cubicBezTo>
                  <a:pt x="432904" y="267302"/>
                  <a:pt x="331779" y="162133"/>
                  <a:pt x="223552" y="159993"/>
                </a:cubicBezTo>
                <a:cubicBezTo>
                  <a:pt x="115326" y="157853"/>
                  <a:pt x="0" y="258735"/>
                  <a:pt x="0" y="258735"/>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 name="Google Shape;17;p2"/>
          <p:cNvSpPr/>
          <p:nvPr/>
        </p:nvSpPr>
        <p:spPr>
          <a:xfrm>
            <a:off x="9121196" y="-9"/>
            <a:ext cx="3070797" cy="1185699"/>
          </a:xfrm>
          <a:custGeom>
            <a:rect b="b" l="l" r="r" t="t"/>
            <a:pathLst>
              <a:path extrusionOk="0" h="1185699" w="3070797">
                <a:moveTo>
                  <a:pt x="3066479" y="1185700"/>
                </a:moveTo>
                <a:lnTo>
                  <a:pt x="3070797" y="0"/>
                </a:lnTo>
                <a:lnTo>
                  <a:pt x="0" y="0"/>
                </a:lnTo>
                <a:cubicBezTo>
                  <a:pt x="0" y="0"/>
                  <a:pt x="105664" y="185912"/>
                  <a:pt x="311277" y="277674"/>
                </a:cubicBezTo>
                <a:cubicBezTo>
                  <a:pt x="580327" y="397735"/>
                  <a:pt x="858203" y="273228"/>
                  <a:pt x="858203" y="273228"/>
                </a:cubicBezTo>
                <a:cubicBezTo>
                  <a:pt x="858203" y="273228"/>
                  <a:pt x="824865" y="551145"/>
                  <a:pt x="1096137" y="608954"/>
                </a:cubicBezTo>
                <a:cubicBezTo>
                  <a:pt x="1389126" y="671394"/>
                  <a:pt x="1474089" y="431085"/>
                  <a:pt x="1474089" y="431085"/>
                </a:cubicBezTo>
                <a:cubicBezTo>
                  <a:pt x="1474089" y="431085"/>
                  <a:pt x="1531874" y="702331"/>
                  <a:pt x="1883156" y="715673"/>
                </a:cubicBezTo>
                <a:cubicBezTo>
                  <a:pt x="2115503" y="724493"/>
                  <a:pt x="2230057" y="462212"/>
                  <a:pt x="2230057" y="462212"/>
                </a:cubicBezTo>
                <a:cubicBezTo>
                  <a:pt x="2230057" y="462212"/>
                  <a:pt x="2276602" y="814942"/>
                  <a:pt x="2485708" y="995815"/>
                </a:cubicBezTo>
                <a:cubicBezTo>
                  <a:pt x="2694813" y="1176683"/>
                  <a:pt x="3066479" y="1185700"/>
                  <a:pt x="3066479" y="1185700"/>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 name="Google Shape;18;p2"/>
          <p:cNvSpPr/>
          <p:nvPr/>
        </p:nvSpPr>
        <p:spPr>
          <a:xfrm>
            <a:off x="207087" y="3094564"/>
            <a:ext cx="292932" cy="283318"/>
          </a:xfrm>
          <a:custGeom>
            <a:rect b="b" l="l" r="r" t="t"/>
            <a:pathLst>
              <a:path extrusionOk="0" h="283318" w="292932">
                <a:moveTo>
                  <a:pt x="230063" y="281039"/>
                </a:moveTo>
                <a:cubicBezTo>
                  <a:pt x="175534" y="299568"/>
                  <a:pt x="-51269" y="202038"/>
                  <a:pt x="10601" y="102356"/>
                </a:cubicBezTo>
                <a:cubicBezTo>
                  <a:pt x="49657" y="39427"/>
                  <a:pt x="184309" y="146393"/>
                  <a:pt x="184309" y="146393"/>
                </a:cubicBezTo>
                <a:cubicBezTo>
                  <a:pt x="184309" y="146393"/>
                  <a:pt x="132340" y="-17342"/>
                  <a:pt x="238884" y="1512"/>
                </a:cubicBezTo>
                <a:cubicBezTo>
                  <a:pt x="334773" y="18472"/>
                  <a:pt x="284593" y="262503"/>
                  <a:pt x="230063" y="28103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 name="Google Shape;19;p2"/>
          <p:cNvSpPr/>
          <p:nvPr/>
        </p:nvSpPr>
        <p:spPr>
          <a:xfrm>
            <a:off x="3691367" y="6090534"/>
            <a:ext cx="497686" cy="433840"/>
          </a:xfrm>
          <a:custGeom>
            <a:rect b="b" l="l" r="r" t="t"/>
            <a:pathLst>
              <a:path extrusionOk="0" h="433840" w="497686">
                <a:moveTo>
                  <a:pt x="256060" y="433646"/>
                </a:moveTo>
                <a:cubicBezTo>
                  <a:pt x="161959" y="424311"/>
                  <a:pt x="-110818" y="124446"/>
                  <a:pt x="49373" y="17467"/>
                </a:cubicBezTo>
                <a:cubicBezTo>
                  <a:pt x="150503" y="-50065"/>
                  <a:pt x="279123" y="201293"/>
                  <a:pt x="279123" y="201293"/>
                </a:cubicBezTo>
                <a:cubicBezTo>
                  <a:pt x="279123" y="201293"/>
                  <a:pt x="312664" y="-78761"/>
                  <a:pt x="459120" y="21791"/>
                </a:cubicBezTo>
                <a:cubicBezTo>
                  <a:pt x="590933" y="112279"/>
                  <a:pt x="350160" y="442981"/>
                  <a:pt x="256060" y="43364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 name="Google Shape;20;p2"/>
          <p:cNvSpPr/>
          <p:nvPr/>
        </p:nvSpPr>
        <p:spPr>
          <a:xfrm>
            <a:off x="11635549" y="1989004"/>
            <a:ext cx="299678" cy="277828"/>
          </a:xfrm>
          <a:custGeom>
            <a:rect b="b" l="l" r="r" t="t"/>
            <a:pathLst>
              <a:path extrusionOk="0" h="277828" w="299678">
                <a:moveTo>
                  <a:pt x="104013" y="277616"/>
                </a:moveTo>
                <a:cubicBezTo>
                  <a:pt x="161227" y="284112"/>
                  <a:pt x="362077" y="140538"/>
                  <a:pt x="280416" y="56312"/>
                </a:cubicBezTo>
                <a:cubicBezTo>
                  <a:pt x="228854" y="3143"/>
                  <a:pt x="120079" y="136322"/>
                  <a:pt x="120079" y="136322"/>
                </a:cubicBezTo>
                <a:cubicBezTo>
                  <a:pt x="120079" y="136322"/>
                  <a:pt x="135954" y="-34722"/>
                  <a:pt x="35878" y="6375"/>
                </a:cubicBezTo>
                <a:cubicBezTo>
                  <a:pt x="-54165" y="43358"/>
                  <a:pt x="46800" y="271119"/>
                  <a:pt x="104013" y="27761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 name="Google Shape;21;p2"/>
          <p:cNvSpPr/>
          <p:nvPr/>
        </p:nvSpPr>
        <p:spPr>
          <a:xfrm>
            <a:off x="8613335" y="321842"/>
            <a:ext cx="409452" cy="393500"/>
          </a:xfrm>
          <a:custGeom>
            <a:rect b="b" l="l" r="r" t="t"/>
            <a:pathLst>
              <a:path extrusionOk="0" h="393500" w="409452">
                <a:moveTo>
                  <a:pt x="97848" y="391205"/>
                </a:moveTo>
                <a:cubicBezTo>
                  <a:pt x="174747" y="413818"/>
                  <a:pt x="484373" y="265137"/>
                  <a:pt x="392615" y="130129"/>
                </a:cubicBezTo>
                <a:cubicBezTo>
                  <a:pt x="334703" y="44901"/>
                  <a:pt x="153665" y="201385"/>
                  <a:pt x="153665" y="201385"/>
                </a:cubicBezTo>
                <a:cubicBezTo>
                  <a:pt x="153665" y="201385"/>
                  <a:pt x="216466" y="-29243"/>
                  <a:pt x="69464" y="3112"/>
                </a:cubicBezTo>
                <a:cubicBezTo>
                  <a:pt x="-62870" y="32231"/>
                  <a:pt x="20950" y="368593"/>
                  <a:pt x="97848" y="39120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 name="Google Shape;22;p2"/>
          <p:cNvSpPr/>
          <p:nvPr/>
        </p:nvSpPr>
        <p:spPr>
          <a:xfrm>
            <a:off x="5674985" y="148210"/>
            <a:ext cx="571391" cy="549099"/>
          </a:xfrm>
          <a:custGeom>
            <a:rect b="b" l="l" r="r" t="t"/>
            <a:pathLst>
              <a:path extrusionOk="0" h="549099" w="571391">
                <a:moveTo>
                  <a:pt x="434845" y="545896"/>
                </a:moveTo>
                <a:cubicBezTo>
                  <a:pt x="327568" y="577455"/>
                  <a:pt x="-104562" y="369978"/>
                  <a:pt x="23498" y="181584"/>
                </a:cubicBezTo>
                <a:cubicBezTo>
                  <a:pt x="104334" y="62655"/>
                  <a:pt x="356930" y="281016"/>
                  <a:pt x="356930" y="281016"/>
                </a:cubicBezTo>
                <a:cubicBezTo>
                  <a:pt x="356930" y="281016"/>
                  <a:pt x="269307" y="-40807"/>
                  <a:pt x="474481" y="4342"/>
                </a:cubicBezTo>
                <a:cubicBezTo>
                  <a:pt x="659133" y="44976"/>
                  <a:pt x="542122" y="514342"/>
                  <a:pt x="434845" y="54589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 name="Google Shape;23;p2"/>
          <p:cNvSpPr/>
          <p:nvPr/>
        </p:nvSpPr>
        <p:spPr>
          <a:xfrm>
            <a:off x="11447175" y="2504495"/>
            <a:ext cx="237833" cy="230040"/>
          </a:xfrm>
          <a:custGeom>
            <a:rect b="b" l="l" r="r" t="t"/>
            <a:pathLst>
              <a:path extrusionOk="0" h="230040" w="237833">
                <a:moveTo>
                  <a:pt x="186786" y="228188"/>
                </a:moveTo>
                <a:cubicBezTo>
                  <a:pt x="142527" y="243238"/>
                  <a:pt x="-41623" y="164047"/>
                  <a:pt x="8605" y="83110"/>
                </a:cubicBezTo>
                <a:cubicBezTo>
                  <a:pt x="40292" y="32018"/>
                  <a:pt x="149639" y="118867"/>
                  <a:pt x="149639" y="118867"/>
                </a:cubicBezTo>
                <a:cubicBezTo>
                  <a:pt x="149639" y="118867"/>
                  <a:pt x="107475" y="-14077"/>
                  <a:pt x="193962" y="1227"/>
                </a:cubicBezTo>
                <a:cubicBezTo>
                  <a:pt x="271813" y="15000"/>
                  <a:pt x="231045" y="213145"/>
                  <a:pt x="186786" y="22818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 name="Google Shape;24;p2"/>
          <p:cNvSpPr/>
          <p:nvPr/>
        </p:nvSpPr>
        <p:spPr>
          <a:xfrm>
            <a:off x="768445" y="3229715"/>
            <a:ext cx="219515" cy="213273"/>
          </a:xfrm>
          <a:custGeom>
            <a:rect b="b" l="l" r="r" t="t"/>
            <a:pathLst>
              <a:path extrusionOk="0" h="213273" w="219515">
                <a:moveTo>
                  <a:pt x="46901" y="211578"/>
                </a:moveTo>
                <a:cubicBezTo>
                  <a:pt x="87744" y="225459"/>
                  <a:pt x="257861" y="151748"/>
                  <a:pt x="211614" y="76786"/>
                </a:cubicBezTo>
                <a:cubicBezTo>
                  <a:pt x="182423" y="29460"/>
                  <a:pt x="81362" y="110162"/>
                  <a:pt x="81362" y="110162"/>
                </a:cubicBezTo>
                <a:cubicBezTo>
                  <a:pt x="81362" y="110162"/>
                  <a:pt x="120523" y="-13168"/>
                  <a:pt x="40640" y="1158"/>
                </a:cubicBezTo>
                <a:cubicBezTo>
                  <a:pt x="-31248" y="14048"/>
                  <a:pt x="6051" y="197697"/>
                  <a:pt x="46901" y="2115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5" name="Google Shape;25;p2"/>
          <p:cNvGrpSpPr/>
          <p:nvPr/>
        </p:nvGrpSpPr>
        <p:grpSpPr>
          <a:xfrm>
            <a:off x="354570" y="3785522"/>
            <a:ext cx="1210009" cy="2688186"/>
            <a:chOff x="354570" y="3785522"/>
            <a:chExt cx="1210009" cy="2688186"/>
          </a:xfrm>
        </p:grpSpPr>
        <p:grpSp>
          <p:nvGrpSpPr>
            <p:cNvPr id="26" name="Google Shape;26;p2"/>
            <p:cNvGrpSpPr/>
            <p:nvPr/>
          </p:nvGrpSpPr>
          <p:grpSpPr>
            <a:xfrm>
              <a:off x="354570" y="3785522"/>
              <a:ext cx="1210009" cy="1031593"/>
              <a:chOff x="354570" y="3785522"/>
              <a:chExt cx="1210009" cy="1031593"/>
            </a:xfrm>
          </p:grpSpPr>
          <p:sp>
            <p:nvSpPr>
              <p:cNvPr id="27" name="Google Shape;27;p2"/>
              <p:cNvSpPr/>
              <p:nvPr/>
            </p:nvSpPr>
            <p:spPr>
              <a:xfrm>
                <a:off x="354570" y="3785522"/>
                <a:ext cx="1210009" cy="1031593"/>
              </a:xfrm>
              <a:custGeom>
                <a:rect b="b" l="l" r="r" t="t"/>
                <a:pathLst>
                  <a:path extrusionOk="0" h="1031593" w="1210009">
                    <a:moveTo>
                      <a:pt x="475736" y="1031594"/>
                    </a:moveTo>
                    <a:cubicBezTo>
                      <a:pt x="475736" y="1031594"/>
                      <a:pt x="222369" y="763141"/>
                      <a:pt x="84274" y="572730"/>
                    </a:cubicBezTo>
                    <a:cubicBezTo>
                      <a:pt x="-72861" y="356062"/>
                      <a:pt x="-8618" y="42276"/>
                      <a:pt x="263299" y="3001"/>
                    </a:cubicBezTo>
                    <a:cubicBezTo>
                      <a:pt x="574917" y="-42007"/>
                      <a:pt x="659702" y="434065"/>
                      <a:pt x="659702" y="434065"/>
                    </a:cubicBezTo>
                    <a:cubicBezTo>
                      <a:pt x="659702" y="434065"/>
                      <a:pt x="834632" y="140765"/>
                      <a:pt x="1083565" y="295991"/>
                    </a:cubicBezTo>
                    <a:cubicBezTo>
                      <a:pt x="1221715" y="382135"/>
                      <a:pt x="1257567" y="625949"/>
                      <a:pt x="1136263" y="779372"/>
                    </a:cubicBezTo>
                    <a:cubicBezTo>
                      <a:pt x="1030396" y="913268"/>
                      <a:pt x="777209" y="963103"/>
                      <a:pt x="726053" y="976482"/>
                    </a:cubicBezTo>
                    <a:cubicBezTo>
                      <a:pt x="587344" y="1012766"/>
                      <a:pt x="475736" y="1031594"/>
                      <a:pt x="475736" y="1031594"/>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8" name="Google Shape;28;p2"/>
              <p:cNvGrpSpPr/>
              <p:nvPr/>
            </p:nvGrpSpPr>
            <p:grpSpPr>
              <a:xfrm>
                <a:off x="478418" y="3898826"/>
                <a:ext cx="138937" cy="366677"/>
                <a:chOff x="478418" y="3898826"/>
                <a:chExt cx="138937" cy="366677"/>
              </a:xfrm>
            </p:grpSpPr>
            <p:sp>
              <p:nvSpPr>
                <p:cNvPr id="29" name="Google Shape;29;p2"/>
                <p:cNvSpPr/>
                <p:nvPr/>
              </p:nvSpPr>
              <p:spPr>
                <a:xfrm>
                  <a:off x="478418" y="3898826"/>
                  <a:ext cx="138937" cy="269808"/>
                </a:xfrm>
                <a:custGeom>
                  <a:rect b="b" l="l" r="r" t="t"/>
                  <a:pathLst>
                    <a:path extrusionOk="0" h="269808" w="138937">
                      <a:moveTo>
                        <a:pt x="41141" y="269149"/>
                      </a:moveTo>
                      <a:cubicBezTo>
                        <a:pt x="1294" y="279074"/>
                        <a:pt x="-7815" y="174718"/>
                        <a:pt x="6125" y="117434"/>
                      </a:cubicBezTo>
                      <a:cubicBezTo>
                        <a:pt x="20791" y="57179"/>
                        <a:pt x="73257" y="-9680"/>
                        <a:pt x="111552" y="1166"/>
                      </a:cubicBezTo>
                      <a:cubicBezTo>
                        <a:pt x="148403" y="11599"/>
                        <a:pt x="154264" y="47889"/>
                        <a:pt x="90134" y="111510"/>
                      </a:cubicBezTo>
                      <a:cubicBezTo>
                        <a:pt x="37294" y="163929"/>
                        <a:pt x="80131" y="259433"/>
                        <a:pt x="41141" y="269149"/>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 name="Google Shape;30;p2"/>
                <p:cNvSpPr/>
                <p:nvPr/>
              </p:nvSpPr>
              <p:spPr>
                <a:xfrm>
                  <a:off x="495511" y="4206331"/>
                  <a:ext cx="59172" cy="59172"/>
                </a:xfrm>
                <a:custGeom>
                  <a:rect b="b" l="l" r="r" t="t"/>
                  <a:pathLst>
                    <a:path extrusionOk="0" h="59172" w="59172">
                      <a:moveTo>
                        <a:pt x="556" y="23905"/>
                      </a:moveTo>
                      <a:cubicBezTo>
                        <a:pt x="3694" y="7871"/>
                        <a:pt x="19235" y="-2581"/>
                        <a:pt x="35268" y="556"/>
                      </a:cubicBezTo>
                      <a:cubicBezTo>
                        <a:pt x="51300" y="3693"/>
                        <a:pt x="61754" y="19238"/>
                        <a:pt x="58616" y="35271"/>
                      </a:cubicBezTo>
                      <a:cubicBezTo>
                        <a:pt x="55479" y="51299"/>
                        <a:pt x="39938" y="61757"/>
                        <a:pt x="23905" y="58614"/>
                      </a:cubicBezTo>
                      <a:cubicBezTo>
                        <a:pt x="7872" y="55477"/>
                        <a:pt x="-2581" y="39939"/>
                        <a:pt x="556" y="23905"/>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31" name="Google Shape;31;p2"/>
            <p:cNvSpPr/>
            <p:nvPr/>
          </p:nvSpPr>
          <p:spPr>
            <a:xfrm>
              <a:off x="650178" y="4823885"/>
              <a:ext cx="634529" cy="1649823"/>
            </a:xfrm>
            <a:custGeom>
              <a:rect b="b" l="l" r="r" t="t"/>
              <a:pathLst>
                <a:path extrusionOk="0" h="1649823" w="634529">
                  <a:moveTo>
                    <a:pt x="183056" y="0"/>
                  </a:moveTo>
                  <a:cubicBezTo>
                    <a:pt x="99140" y="32353"/>
                    <a:pt x="74337" y="150902"/>
                    <a:pt x="47959" y="225317"/>
                  </a:cubicBezTo>
                  <a:cubicBezTo>
                    <a:pt x="-13782" y="399491"/>
                    <a:pt x="-50269" y="845998"/>
                    <a:pt x="160945" y="939673"/>
                  </a:cubicBezTo>
                  <a:cubicBezTo>
                    <a:pt x="375765" y="1034948"/>
                    <a:pt x="578711" y="752926"/>
                    <a:pt x="576984" y="565442"/>
                  </a:cubicBezTo>
                  <a:cubicBezTo>
                    <a:pt x="575663" y="421189"/>
                    <a:pt x="358303" y="435521"/>
                    <a:pt x="297521" y="521602"/>
                  </a:cubicBezTo>
                  <a:cubicBezTo>
                    <a:pt x="119048" y="774351"/>
                    <a:pt x="475314" y="932809"/>
                    <a:pt x="583023" y="1093654"/>
                  </a:cubicBezTo>
                  <a:cubicBezTo>
                    <a:pt x="630191" y="1164101"/>
                    <a:pt x="633906" y="1242257"/>
                    <a:pt x="634522" y="1325537"/>
                  </a:cubicBezTo>
                  <a:cubicBezTo>
                    <a:pt x="635461" y="1452442"/>
                    <a:pt x="557591" y="1664227"/>
                    <a:pt x="399229" y="1649051"/>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2" name="Google Shape;32;p2"/>
          <p:cNvGrpSpPr/>
          <p:nvPr/>
        </p:nvGrpSpPr>
        <p:grpSpPr>
          <a:xfrm>
            <a:off x="10464549" y="3919228"/>
            <a:ext cx="1313734" cy="2682866"/>
            <a:chOff x="10464549" y="3919228"/>
            <a:chExt cx="1313734" cy="2682866"/>
          </a:xfrm>
        </p:grpSpPr>
        <p:sp>
          <p:nvSpPr>
            <p:cNvPr id="33" name="Google Shape;33;p2"/>
            <p:cNvSpPr/>
            <p:nvPr/>
          </p:nvSpPr>
          <p:spPr>
            <a:xfrm>
              <a:off x="10887479" y="4886649"/>
              <a:ext cx="410318" cy="1715445"/>
            </a:xfrm>
            <a:custGeom>
              <a:rect b="b" l="l" r="r" t="t"/>
              <a:pathLst>
                <a:path extrusionOk="0" h="1715445" w="410318">
                  <a:moveTo>
                    <a:pt x="72176" y="1715446"/>
                  </a:moveTo>
                  <a:cubicBezTo>
                    <a:pt x="72176" y="1715446"/>
                    <a:pt x="41632" y="1676647"/>
                    <a:pt x="26774" y="1651882"/>
                  </a:cubicBezTo>
                  <a:cubicBezTo>
                    <a:pt x="-71271" y="1488497"/>
                    <a:pt x="127484" y="1514913"/>
                    <a:pt x="181776" y="1418425"/>
                  </a:cubicBezTo>
                  <a:cubicBezTo>
                    <a:pt x="234228" y="1325264"/>
                    <a:pt x="170728" y="1257141"/>
                    <a:pt x="156504" y="1157224"/>
                  </a:cubicBezTo>
                  <a:cubicBezTo>
                    <a:pt x="139994" y="1040924"/>
                    <a:pt x="408853" y="954494"/>
                    <a:pt x="410314" y="1085634"/>
                  </a:cubicBezTo>
                  <a:cubicBezTo>
                    <a:pt x="411329" y="1177404"/>
                    <a:pt x="237466" y="1244022"/>
                    <a:pt x="172506" y="949496"/>
                  </a:cubicBezTo>
                  <a:cubicBezTo>
                    <a:pt x="139740" y="801059"/>
                    <a:pt x="299189" y="462483"/>
                    <a:pt x="169267" y="355600"/>
                  </a:cubicBezTo>
                  <a:cubicBezTo>
                    <a:pt x="26774" y="238461"/>
                    <a:pt x="-21424" y="655968"/>
                    <a:pt x="99417" y="653059"/>
                  </a:cubicBezTo>
                  <a:cubicBezTo>
                    <a:pt x="253722" y="649338"/>
                    <a:pt x="233339" y="0"/>
                    <a:pt x="233339" y="0"/>
                  </a:cubicBezTo>
                </a:path>
              </a:pathLst>
            </a:custGeom>
            <a:noFill/>
            <a:ln cap="rnd" cmpd="sng" w="1970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 name="Google Shape;34;p2"/>
            <p:cNvSpPr/>
            <p:nvPr/>
          </p:nvSpPr>
          <p:spPr>
            <a:xfrm>
              <a:off x="10464549" y="3919228"/>
              <a:ext cx="1313734" cy="980037"/>
            </a:xfrm>
            <a:custGeom>
              <a:rect b="b" l="l" r="r" t="t"/>
              <a:pathLst>
                <a:path extrusionOk="0" h="980037" w="1313734">
                  <a:moveTo>
                    <a:pt x="658301" y="980038"/>
                  </a:moveTo>
                  <a:cubicBezTo>
                    <a:pt x="658301" y="980038"/>
                    <a:pt x="360995" y="912670"/>
                    <a:pt x="121282" y="628692"/>
                  </a:cubicBezTo>
                  <a:cubicBezTo>
                    <a:pt x="-113795" y="350264"/>
                    <a:pt x="18666" y="13847"/>
                    <a:pt x="298002" y="1833"/>
                  </a:cubicBezTo>
                  <a:cubicBezTo>
                    <a:pt x="498916" y="-6809"/>
                    <a:pt x="660651" y="318964"/>
                    <a:pt x="660651" y="318964"/>
                  </a:cubicBezTo>
                  <a:cubicBezTo>
                    <a:pt x="660651" y="318964"/>
                    <a:pt x="827846" y="-72094"/>
                    <a:pt x="1123693" y="11796"/>
                  </a:cubicBezTo>
                  <a:cubicBezTo>
                    <a:pt x="1401442" y="90568"/>
                    <a:pt x="1329941" y="442536"/>
                    <a:pt x="1192019" y="628286"/>
                  </a:cubicBezTo>
                  <a:cubicBezTo>
                    <a:pt x="968816" y="928876"/>
                    <a:pt x="658301" y="980038"/>
                    <a:pt x="658301" y="980038"/>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5" name="Google Shape;35;p2"/>
            <p:cNvGrpSpPr/>
            <p:nvPr/>
          </p:nvGrpSpPr>
          <p:grpSpPr>
            <a:xfrm>
              <a:off x="10601722" y="4029051"/>
              <a:ext cx="118352" cy="383030"/>
              <a:chOff x="10601722" y="4029051"/>
              <a:chExt cx="118352" cy="383030"/>
            </a:xfrm>
          </p:grpSpPr>
          <p:sp>
            <p:nvSpPr>
              <p:cNvPr id="36" name="Google Shape;36;p2"/>
              <p:cNvSpPr/>
              <p:nvPr/>
            </p:nvSpPr>
            <p:spPr>
              <a:xfrm>
                <a:off x="10601722" y="4029051"/>
                <a:ext cx="118352" cy="287012"/>
              </a:xfrm>
              <a:custGeom>
                <a:rect b="b" l="l" r="r" t="t"/>
                <a:pathLst>
                  <a:path extrusionOk="0" h="287012" w="118352">
                    <a:moveTo>
                      <a:pt x="65579" y="284961"/>
                    </a:moveTo>
                    <a:cubicBezTo>
                      <a:pt x="27288" y="302881"/>
                      <a:pt x="-2557" y="199179"/>
                      <a:pt x="173" y="138511"/>
                    </a:cubicBezTo>
                    <a:cubicBezTo>
                      <a:pt x="3095" y="74693"/>
                      <a:pt x="42909" y="-3278"/>
                      <a:pt x="83740" y="106"/>
                    </a:cubicBezTo>
                    <a:cubicBezTo>
                      <a:pt x="123046" y="3364"/>
                      <a:pt x="136191" y="38899"/>
                      <a:pt x="83930" y="115905"/>
                    </a:cubicBezTo>
                    <a:cubicBezTo>
                      <a:pt x="40877" y="179354"/>
                      <a:pt x="103107" y="267429"/>
                      <a:pt x="65579" y="284961"/>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 name="Google Shape;37;p2"/>
              <p:cNvSpPr/>
              <p:nvPr/>
            </p:nvSpPr>
            <p:spPr>
              <a:xfrm>
                <a:off x="10655871" y="4351134"/>
                <a:ext cx="60959" cy="60947"/>
              </a:xfrm>
              <a:custGeom>
                <a:rect b="b" l="l" r="r" t="t"/>
                <a:pathLst>
                  <a:path extrusionOk="0" h="60947" w="60959">
                    <a:moveTo>
                      <a:pt x="0" y="30474"/>
                    </a:moveTo>
                    <a:cubicBezTo>
                      <a:pt x="0" y="13646"/>
                      <a:pt x="13653" y="0"/>
                      <a:pt x="30480" y="0"/>
                    </a:cubicBezTo>
                    <a:cubicBezTo>
                      <a:pt x="47308" y="0"/>
                      <a:pt x="60960" y="13646"/>
                      <a:pt x="60960" y="30474"/>
                    </a:cubicBezTo>
                    <a:cubicBezTo>
                      <a:pt x="60960" y="47301"/>
                      <a:pt x="47308" y="60947"/>
                      <a:pt x="30480" y="60947"/>
                    </a:cubicBezTo>
                    <a:cubicBezTo>
                      <a:pt x="13653" y="60947"/>
                      <a:pt x="0" y="47301"/>
                      <a:pt x="0" y="30474"/>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8" name="Google Shape;38;p2"/>
          <p:cNvGrpSpPr/>
          <p:nvPr/>
        </p:nvGrpSpPr>
        <p:grpSpPr>
          <a:xfrm>
            <a:off x="9177875" y="141297"/>
            <a:ext cx="2599334" cy="2760661"/>
            <a:chOff x="9177875" y="-87303"/>
            <a:chExt cx="2599334" cy="2760661"/>
          </a:xfrm>
        </p:grpSpPr>
        <p:grpSp>
          <p:nvGrpSpPr>
            <p:cNvPr id="39" name="Google Shape;39;p2"/>
            <p:cNvGrpSpPr/>
            <p:nvPr/>
          </p:nvGrpSpPr>
          <p:grpSpPr>
            <a:xfrm>
              <a:off x="10756836" y="-87303"/>
              <a:ext cx="1020373" cy="1759675"/>
              <a:chOff x="10756836" y="-87303"/>
              <a:chExt cx="1020373" cy="1759675"/>
            </a:xfrm>
          </p:grpSpPr>
          <p:sp>
            <p:nvSpPr>
              <p:cNvPr id="40" name="Google Shape;40;p2"/>
              <p:cNvSpPr/>
              <p:nvPr/>
            </p:nvSpPr>
            <p:spPr>
              <a:xfrm>
                <a:off x="10764707" y="-87015"/>
                <a:ext cx="1012284" cy="1759052"/>
              </a:xfrm>
              <a:custGeom>
                <a:rect b="b" l="l" r="r" t="t"/>
                <a:pathLst>
                  <a:path extrusionOk="0" h="1759052" w="1012284">
                    <a:moveTo>
                      <a:pt x="600712" y="22441"/>
                    </a:moveTo>
                    <a:cubicBezTo>
                      <a:pt x="573217" y="36543"/>
                      <a:pt x="545785" y="58319"/>
                      <a:pt x="518798" y="83938"/>
                    </a:cubicBezTo>
                    <a:cubicBezTo>
                      <a:pt x="509019" y="93051"/>
                      <a:pt x="499621" y="103713"/>
                      <a:pt x="489969" y="114050"/>
                    </a:cubicBezTo>
                    <a:cubicBezTo>
                      <a:pt x="478793" y="126274"/>
                      <a:pt x="468251" y="140041"/>
                      <a:pt x="457202" y="153828"/>
                    </a:cubicBezTo>
                    <a:cubicBezTo>
                      <a:pt x="377193" y="252179"/>
                      <a:pt x="303660" y="383608"/>
                      <a:pt x="238889" y="523156"/>
                    </a:cubicBezTo>
                    <a:cubicBezTo>
                      <a:pt x="200091" y="606233"/>
                      <a:pt x="164213" y="690887"/>
                      <a:pt x="132845" y="770631"/>
                    </a:cubicBezTo>
                    <a:cubicBezTo>
                      <a:pt x="121478" y="800057"/>
                      <a:pt x="114493" y="820174"/>
                      <a:pt x="104333" y="847650"/>
                    </a:cubicBezTo>
                    <a:cubicBezTo>
                      <a:pt x="74742" y="926606"/>
                      <a:pt x="-45146" y="1520941"/>
                      <a:pt x="18227" y="1551535"/>
                    </a:cubicBezTo>
                    <a:lnTo>
                      <a:pt x="11433" y="1553161"/>
                    </a:lnTo>
                    <a:cubicBezTo>
                      <a:pt x="11433" y="1553161"/>
                      <a:pt x="47373" y="1580612"/>
                      <a:pt x="97983" y="1615353"/>
                    </a:cubicBezTo>
                    <a:cubicBezTo>
                      <a:pt x="129543" y="1637793"/>
                      <a:pt x="166881" y="1659066"/>
                      <a:pt x="213236" y="1683787"/>
                    </a:cubicBezTo>
                    <a:cubicBezTo>
                      <a:pt x="234572" y="1694956"/>
                      <a:pt x="252986" y="1704418"/>
                      <a:pt x="276037" y="1714082"/>
                    </a:cubicBezTo>
                    <a:cubicBezTo>
                      <a:pt x="331028" y="1737736"/>
                      <a:pt x="386908" y="1755605"/>
                      <a:pt x="445519" y="1758964"/>
                    </a:cubicBezTo>
                    <a:cubicBezTo>
                      <a:pt x="449392" y="1759218"/>
                      <a:pt x="453202" y="1758831"/>
                      <a:pt x="457075" y="1758958"/>
                    </a:cubicBezTo>
                    <a:cubicBezTo>
                      <a:pt x="486159" y="1759663"/>
                      <a:pt x="514480" y="1755935"/>
                      <a:pt x="542356" y="1748226"/>
                    </a:cubicBezTo>
                    <a:cubicBezTo>
                      <a:pt x="547944" y="1746740"/>
                      <a:pt x="553659" y="1746537"/>
                      <a:pt x="559184" y="1744664"/>
                    </a:cubicBezTo>
                    <a:cubicBezTo>
                      <a:pt x="590616" y="1733653"/>
                      <a:pt x="620906" y="1718292"/>
                      <a:pt x="648655" y="1692822"/>
                    </a:cubicBezTo>
                    <a:cubicBezTo>
                      <a:pt x="797880" y="1555898"/>
                      <a:pt x="674690" y="1436067"/>
                      <a:pt x="674690" y="1436067"/>
                    </a:cubicBezTo>
                    <a:lnTo>
                      <a:pt x="667769" y="1432784"/>
                    </a:lnTo>
                    <a:cubicBezTo>
                      <a:pt x="707647" y="1433552"/>
                      <a:pt x="747144" y="1429837"/>
                      <a:pt x="783275" y="1414508"/>
                    </a:cubicBezTo>
                    <a:cubicBezTo>
                      <a:pt x="828932" y="1395185"/>
                      <a:pt x="868873" y="1360171"/>
                      <a:pt x="895289" y="1303466"/>
                    </a:cubicBezTo>
                    <a:cubicBezTo>
                      <a:pt x="944248" y="1198348"/>
                      <a:pt x="832107" y="1133908"/>
                      <a:pt x="832107" y="1133908"/>
                    </a:cubicBezTo>
                    <a:lnTo>
                      <a:pt x="818010" y="1119976"/>
                    </a:lnTo>
                    <a:cubicBezTo>
                      <a:pt x="887161" y="1089020"/>
                      <a:pt x="940057" y="1050056"/>
                      <a:pt x="969965" y="1005346"/>
                    </a:cubicBezTo>
                    <a:cubicBezTo>
                      <a:pt x="982348" y="986874"/>
                      <a:pt x="991682" y="968205"/>
                      <a:pt x="998476" y="948964"/>
                    </a:cubicBezTo>
                    <a:cubicBezTo>
                      <a:pt x="1018670" y="891827"/>
                      <a:pt x="1015431" y="833687"/>
                      <a:pt x="997080" y="786150"/>
                    </a:cubicBezTo>
                    <a:cubicBezTo>
                      <a:pt x="948121" y="659389"/>
                      <a:pt x="789752" y="686345"/>
                      <a:pt x="789752" y="686345"/>
                    </a:cubicBezTo>
                    <a:lnTo>
                      <a:pt x="774512" y="685209"/>
                    </a:lnTo>
                    <a:cubicBezTo>
                      <a:pt x="784736" y="671452"/>
                      <a:pt x="797562" y="660349"/>
                      <a:pt x="806516" y="645692"/>
                    </a:cubicBezTo>
                    <a:cubicBezTo>
                      <a:pt x="826773" y="612653"/>
                      <a:pt x="844108" y="579453"/>
                      <a:pt x="859094" y="546036"/>
                    </a:cubicBezTo>
                    <a:cubicBezTo>
                      <a:pt x="903861" y="446594"/>
                      <a:pt x="925261" y="347435"/>
                      <a:pt x="918657" y="260783"/>
                    </a:cubicBezTo>
                    <a:cubicBezTo>
                      <a:pt x="918594" y="260518"/>
                      <a:pt x="918403" y="260316"/>
                      <a:pt x="918339" y="260052"/>
                    </a:cubicBezTo>
                    <a:cubicBezTo>
                      <a:pt x="913895" y="202454"/>
                      <a:pt x="897067" y="150637"/>
                      <a:pt x="867095" y="107673"/>
                    </a:cubicBezTo>
                    <a:cubicBezTo>
                      <a:pt x="866968" y="107482"/>
                      <a:pt x="866968" y="107132"/>
                      <a:pt x="866841" y="106942"/>
                    </a:cubicBezTo>
                    <a:cubicBezTo>
                      <a:pt x="862142" y="100260"/>
                      <a:pt x="855094" y="95369"/>
                      <a:pt x="849760" y="89144"/>
                    </a:cubicBezTo>
                    <a:cubicBezTo>
                      <a:pt x="820740" y="55449"/>
                      <a:pt x="783465" y="26867"/>
                      <a:pt x="734507" y="9165"/>
                    </a:cubicBezTo>
                    <a:cubicBezTo>
                      <a:pt x="712409" y="1179"/>
                      <a:pt x="690057" y="-1530"/>
                      <a:pt x="668023" y="811"/>
                    </a:cubicBezTo>
                    <a:cubicBezTo>
                      <a:pt x="667769" y="837"/>
                      <a:pt x="667514" y="1046"/>
                      <a:pt x="667261" y="1073"/>
                    </a:cubicBezTo>
                    <a:cubicBezTo>
                      <a:pt x="644972" y="3538"/>
                      <a:pt x="623064" y="10956"/>
                      <a:pt x="600712" y="2244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41" name="Google Shape;41;p2"/>
              <p:cNvGrpSpPr/>
              <p:nvPr/>
            </p:nvGrpSpPr>
            <p:grpSpPr>
              <a:xfrm>
                <a:off x="10756836" y="-87303"/>
                <a:ext cx="1020373" cy="1759675"/>
                <a:chOff x="10756836" y="-87303"/>
                <a:chExt cx="1020373" cy="1759675"/>
              </a:xfrm>
            </p:grpSpPr>
            <p:sp>
              <p:nvSpPr>
                <p:cNvPr id="42" name="Google Shape;42;p2"/>
                <p:cNvSpPr/>
                <p:nvPr/>
              </p:nvSpPr>
              <p:spPr>
                <a:xfrm>
                  <a:off x="10756836" y="-87303"/>
                  <a:ext cx="927686" cy="1171813"/>
                </a:xfrm>
                <a:custGeom>
                  <a:rect b="b" l="l" r="r" t="t"/>
                  <a:pathLst>
                    <a:path extrusionOk="0" h="1171813" w="927686">
                      <a:moveTo>
                        <a:pt x="0" y="1171813"/>
                      </a:moveTo>
                      <a:cubicBezTo>
                        <a:pt x="0" y="1171813"/>
                        <a:pt x="385826" y="-120033"/>
                        <a:pt x="742886" y="9070"/>
                      </a:cubicBezTo>
                      <a:cubicBezTo>
                        <a:pt x="975614" y="93240"/>
                        <a:pt x="975741" y="382583"/>
                        <a:pt x="814642" y="645426"/>
                      </a:cubicBezTo>
                      <a:cubicBezTo>
                        <a:pt x="704596" y="824995"/>
                        <a:pt x="489966" y="938838"/>
                        <a:pt x="489966" y="938838"/>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 name="Google Shape;43;p2"/>
                <p:cNvSpPr/>
                <p:nvPr/>
              </p:nvSpPr>
              <p:spPr>
                <a:xfrm>
                  <a:off x="11104118" y="596337"/>
                  <a:ext cx="673091" cy="502125"/>
                </a:xfrm>
                <a:custGeom>
                  <a:rect b="b" l="l" r="r" t="t"/>
                  <a:pathLst>
                    <a:path extrusionOk="0" h="502125" w="673091">
                      <a:moveTo>
                        <a:pt x="450342" y="2347"/>
                      </a:moveTo>
                      <a:cubicBezTo>
                        <a:pt x="450342" y="2347"/>
                        <a:pt x="608964" y="-24358"/>
                        <a:pt x="657923" y="102404"/>
                      </a:cubicBezTo>
                      <a:cubicBezTo>
                        <a:pt x="706818" y="229162"/>
                        <a:pt x="648081" y="433429"/>
                        <a:pt x="324993" y="482750"/>
                      </a:cubicBezTo>
                      <a:cubicBezTo>
                        <a:pt x="114173" y="514925"/>
                        <a:pt x="0" y="497317"/>
                        <a:pt x="0" y="497317"/>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 name="Google Shape;44;p2"/>
                <p:cNvSpPr/>
                <p:nvPr/>
              </p:nvSpPr>
              <p:spPr>
                <a:xfrm>
                  <a:off x="11170856" y="1046530"/>
                  <a:ext cx="501380" cy="300714"/>
                </a:xfrm>
                <a:custGeom>
                  <a:rect b="b" l="l" r="r" t="t"/>
                  <a:pathLst>
                    <a:path extrusionOk="0" h="300714" w="501380">
                      <a:moveTo>
                        <a:pt x="425768" y="0"/>
                      </a:moveTo>
                      <a:cubicBezTo>
                        <a:pt x="425768" y="0"/>
                        <a:pt x="537973" y="64637"/>
                        <a:pt x="489014" y="169755"/>
                      </a:cubicBezTo>
                      <a:cubicBezTo>
                        <a:pt x="383350" y="396577"/>
                        <a:pt x="65977" y="272110"/>
                        <a:pt x="0" y="21396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 name="Google Shape;45;p2"/>
                <p:cNvSpPr/>
                <p:nvPr/>
              </p:nvSpPr>
              <p:spPr>
                <a:xfrm>
                  <a:off x="10776331" y="1348816"/>
                  <a:ext cx="710614" cy="323556"/>
                </a:xfrm>
                <a:custGeom>
                  <a:rect b="b" l="l" r="r" t="t"/>
                  <a:pathLst>
                    <a:path extrusionOk="0" h="323556" w="710614">
                      <a:moveTo>
                        <a:pt x="662876" y="0"/>
                      </a:moveTo>
                      <a:cubicBezTo>
                        <a:pt x="662876" y="0"/>
                        <a:pt x="786002" y="119228"/>
                        <a:pt x="636777" y="256153"/>
                      </a:cubicBezTo>
                      <a:cubicBezTo>
                        <a:pt x="407162" y="466839"/>
                        <a:pt x="0" y="116313"/>
                        <a:pt x="0" y="11631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46" name="Google Shape;46;p2"/>
            <p:cNvGrpSpPr/>
            <p:nvPr/>
          </p:nvGrpSpPr>
          <p:grpSpPr>
            <a:xfrm>
              <a:off x="9631305" y="327341"/>
              <a:ext cx="1875664" cy="2346017"/>
              <a:chOff x="9631305" y="327341"/>
              <a:chExt cx="1875664" cy="2346017"/>
            </a:xfrm>
          </p:grpSpPr>
          <p:sp>
            <p:nvSpPr>
              <p:cNvPr id="47" name="Google Shape;47;p2"/>
              <p:cNvSpPr/>
              <p:nvPr/>
            </p:nvSpPr>
            <p:spPr>
              <a:xfrm>
                <a:off x="11148923" y="1624803"/>
                <a:ext cx="358046" cy="288661"/>
              </a:xfrm>
              <a:custGeom>
                <a:rect b="b" l="l" r="r" t="t"/>
                <a:pathLst>
                  <a:path extrusionOk="0" h="288661" w="358046">
                    <a:moveTo>
                      <a:pt x="150267" y="281994"/>
                    </a:moveTo>
                    <a:cubicBezTo>
                      <a:pt x="-34392" y="231111"/>
                      <a:pt x="-14706" y="69574"/>
                      <a:pt x="31204" y="20037"/>
                    </a:cubicBezTo>
                    <a:cubicBezTo>
                      <a:pt x="77114" y="-29499"/>
                      <a:pt x="318922" y="19974"/>
                      <a:pt x="351117" y="90402"/>
                    </a:cubicBezTo>
                    <a:cubicBezTo>
                      <a:pt x="383375" y="160830"/>
                      <a:pt x="300761" y="323453"/>
                      <a:pt x="150267" y="281994"/>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 name="Google Shape;48;p2"/>
              <p:cNvSpPr/>
              <p:nvPr/>
            </p:nvSpPr>
            <p:spPr>
              <a:xfrm>
                <a:off x="10443361" y="2314661"/>
                <a:ext cx="280481" cy="358697"/>
              </a:xfrm>
              <a:custGeom>
                <a:rect b="b" l="l" r="r" t="t"/>
                <a:pathLst>
                  <a:path extrusionOk="0" h="358697" w="280481">
                    <a:moveTo>
                      <a:pt x="3278" y="219484"/>
                    </a:moveTo>
                    <a:cubicBezTo>
                      <a:pt x="-24472" y="29955"/>
                      <a:pt x="131294" y="-17054"/>
                      <a:pt x="195111" y="5025"/>
                    </a:cubicBezTo>
                    <a:cubicBezTo>
                      <a:pt x="258992" y="27104"/>
                      <a:pt x="311062" y="268341"/>
                      <a:pt x="259563" y="326202"/>
                    </a:cubicBezTo>
                    <a:cubicBezTo>
                      <a:pt x="208065" y="384057"/>
                      <a:pt x="25947" y="373922"/>
                      <a:pt x="3278" y="219484"/>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49" name="Google Shape;49;p2"/>
              <p:cNvGrpSpPr/>
              <p:nvPr/>
            </p:nvGrpSpPr>
            <p:grpSpPr>
              <a:xfrm>
                <a:off x="9631305" y="327341"/>
                <a:ext cx="1688831" cy="2194547"/>
                <a:chOff x="9631305" y="327341"/>
                <a:chExt cx="1688831" cy="2194547"/>
              </a:xfrm>
            </p:grpSpPr>
            <p:grpSp>
              <p:nvGrpSpPr>
                <p:cNvPr id="50" name="Google Shape;50;p2"/>
                <p:cNvGrpSpPr/>
                <p:nvPr/>
              </p:nvGrpSpPr>
              <p:grpSpPr>
                <a:xfrm>
                  <a:off x="9837166" y="1040891"/>
                  <a:ext cx="1482970" cy="1480997"/>
                  <a:chOff x="9837166" y="1040891"/>
                  <a:chExt cx="1482970" cy="1480997"/>
                </a:xfrm>
              </p:grpSpPr>
              <p:sp>
                <p:nvSpPr>
                  <p:cNvPr id="51" name="Google Shape;51;p2"/>
                  <p:cNvSpPr/>
                  <p:nvPr/>
                </p:nvSpPr>
                <p:spPr>
                  <a:xfrm>
                    <a:off x="9837166" y="1040891"/>
                    <a:ext cx="1482970" cy="1480997"/>
                  </a:xfrm>
                  <a:custGeom>
                    <a:rect b="b" l="l" r="r" t="t"/>
                    <a:pathLst>
                      <a:path extrusionOk="0" h="1480997" w="1482970">
                        <a:moveTo>
                          <a:pt x="0" y="687851"/>
                        </a:moveTo>
                        <a:cubicBezTo>
                          <a:pt x="0" y="687851"/>
                          <a:pt x="493776" y="1462399"/>
                          <a:pt x="572071" y="1480458"/>
                        </a:cubicBezTo>
                        <a:cubicBezTo>
                          <a:pt x="622427" y="1492091"/>
                          <a:pt x="884745" y="1313974"/>
                          <a:pt x="1120965" y="1098296"/>
                        </a:cubicBezTo>
                        <a:cubicBezTo>
                          <a:pt x="1360488" y="879646"/>
                          <a:pt x="1510792" y="632936"/>
                          <a:pt x="1478661" y="567658"/>
                        </a:cubicBezTo>
                        <a:cubicBezTo>
                          <a:pt x="1458976" y="527641"/>
                          <a:pt x="682053" y="0"/>
                          <a:pt x="682053" y="0"/>
                        </a:cubicBezTo>
                        <a:lnTo>
                          <a:pt x="0" y="687851"/>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 name="Google Shape;52;p2"/>
                  <p:cNvSpPr/>
                  <p:nvPr/>
                </p:nvSpPr>
                <p:spPr>
                  <a:xfrm>
                    <a:off x="10370311" y="1594586"/>
                    <a:ext cx="907478" cy="876611"/>
                  </a:xfrm>
                  <a:custGeom>
                    <a:rect b="b" l="l" r="r" t="t"/>
                    <a:pathLst>
                      <a:path extrusionOk="0" h="876611" w="907478">
                        <a:moveTo>
                          <a:pt x="0" y="876611"/>
                        </a:moveTo>
                        <a:cubicBezTo>
                          <a:pt x="0" y="876611"/>
                          <a:pt x="274510" y="721830"/>
                          <a:pt x="501396" y="502679"/>
                        </a:cubicBezTo>
                        <a:cubicBezTo>
                          <a:pt x="728282" y="283527"/>
                          <a:pt x="907479" y="0"/>
                          <a:pt x="907479"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 name="Google Shape;53;p2"/>
                  <p:cNvSpPr/>
                  <p:nvPr/>
                </p:nvSpPr>
                <p:spPr>
                  <a:xfrm>
                    <a:off x="10322115" y="1527041"/>
                    <a:ext cx="878649" cy="889800"/>
                  </a:xfrm>
                  <a:custGeom>
                    <a:rect b="b" l="l" r="r" t="t"/>
                    <a:pathLst>
                      <a:path extrusionOk="0" h="889800" w="878649">
                        <a:moveTo>
                          <a:pt x="0" y="889800"/>
                        </a:moveTo>
                        <a:cubicBezTo>
                          <a:pt x="0" y="889800"/>
                          <a:pt x="272669" y="715207"/>
                          <a:pt x="487997" y="501421"/>
                        </a:cubicBezTo>
                        <a:cubicBezTo>
                          <a:pt x="703390" y="287636"/>
                          <a:pt x="878650" y="0"/>
                          <a:pt x="878650"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 name="Google Shape;54;p2"/>
                  <p:cNvSpPr/>
                  <p:nvPr/>
                </p:nvSpPr>
                <p:spPr>
                  <a:xfrm>
                    <a:off x="10262869" y="1474203"/>
                    <a:ext cx="864870" cy="868540"/>
                  </a:xfrm>
                  <a:custGeom>
                    <a:rect b="b" l="l" r="r" t="t"/>
                    <a:pathLst>
                      <a:path extrusionOk="0" h="868540" w="864870">
                        <a:moveTo>
                          <a:pt x="0" y="868540"/>
                        </a:moveTo>
                        <a:cubicBezTo>
                          <a:pt x="0" y="868540"/>
                          <a:pt x="271145" y="706361"/>
                          <a:pt x="479616" y="501459"/>
                        </a:cubicBezTo>
                        <a:cubicBezTo>
                          <a:pt x="688023" y="296558"/>
                          <a:pt x="864870" y="0"/>
                          <a:pt x="864870"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5" name="Google Shape;55;p2"/>
                <p:cNvSpPr/>
                <p:nvPr/>
              </p:nvSpPr>
              <p:spPr>
                <a:xfrm>
                  <a:off x="9631305" y="1162016"/>
                  <a:ext cx="1337984" cy="1105804"/>
                </a:xfrm>
                <a:custGeom>
                  <a:rect b="b" l="l" r="r" t="t"/>
                  <a:pathLst>
                    <a:path extrusionOk="0" h="1105804" w="1337984">
                      <a:moveTo>
                        <a:pt x="53143" y="104942"/>
                      </a:moveTo>
                      <a:cubicBezTo>
                        <a:pt x="-16771" y="321597"/>
                        <a:pt x="161600" y="298820"/>
                        <a:pt x="127564" y="237142"/>
                      </a:cubicBezTo>
                      <a:cubicBezTo>
                        <a:pt x="82797" y="156047"/>
                        <a:pt x="-66428" y="357240"/>
                        <a:pt x="34156" y="490304"/>
                      </a:cubicBezTo>
                      <a:cubicBezTo>
                        <a:pt x="120262" y="604280"/>
                        <a:pt x="167062" y="551442"/>
                        <a:pt x="132581" y="527623"/>
                      </a:cubicBezTo>
                      <a:cubicBezTo>
                        <a:pt x="93338" y="500547"/>
                        <a:pt x="37077" y="701912"/>
                        <a:pt x="116960" y="763119"/>
                      </a:cubicBezTo>
                      <a:cubicBezTo>
                        <a:pt x="224275" y="845326"/>
                        <a:pt x="293236" y="758255"/>
                        <a:pt x="251898" y="749099"/>
                      </a:cubicBezTo>
                      <a:cubicBezTo>
                        <a:pt x="222434" y="742577"/>
                        <a:pt x="176777" y="903188"/>
                        <a:pt x="293300" y="958674"/>
                      </a:cubicBezTo>
                      <a:cubicBezTo>
                        <a:pt x="478720" y="1046983"/>
                        <a:pt x="502405" y="883287"/>
                        <a:pt x="458273" y="903289"/>
                      </a:cubicBezTo>
                      <a:cubicBezTo>
                        <a:pt x="410076" y="925152"/>
                        <a:pt x="525963" y="1112401"/>
                        <a:pt x="667314" y="1105626"/>
                      </a:cubicBezTo>
                      <a:cubicBezTo>
                        <a:pt x="824604" y="1098094"/>
                        <a:pt x="876801" y="961449"/>
                        <a:pt x="876484" y="931750"/>
                      </a:cubicBezTo>
                      <a:cubicBezTo>
                        <a:pt x="876039" y="893091"/>
                        <a:pt x="831462" y="882982"/>
                        <a:pt x="832796" y="926714"/>
                      </a:cubicBezTo>
                      <a:cubicBezTo>
                        <a:pt x="834955" y="996818"/>
                        <a:pt x="928363" y="1061646"/>
                        <a:pt x="1052760" y="989306"/>
                      </a:cubicBezTo>
                      <a:cubicBezTo>
                        <a:pt x="1182173" y="914027"/>
                        <a:pt x="1152899" y="694622"/>
                        <a:pt x="1108386" y="727928"/>
                      </a:cubicBezTo>
                      <a:cubicBezTo>
                        <a:pt x="1075620" y="752419"/>
                        <a:pt x="1246117" y="861900"/>
                        <a:pt x="1317936" y="719406"/>
                      </a:cubicBezTo>
                      <a:cubicBezTo>
                        <a:pt x="1397311" y="561850"/>
                        <a:pt x="1215129" y="510624"/>
                        <a:pt x="1218749" y="533897"/>
                      </a:cubicBezTo>
                      <a:cubicBezTo>
                        <a:pt x="1222622" y="558979"/>
                        <a:pt x="1281613" y="508516"/>
                        <a:pt x="1308347" y="433497"/>
                      </a:cubicBezTo>
                      <a:cubicBezTo>
                        <a:pt x="1378769" y="235999"/>
                        <a:pt x="1227194" y="142553"/>
                        <a:pt x="1163376" y="129084"/>
                      </a:cubicBezTo>
                      <a:cubicBezTo>
                        <a:pt x="1097146" y="115108"/>
                        <a:pt x="1120577" y="195988"/>
                        <a:pt x="1161725" y="158999"/>
                      </a:cubicBezTo>
                      <a:cubicBezTo>
                        <a:pt x="1220526" y="106148"/>
                        <a:pt x="1170362" y="-8946"/>
                        <a:pt x="1094162" y="554"/>
                      </a:cubicBezTo>
                      <a:lnTo>
                        <a:pt x="53143" y="104942"/>
                      </a:ln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6" name="Google Shape;56;p2"/>
                <p:cNvGrpSpPr/>
                <p:nvPr/>
              </p:nvGrpSpPr>
              <p:grpSpPr>
                <a:xfrm>
                  <a:off x="9647301" y="327341"/>
                  <a:ext cx="1657655" cy="1272483"/>
                  <a:chOff x="9647301" y="327341"/>
                  <a:chExt cx="1657655" cy="1272483"/>
                </a:xfrm>
              </p:grpSpPr>
              <p:sp>
                <p:nvSpPr>
                  <p:cNvPr id="57" name="Google Shape;57;p2"/>
                  <p:cNvSpPr/>
                  <p:nvPr/>
                </p:nvSpPr>
                <p:spPr>
                  <a:xfrm>
                    <a:off x="9647301" y="327341"/>
                    <a:ext cx="1654725" cy="1268038"/>
                  </a:xfrm>
                  <a:custGeom>
                    <a:rect b="b" l="l" r="r" t="t"/>
                    <a:pathLst>
                      <a:path extrusionOk="0" h="1268038" w="1654725">
                        <a:moveTo>
                          <a:pt x="0" y="1028688"/>
                        </a:moveTo>
                        <a:cubicBezTo>
                          <a:pt x="0" y="1028688"/>
                          <a:pt x="62738" y="362992"/>
                          <a:pt x="365633" y="185007"/>
                        </a:cubicBezTo>
                        <a:cubicBezTo>
                          <a:pt x="504952" y="103099"/>
                          <a:pt x="689102" y="11784"/>
                          <a:pt x="858139" y="29139"/>
                        </a:cubicBezTo>
                        <a:cubicBezTo>
                          <a:pt x="1056386" y="49497"/>
                          <a:pt x="1162304" y="128026"/>
                          <a:pt x="1331849" y="171358"/>
                        </a:cubicBezTo>
                        <a:cubicBezTo>
                          <a:pt x="1539621" y="224439"/>
                          <a:pt x="1543812" y="89694"/>
                          <a:pt x="1543812" y="89694"/>
                        </a:cubicBezTo>
                        <a:cubicBezTo>
                          <a:pt x="1543812" y="89694"/>
                          <a:pt x="1500759" y="55865"/>
                          <a:pt x="1517015" y="22968"/>
                        </a:cubicBezTo>
                        <a:cubicBezTo>
                          <a:pt x="1535240" y="-13968"/>
                          <a:pt x="1638427" y="-34178"/>
                          <a:pt x="1654239" y="189012"/>
                        </a:cubicBezTo>
                        <a:cubicBezTo>
                          <a:pt x="1659954" y="270106"/>
                          <a:pt x="1614170" y="426302"/>
                          <a:pt x="1578546" y="472816"/>
                        </a:cubicBezTo>
                        <a:cubicBezTo>
                          <a:pt x="1465707" y="620104"/>
                          <a:pt x="1241743" y="639471"/>
                          <a:pt x="1241743" y="639471"/>
                        </a:cubicBezTo>
                        <a:cubicBezTo>
                          <a:pt x="1241743" y="639471"/>
                          <a:pt x="1318958" y="772047"/>
                          <a:pt x="1330833" y="958807"/>
                        </a:cubicBezTo>
                        <a:cubicBezTo>
                          <a:pt x="1339025" y="1087527"/>
                          <a:pt x="1290955" y="1268039"/>
                          <a:pt x="1290955" y="1268039"/>
                        </a:cubicBezTo>
                        <a:cubicBezTo>
                          <a:pt x="1290955" y="1268039"/>
                          <a:pt x="1191069" y="1018636"/>
                          <a:pt x="600075" y="906800"/>
                        </a:cubicBezTo>
                        <a:cubicBezTo>
                          <a:pt x="294704" y="849009"/>
                          <a:pt x="0" y="1028688"/>
                          <a:pt x="0" y="102868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 name="Google Shape;58;p2"/>
                  <p:cNvSpPr/>
                  <p:nvPr/>
                </p:nvSpPr>
                <p:spPr>
                  <a:xfrm>
                    <a:off x="10060495" y="440921"/>
                    <a:ext cx="238610" cy="187428"/>
                  </a:xfrm>
                  <a:custGeom>
                    <a:rect b="b" l="l" r="r" t="t"/>
                    <a:pathLst>
                      <a:path extrusionOk="0" h="187428" w="238610">
                        <a:moveTo>
                          <a:pt x="179578" y="1783"/>
                        </a:moveTo>
                        <a:cubicBezTo>
                          <a:pt x="143256" y="14106"/>
                          <a:pt x="128270" y="84123"/>
                          <a:pt x="128270" y="84124"/>
                        </a:cubicBezTo>
                        <a:cubicBezTo>
                          <a:pt x="128270" y="84125"/>
                          <a:pt x="106299" y="38400"/>
                          <a:pt x="77915" y="9420"/>
                        </a:cubicBezTo>
                        <a:cubicBezTo>
                          <a:pt x="51562" y="22449"/>
                          <a:pt x="24574" y="33965"/>
                          <a:pt x="0" y="47675"/>
                        </a:cubicBezTo>
                        <a:cubicBezTo>
                          <a:pt x="9843" y="105563"/>
                          <a:pt x="75185" y="180383"/>
                          <a:pt x="107124" y="186962"/>
                        </a:cubicBezTo>
                        <a:cubicBezTo>
                          <a:pt x="152654" y="196359"/>
                          <a:pt x="283464" y="61380"/>
                          <a:pt x="222886" y="13569"/>
                        </a:cubicBezTo>
                        <a:cubicBezTo>
                          <a:pt x="206058" y="289"/>
                          <a:pt x="191707" y="-2324"/>
                          <a:pt x="179578" y="1783"/>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 name="Google Shape;59;p2"/>
                  <p:cNvSpPr/>
                  <p:nvPr/>
                </p:nvSpPr>
                <p:spPr>
                  <a:xfrm>
                    <a:off x="9787572" y="708231"/>
                    <a:ext cx="233279" cy="199072"/>
                  </a:xfrm>
                  <a:custGeom>
                    <a:rect b="b" l="l" r="r" t="t"/>
                    <a:pathLst>
                      <a:path extrusionOk="0" h="199072" w="233279">
                        <a:moveTo>
                          <a:pt x="168656" y="1876"/>
                        </a:moveTo>
                        <a:cubicBezTo>
                          <a:pt x="129096" y="14830"/>
                          <a:pt x="112141" y="88852"/>
                          <a:pt x="112141" y="88852"/>
                        </a:cubicBezTo>
                        <a:cubicBezTo>
                          <a:pt x="112141" y="88852"/>
                          <a:pt x="83059" y="30267"/>
                          <a:pt x="47308" y="1159"/>
                        </a:cubicBezTo>
                        <a:cubicBezTo>
                          <a:pt x="27369" y="35950"/>
                          <a:pt x="16066" y="75003"/>
                          <a:pt x="0" y="112900"/>
                        </a:cubicBezTo>
                        <a:cubicBezTo>
                          <a:pt x="28004" y="153870"/>
                          <a:pt x="67056" y="193913"/>
                          <a:pt x="89535" y="198548"/>
                        </a:cubicBezTo>
                        <a:cubicBezTo>
                          <a:pt x="139256" y="208797"/>
                          <a:pt x="282322" y="65795"/>
                          <a:pt x="216091" y="14506"/>
                        </a:cubicBezTo>
                        <a:cubicBezTo>
                          <a:pt x="197676" y="263"/>
                          <a:pt x="181864" y="-2442"/>
                          <a:pt x="168656" y="1876"/>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 name="Google Shape;60;p2"/>
                  <p:cNvSpPr/>
                  <p:nvPr/>
                </p:nvSpPr>
                <p:spPr>
                  <a:xfrm>
                    <a:off x="10156111" y="812316"/>
                    <a:ext cx="291926" cy="262509"/>
                  </a:xfrm>
                  <a:custGeom>
                    <a:rect b="b" l="l" r="r" t="t"/>
                    <a:pathLst>
                      <a:path extrusionOk="0" h="262509" w="291926">
                        <a:moveTo>
                          <a:pt x="129936" y="262008"/>
                        </a:moveTo>
                        <a:cubicBezTo>
                          <a:pt x="75580" y="250807"/>
                          <a:pt x="-65073" y="57925"/>
                          <a:pt x="35067" y="4744"/>
                        </a:cubicBezTo>
                        <a:cubicBezTo>
                          <a:pt x="98313" y="-28828"/>
                          <a:pt x="157812" y="126785"/>
                          <a:pt x="157812" y="126785"/>
                        </a:cubicBezTo>
                        <a:cubicBezTo>
                          <a:pt x="157812" y="126785"/>
                          <a:pt x="194770" y="-35858"/>
                          <a:pt x="274018" y="32157"/>
                        </a:cubicBezTo>
                        <a:cubicBezTo>
                          <a:pt x="345328" y="93371"/>
                          <a:pt x="184292" y="273216"/>
                          <a:pt x="129936" y="262008"/>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 name="Google Shape;61;p2"/>
                  <p:cNvSpPr/>
                  <p:nvPr/>
                </p:nvSpPr>
                <p:spPr>
                  <a:xfrm>
                    <a:off x="9736329" y="1068917"/>
                    <a:ext cx="248422" cy="230978"/>
                  </a:xfrm>
                  <a:custGeom>
                    <a:rect b="b" l="l" r="r" t="t"/>
                    <a:pathLst>
                      <a:path extrusionOk="0" h="230978" w="248422">
                        <a:moveTo>
                          <a:pt x="49783" y="2061"/>
                        </a:moveTo>
                        <a:cubicBezTo>
                          <a:pt x="-28767" y="30052"/>
                          <a:pt x="443" y="167370"/>
                          <a:pt x="36892" y="230978"/>
                        </a:cubicBezTo>
                        <a:cubicBezTo>
                          <a:pt x="86359" y="209115"/>
                          <a:pt x="123442" y="198066"/>
                          <a:pt x="200277" y="180318"/>
                        </a:cubicBezTo>
                        <a:cubicBezTo>
                          <a:pt x="235329" y="141342"/>
                          <a:pt x="260793" y="97609"/>
                          <a:pt x="242124" y="67447"/>
                        </a:cubicBezTo>
                        <a:cubicBezTo>
                          <a:pt x="193610" y="-10849"/>
                          <a:pt x="120077" y="139488"/>
                          <a:pt x="120077" y="139488"/>
                        </a:cubicBezTo>
                        <a:cubicBezTo>
                          <a:pt x="120077" y="139488"/>
                          <a:pt x="111124" y="-19802"/>
                          <a:pt x="49783" y="2061"/>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 name="Google Shape;62;p2"/>
                  <p:cNvSpPr/>
                  <p:nvPr/>
                </p:nvSpPr>
                <p:spPr>
                  <a:xfrm>
                    <a:off x="10430726" y="1196834"/>
                    <a:ext cx="230299" cy="159487"/>
                  </a:xfrm>
                  <a:custGeom>
                    <a:rect b="b" l="l" r="r" t="t"/>
                    <a:pathLst>
                      <a:path extrusionOk="0" h="159487" w="230299">
                        <a:moveTo>
                          <a:pt x="210667" y="10428"/>
                        </a:moveTo>
                        <a:cubicBezTo>
                          <a:pt x="140245" y="-42652"/>
                          <a:pt x="131482" y="124181"/>
                          <a:pt x="131482" y="124181"/>
                        </a:cubicBezTo>
                        <a:cubicBezTo>
                          <a:pt x="131482" y="124181"/>
                          <a:pt x="65379" y="-18605"/>
                          <a:pt x="20293" y="25509"/>
                        </a:cubicBezTo>
                        <a:cubicBezTo>
                          <a:pt x="2387" y="42978"/>
                          <a:pt x="-2249" y="66225"/>
                          <a:pt x="926" y="91562"/>
                        </a:cubicBezTo>
                        <a:cubicBezTo>
                          <a:pt x="75666" y="113945"/>
                          <a:pt x="151548" y="134240"/>
                          <a:pt x="205650" y="159487"/>
                        </a:cubicBezTo>
                        <a:cubicBezTo>
                          <a:pt x="230669" y="100979"/>
                          <a:pt x="243369" y="35116"/>
                          <a:pt x="210667" y="10428"/>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 name="Google Shape;63;p2"/>
                  <p:cNvSpPr/>
                  <p:nvPr/>
                </p:nvSpPr>
                <p:spPr>
                  <a:xfrm>
                    <a:off x="10901516" y="1329166"/>
                    <a:ext cx="71854" cy="188559"/>
                  </a:xfrm>
                  <a:custGeom>
                    <a:rect b="b" l="l" r="r" t="t"/>
                    <a:pathLst>
                      <a:path extrusionOk="0" h="188559" w="71854">
                        <a:moveTo>
                          <a:pt x="71855" y="8003"/>
                        </a:moveTo>
                        <a:cubicBezTo>
                          <a:pt x="59727" y="2015"/>
                          <a:pt x="47216" y="-3744"/>
                          <a:pt x="34263" y="3114"/>
                        </a:cubicBezTo>
                        <a:cubicBezTo>
                          <a:pt x="-29237" y="36851"/>
                          <a:pt x="6450" y="124424"/>
                          <a:pt x="53249" y="188559"/>
                        </a:cubicBezTo>
                        <a:cubicBezTo>
                          <a:pt x="64044" y="137124"/>
                          <a:pt x="69696" y="78361"/>
                          <a:pt x="71855" y="8003"/>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 name="Google Shape;64;p2"/>
                  <p:cNvSpPr/>
                  <p:nvPr/>
                </p:nvSpPr>
                <p:spPr>
                  <a:xfrm>
                    <a:off x="10693180" y="958082"/>
                    <a:ext cx="224757" cy="223468"/>
                  </a:xfrm>
                  <a:custGeom>
                    <a:rect b="b" l="l" r="r" t="t"/>
                    <a:pathLst>
                      <a:path extrusionOk="0" h="223468" w="224757">
                        <a:moveTo>
                          <a:pt x="42891" y="218789"/>
                        </a:moveTo>
                        <a:cubicBezTo>
                          <a:pt x="6443" y="193573"/>
                          <a:pt x="-36611" y="7905"/>
                          <a:pt x="53560" y="133"/>
                        </a:cubicBezTo>
                        <a:cubicBezTo>
                          <a:pt x="110519" y="-4776"/>
                          <a:pt x="105630" y="128149"/>
                          <a:pt x="105630" y="128149"/>
                        </a:cubicBezTo>
                        <a:cubicBezTo>
                          <a:pt x="105630" y="128149"/>
                          <a:pt x="183608" y="20199"/>
                          <a:pt x="220564" y="94945"/>
                        </a:cubicBezTo>
                        <a:cubicBezTo>
                          <a:pt x="253838" y="162210"/>
                          <a:pt x="79277" y="244011"/>
                          <a:pt x="42891" y="218789"/>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 name="Google Shape;65;p2"/>
                  <p:cNvSpPr/>
                  <p:nvPr/>
                </p:nvSpPr>
                <p:spPr>
                  <a:xfrm>
                    <a:off x="10941174" y="684523"/>
                    <a:ext cx="215395" cy="210686"/>
                  </a:xfrm>
                  <a:custGeom>
                    <a:rect b="b" l="l" r="r" t="t"/>
                    <a:pathLst>
                      <a:path extrusionOk="0" h="210686" w="215395">
                        <a:moveTo>
                          <a:pt x="2543" y="177000"/>
                        </a:moveTo>
                        <a:cubicBezTo>
                          <a:pt x="-13777" y="138951"/>
                          <a:pt x="50803" y="-32099"/>
                          <a:pt x="128971" y="5315"/>
                        </a:cubicBezTo>
                        <a:cubicBezTo>
                          <a:pt x="178311" y="28931"/>
                          <a:pt x="102745" y="134074"/>
                          <a:pt x="102745" y="134074"/>
                        </a:cubicBezTo>
                        <a:cubicBezTo>
                          <a:pt x="102745" y="134074"/>
                          <a:pt x="224729" y="84525"/>
                          <a:pt x="214823" y="162903"/>
                        </a:cubicBezTo>
                        <a:cubicBezTo>
                          <a:pt x="205933" y="233439"/>
                          <a:pt x="18862" y="215049"/>
                          <a:pt x="2543" y="177000"/>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 name="Google Shape;66;p2"/>
                  <p:cNvSpPr/>
                  <p:nvPr/>
                </p:nvSpPr>
                <p:spPr>
                  <a:xfrm>
                    <a:off x="11175938" y="452271"/>
                    <a:ext cx="124022" cy="177833"/>
                  </a:xfrm>
                  <a:custGeom>
                    <a:rect b="b" l="l" r="r" t="t"/>
                    <a:pathLst>
                      <a:path extrusionOk="0" h="177833" w="124022">
                        <a:moveTo>
                          <a:pt x="61275" y="154"/>
                        </a:moveTo>
                        <a:cubicBezTo>
                          <a:pt x="-10544" y="-5501"/>
                          <a:pt x="-9210" y="145998"/>
                          <a:pt x="14730" y="170659"/>
                        </a:cubicBezTo>
                        <a:cubicBezTo>
                          <a:pt x="26922" y="183199"/>
                          <a:pt x="71117" y="178394"/>
                          <a:pt x="110615" y="163262"/>
                        </a:cubicBezTo>
                        <a:cubicBezTo>
                          <a:pt x="116393" y="132766"/>
                          <a:pt x="124330" y="101586"/>
                          <a:pt x="124013" y="77402"/>
                        </a:cubicBezTo>
                        <a:cubicBezTo>
                          <a:pt x="100836" y="87831"/>
                          <a:pt x="79055" y="108167"/>
                          <a:pt x="79055" y="108163"/>
                        </a:cubicBezTo>
                        <a:cubicBezTo>
                          <a:pt x="79055" y="108164"/>
                          <a:pt x="106678" y="3726"/>
                          <a:pt x="61275" y="154"/>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 name="Google Shape;67;p2"/>
                  <p:cNvSpPr/>
                  <p:nvPr/>
                </p:nvSpPr>
                <p:spPr>
                  <a:xfrm>
                    <a:off x="10883008" y="472711"/>
                    <a:ext cx="163753" cy="115192"/>
                  </a:xfrm>
                  <a:custGeom>
                    <a:rect b="b" l="l" r="r" t="t"/>
                    <a:pathLst>
                      <a:path extrusionOk="0" h="115192" w="163753">
                        <a:moveTo>
                          <a:pt x="22735" y="0"/>
                        </a:moveTo>
                        <a:cubicBezTo>
                          <a:pt x="4130" y="35609"/>
                          <a:pt x="-5141" y="80858"/>
                          <a:pt x="2923" y="95981"/>
                        </a:cubicBezTo>
                        <a:cubicBezTo>
                          <a:pt x="17783" y="123726"/>
                          <a:pt x="161483" y="126009"/>
                          <a:pt x="163706" y="71944"/>
                        </a:cubicBezTo>
                        <a:cubicBezTo>
                          <a:pt x="166119" y="11871"/>
                          <a:pt x="76710" y="56879"/>
                          <a:pt x="76710" y="56879"/>
                        </a:cubicBezTo>
                        <a:cubicBezTo>
                          <a:pt x="76710" y="56879"/>
                          <a:pt x="85283" y="40045"/>
                          <a:pt x="91760" y="25667"/>
                        </a:cubicBezTo>
                        <a:cubicBezTo>
                          <a:pt x="65915" y="18936"/>
                          <a:pt x="46167" y="8010"/>
                          <a:pt x="22735" y="0"/>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 name="Google Shape;68;p2"/>
                  <p:cNvSpPr/>
                  <p:nvPr/>
                </p:nvSpPr>
                <p:spPr>
                  <a:xfrm>
                    <a:off x="10552068" y="514649"/>
                    <a:ext cx="219155" cy="196641"/>
                  </a:xfrm>
                  <a:custGeom>
                    <a:rect b="b" l="l" r="r" t="t"/>
                    <a:pathLst>
                      <a:path extrusionOk="0" h="196641" w="219155">
                        <a:moveTo>
                          <a:pt x="78276" y="195229"/>
                        </a:moveTo>
                        <a:cubicBezTo>
                          <a:pt x="38716" y="180351"/>
                          <a:pt x="-47199" y="26140"/>
                          <a:pt x="33191" y="1427"/>
                        </a:cubicBezTo>
                        <a:cubicBezTo>
                          <a:pt x="83991" y="-14174"/>
                          <a:pt x="112820" y="103324"/>
                          <a:pt x="112820" y="103324"/>
                        </a:cubicBezTo>
                        <a:cubicBezTo>
                          <a:pt x="112820" y="103324"/>
                          <a:pt x="156953" y="-6776"/>
                          <a:pt x="209467" y="51406"/>
                        </a:cubicBezTo>
                        <a:cubicBezTo>
                          <a:pt x="256712" y="103769"/>
                          <a:pt x="117901" y="210101"/>
                          <a:pt x="78276" y="195229"/>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 name="Google Shape;69;p2"/>
                  <p:cNvSpPr/>
                  <p:nvPr/>
                </p:nvSpPr>
                <p:spPr>
                  <a:xfrm>
                    <a:off x="10440161" y="355294"/>
                    <a:ext cx="158877" cy="74660"/>
                  </a:xfrm>
                  <a:custGeom>
                    <a:rect b="b" l="l" r="r" t="t"/>
                    <a:pathLst>
                      <a:path extrusionOk="0" h="74660" w="158877">
                        <a:moveTo>
                          <a:pt x="65088" y="562"/>
                        </a:moveTo>
                        <a:cubicBezTo>
                          <a:pt x="43688" y="-1636"/>
                          <a:pt x="21781" y="3249"/>
                          <a:pt x="0" y="4296"/>
                        </a:cubicBezTo>
                        <a:cubicBezTo>
                          <a:pt x="26797" y="40681"/>
                          <a:pt x="56007" y="70154"/>
                          <a:pt x="75629" y="74208"/>
                        </a:cubicBezTo>
                        <a:cubicBezTo>
                          <a:pt x="95123" y="78224"/>
                          <a:pt x="127571" y="55009"/>
                          <a:pt x="158877" y="24178"/>
                        </a:cubicBezTo>
                        <a:cubicBezTo>
                          <a:pt x="126873" y="16775"/>
                          <a:pt x="102680" y="4420"/>
                          <a:pt x="65088" y="562"/>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70" name="Google Shape;70;p2"/>
                  <p:cNvGrpSpPr/>
                  <p:nvPr/>
                </p:nvGrpSpPr>
                <p:grpSpPr>
                  <a:xfrm>
                    <a:off x="9650221" y="331787"/>
                    <a:ext cx="1654735" cy="1268037"/>
                    <a:chOff x="9650221" y="331787"/>
                    <a:chExt cx="1654735" cy="1268037"/>
                  </a:xfrm>
                </p:grpSpPr>
                <p:sp>
                  <p:nvSpPr>
                    <p:cNvPr id="71" name="Google Shape;71;p2"/>
                    <p:cNvSpPr/>
                    <p:nvPr/>
                  </p:nvSpPr>
                  <p:spPr>
                    <a:xfrm>
                      <a:off x="9650221" y="331787"/>
                      <a:ext cx="1654735" cy="1268037"/>
                    </a:xfrm>
                    <a:custGeom>
                      <a:rect b="b" l="l" r="r" t="t"/>
                      <a:pathLst>
                        <a:path extrusionOk="0" h="1268037" w="1654735">
                          <a:moveTo>
                            <a:pt x="0" y="1028687"/>
                          </a:moveTo>
                          <a:cubicBezTo>
                            <a:pt x="0" y="1028687"/>
                            <a:pt x="62802" y="362997"/>
                            <a:pt x="365634" y="185007"/>
                          </a:cubicBezTo>
                          <a:cubicBezTo>
                            <a:pt x="505016" y="103099"/>
                            <a:pt x="689166" y="11784"/>
                            <a:pt x="858139" y="29139"/>
                          </a:cubicBezTo>
                          <a:cubicBezTo>
                            <a:pt x="1056386" y="49497"/>
                            <a:pt x="1162304" y="128026"/>
                            <a:pt x="1331913" y="171358"/>
                          </a:cubicBezTo>
                          <a:cubicBezTo>
                            <a:pt x="1539622" y="224439"/>
                            <a:pt x="1543812" y="89694"/>
                            <a:pt x="1543812" y="89694"/>
                          </a:cubicBezTo>
                          <a:cubicBezTo>
                            <a:pt x="1543812" y="89694"/>
                            <a:pt x="1500822" y="55866"/>
                            <a:pt x="1517079" y="22969"/>
                          </a:cubicBezTo>
                          <a:cubicBezTo>
                            <a:pt x="1535303" y="-13968"/>
                            <a:pt x="1638427" y="-34178"/>
                            <a:pt x="1654239" y="189012"/>
                          </a:cubicBezTo>
                          <a:cubicBezTo>
                            <a:pt x="1660017" y="270106"/>
                            <a:pt x="1614234" y="426300"/>
                            <a:pt x="1578610" y="472821"/>
                          </a:cubicBezTo>
                          <a:cubicBezTo>
                            <a:pt x="1465771" y="620109"/>
                            <a:pt x="1241806" y="639470"/>
                            <a:pt x="1241806" y="639470"/>
                          </a:cubicBezTo>
                          <a:cubicBezTo>
                            <a:pt x="1241806" y="639470"/>
                            <a:pt x="1319022" y="772045"/>
                            <a:pt x="1330834" y="958805"/>
                          </a:cubicBezTo>
                          <a:cubicBezTo>
                            <a:pt x="1339025" y="1087526"/>
                            <a:pt x="1291019" y="1268037"/>
                            <a:pt x="1291019" y="1268037"/>
                          </a:cubicBezTo>
                          <a:cubicBezTo>
                            <a:pt x="1291019" y="1268037"/>
                            <a:pt x="1191070" y="1018641"/>
                            <a:pt x="600139" y="906805"/>
                          </a:cubicBezTo>
                          <a:cubicBezTo>
                            <a:pt x="294767" y="849014"/>
                            <a:pt x="0" y="1028687"/>
                            <a:pt x="0" y="1028687"/>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 name="Google Shape;72;p2"/>
                    <p:cNvSpPr/>
                    <p:nvPr/>
                  </p:nvSpPr>
                  <p:spPr>
                    <a:xfrm>
                      <a:off x="10758169" y="755637"/>
                      <a:ext cx="137414" cy="222935"/>
                    </a:xfrm>
                    <a:custGeom>
                      <a:rect b="b" l="l" r="r" t="t"/>
                      <a:pathLst>
                        <a:path extrusionOk="0" h="222935" w="137414">
                          <a:moveTo>
                            <a:pt x="137414" y="222936"/>
                          </a:moveTo>
                          <a:cubicBezTo>
                            <a:pt x="137414" y="222936"/>
                            <a:pt x="105982" y="167640"/>
                            <a:pt x="71057" y="106731"/>
                          </a:cubicBezTo>
                          <a:cubicBezTo>
                            <a:pt x="36068" y="45815"/>
                            <a:pt x="0" y="0"/>
                            <a:pt x="0"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73" name="Google Shape;73;p2"/>
                <p:cNvSpPr/>
                <p:nvPr/>
              </p:nvSpPr>
              <p:spPr>
                <a:xfrm>
                  <a:off x="9856067" y="1149163"/>
                  <a:ext cx="391583" cy="252081"/>
                </a:xfrm>
                <a:custGeom>
                  <a:rect b="b" l="l" r="r" t="t"/>
                  <a:pathLst>
                    <a:path extrusionOk="0" h="252081" w="391583">
                      <a:moveTo>
                        <a:pt x="783" y="98574"/>
                      </a:moveTo>
                      <a:cubicBezTo>
                        <a:pt x="10372" y="30654"/>
                        <a:pt x="105431" y="-12113"/>
                        <a:pt x="213127" y="3057"/>
                      </a:cubicBezTo>
                      <a:cubicBezTo>
                        <a:pt x="320823" y="18227"/>
                        <a:pt x="400388" y="85588"/>
                        <a:pt x="390800" y="153508"/>
                      </a:cubicBezTo>
                      <a:cubicBezTo>
                        <a:pt x="381275" y="221427"/>
                        <a:pt x="286152" y="264195"/>
                        <a:pt x="178456" y="249024"/>
                      </a:cubicBezTo>
                      <a:cubicBezTo>
                        <a:pt x="70760" y="233854"/>
                        <a:pt x="-8805" y="166493"/>
                        <a:pt x="783" y="98574"/>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74" name="Google Shape;74;p2"/>
            <p:cNvGrpSpPr/>
            <p:nvPr/>
          </p:nvGrpSpPr>
          <p:grpSpPr>
            <a:xfrm>
              <a:off x="9177875" y="1120440"/>
              <a:ext cx="1558112" cy="1531854"/>
              <a:chOff x="9177875" y="1120440"/>
              <a:chExt cx="1558112" cy="1531854"/>
            </a:xfrm>
          </p:grpSpPr>
          <p:sp>
            <p:nvSpPr>
              <p:cNvPr id="75" name="Google Shape;75;p2"/>
              <p:cNvSpPr/>
              <p:nvPr/>
            </p:nvSpPr>
            <p:spPr>
              <a:xfrm>
                <a:off x="9582336" y="1692987"/>
                <a:ext cx="319242" cy="369332"/>
              </a:xfrm>
              <a:custGeom>
                <a:rect b="b" l="l" r="r" t="t"/>
                <a:pathLst>
                  <a:path extrusionOk="0" h="369332" w="319242">
                    <a:moveTo>
                      <a:pt x="59250" y="12292"/>
                    </a:moveTo>
                    <a:cubicBezTo>
                      <a:pt x="127766" y="-24220"/>
                      <a:pt x="228287" y="23360"/>
                      <a:pt x="283722" y="118560"/>
                    </a:cubicBezTo>
                    <a:cubicBezTo>
                      <a:pt x="339157" y="213759"/>
                      <a:pt x="328553" y="320534"/>
                      <a:pt x="259973" y="357040"/>
                    </a:cubicBezTo>
                    <a:cubicBezTo>
                      <a:pt x="191457" y="393553"/>
                      <a:pt x="90936" y="345972"/>
                      <a:pt x="35501" y="250773"/>
                    </a:cubicBezTo>
                    <a:cubicBezTo>
                      <a:pt x="-19935" y="155574"/>
                      <a:pt x="-9267" y="48799"/>
                      <a:pt x="59250" y="12292"/>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 name="Google Shape;76;p2"/>
              <p:cNvSpPr/>
              <p:nvPr/>
            </p:nvSpPr>
            <p:spPr>
              <a:xfrm>
                <a:off x="9323810" y="1677439"/>
                <a:ext cx="1216235" cy="307313"/>
              </a:xfrm>
              <a:custGeom>
                <a:rect b="b" l="l" r="r" t="t"/>
                <a:pathLst>
                  <a:path extrusionOk="0" h="307313" w="1216235">
                    <a:moveTo>
                      <a:pt x="19580" y="258536"/>
                    </a:moveTo>
                    <a:cubicBezTo>
                      <a:pt x="6182" y="261501"/>
                      <a:pt x="-2391" y="275033"/>
                      <a:pt x="594" y="288432"/>
                    </a:cubicBezTo>
                    <a:cubicBezTo>
                      <a:pt x="3578" y="301830"/>
                      <a:pt x="16849" y="309653"/>
                      <a:pt x="30248" y="306688"/>
                    </a:cubicBezTo>
                    <a:lnTo>
                      <a:pt x="1197378" y="48763"/>
                    </a:lnTo>
                    <a:cubicBezTo>
                      <a:pt x="1210776" y="45798"/>
                      <a:pt x="1218587" y="32533"/>
                      <a:pt x="1215602" y="19128"/>
                    </a:cubicBezTo>
                    <a:cubicBezTo>
                      <a:pt x="1212618" y="5730"/>
                      <a:pt x="1200109" y="-2354"/>
                      <a:pt x="1186710" y="612"/>
                    </a:cubicBezTo>
                    <a:lnTo>
                      <a:pt x="19580" y="258536"/>
                    </a:lnTo>
                    <a:close/>
                  </a:path>
                </a:pathLst>
              </a:custGeom>
              <a:solidFill>
                <a:srgbClr val="00000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 name="Google Shape;77;p2"/>
              <p:cNvSpPr/>
              <p:nvPr/>
            </p:nvSpPr>
            <p:spPr>
              <a:xfrm>
                <a:off x="10348214" y="1588338"/>
                <a:ext cx="387773" cy="223658"/>
              </a:xfrm>
              <a:custGeom>
                <a:rect b="b" l="l" r="r" t="t"/>
                <a:pathLst>
                  <a:path extrusionOk="0" h="223658" w="387773">
                    <a:moveTo>
                      <a:pt x="0" y="146329"/>
                    </a:moveTo>
                    <a:cubicBezTo>
                      <a:pt x="0" y="146329"/>
                      <a:pt x="7556" y="89414"/>
                      <a:pt x="92773" y="55047"/>
                    </a:cubicBezTo>
                    <a:cubicBezTo>
                      <a:pt x="177927" y="20675"/>
                      <a:pt x="327596" y="-17679"/>
                      <a:pt x="340805" y="8845"/>
                    </a:cubicBezTo>
                    <a:cubicBezTo>
                      <a:pt x="362267" y="52126"/>
                      <a:pt x="188468" y="124847"/>
                      <a:pt x="188468" y="124847"/>
                    </a:cubicBezTo>
                    <a:cubicBezTo>
                      <a:pt x="188468" y="124847"/>
                      <a:pt x="396684" y="126123"/>
                      <a:pt x="387477" y="150443"/>
                    </a:cubicBezTo>
                    <a:cubicBezTo>
                      <a:pt x="378269" y="174764"/>
                      <a:pt x="242506" y="209505"/>
                      <a:pt x="151638" y="222122"/>
                    </a:cubicBezTo>
                    <a:cubicBezTo>
                      <a:pt x="48768" y="236410"/>
                      <a:pt x="0" y="146329"/>
                      <a:pt x="0" y="146329"/>
                    </a:cubicBezTo>
                    <a:close/>
                  </a:path>
                </a:pathLst>
              </a:custGeom>
              <a:solidFill>
                <a:srgbClr val="EBB2AD"/>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8" name="Google Shape;78;p2"/>
              <p:cNvSpPr/>
              <p:nvPr/>
            </p:nvSpPr>
            <p:spPr>
              <a:xfrm>
                <a:off x="9177875" y="1823915"/>
                <a:ext cx="259574" cy="257243"/>
              </a:xfrm>
              <a:custGeom>
                <a:rect b="b" l="l" r="r" t="t"/>
                <a:pathLst>
                  <a:path extrusionOk="0" h="257243" w="259574">
                    <a:moveTo>
                      <a:pt x="542" y="161704"/>
                    </a:moveTo>
                    <a:cubicBezTo>
                      <a:pt x="-10190" y="117292"/>
                      <a:pt x="141131" y="-47237"/>
                      <a:pt x="219617" y="13164"/>
                    </a:cubicBezTo>
                    <a:cubicBezTo>
                      <a:pt x="270798" y="52496"/>
                      <a:pt x="200567" y="125255"/>
                      <a:pt x="200567" y="125255"/>
                    </a:cubicBezTo>
                    <a:cubicBezTo>
                      <a:pt x="200567" y="125255"/>
                      <a:pt x="296706" y="167774"/>
                      <a:pt x="243556" y="235453"/>
                    </a:cubicBezTo>
                    <a:cubicBezTo>
                      <a:pt x="193137" y="299562"/>
                      <a:pt x="11273" y="206122"/>
                      <a:pt x="542" y="161704"/>
                    </a:cubicBez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 name="Google Shape;79;p2"/>
              <p:cNvSpPr/>
              <p:nvPr/>
            </p:nvSpPr>
            <p:spPr>
              <a:xfrm>
                <a:off x="9263316" y="1866072"/>
                <a:ext cx="112078" cy="67338"/>
              </a:xfrm>
              <a:custGeom>
                <a:rect b="b" l="l" r="r" t="t"/>
                <a:pathLst>
                  <a:path extrusionOk="0" h="67338" w="112078">
                    <a:moveTo>
                      <a:pt x="47625" y="10174"/>
                    </a:moveTo>
                    <a:cubicBezTo>
                      <a:pt x="46990" y="10479"/>
                      <a:pt x="47117" y="11120"/>
                      <a:pt x="46418" y="11432"/>
                    </a:cubicBezTo>
                    <a:cubicBezTo>
                      <a:pt x="36830" y="15826"/>
                      <a:pt x="27686" y="21414"/>
                      <a:pt x="18796" y="28742"/>
                    </a:cubicBezTo>
                    <a:cubicBezTo>
                      <a:pt x="12319" y="34114"/>
                      <a:pt x="6858" y="39118"/>
                      <a:pt x="3874" y="42337"/>
                    </a:cubicBezTo>
                    <a:cubicBezTo>
                      <a:pt x="-1651" y="48420"/>
                      <a:pt x="-1207" y="57895"/>
                      <a:pt x="4826" y="63438"/>
                    </a:cubicBezTo>
                    <a:cubicBezTo>
                      <a:pt x="10922" y="68988"/>
                      <a:pt x="20383" y="68569"/>
                      <a:pt x="25971" y="62479"/>
                    </a:cubicBezTo>
                    <a:cubicBezTo>
                      <a:pt x="28003" y="60225"/>
                      <a:pt x="32449" y="56047"/>
                      <a:pt x="37782" y="51659"/>
                    </a:cubicBezTo>
                    <a:cubicBezTo>
                      <a:pt x="44767" y="45861"/>
                      <a:pt x="51626" y="41607"/>
                      <a:pt x="58610" y="38425"/>
                    </a:cubicBezTo>
                    <a:cubicBezTo>
                      <a:pt x="59055" y="38216"/>
                      <a:pt x="59563" y="38108"/>
                      <a:pt x="60071" y="37905"/>
                    </a:cubicBezTo>
                    <a:cubicBezTo>
                      <a:pt x="68135" y="34361"/>
                      <a:pt x="77279" y="31923"/>
                      <a:pt x="87122" y="30672"/>
                    </a:cubicBezTo>
                    <a:cubicBezTo>
                      <a:pt x="91884" y="30069"/>
                      <a:pt x="95821" y="30221"/>
                      <a:pt x="97727" y="30189"/>
                    </a:cubicBezTo>
                    <a:cubicBezTo>
                      <a:pt x="105918" y="30075"/>
                      <a:pt x="112204" y="23369"/>
                      <a:pt x="112077" y="15134"/>
                    </a:cubicBezTo>
                    <a:cubicBezTo>
                      <a:pt x="112014" y="6904"/>
                      <a:pt x="105029" y="-119"/>
                      <a:pt x="96774" y="2"/>
                    </a:cubicBezTo>
                    <a:cubicBezTo>
                      <a:pt x="93853" y="46"/>
                      <a:pt x="89281" y="770"/>
                      <a:pt x="83312" y="1525"/>
                    </a:cubicBezTo>
                    <a:cubicBezTo>
                      <a:pt x="70802" y="3113"/>
                      <a:pt x="58674" y="5329"/>
                      <a:pt x="47625" y="10174"/>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 name="Google Shape;80;p2"/>
              <p:cNvSpPr/>
              <p:nvPr/>
            </p:nvSpPr>
            <p:spPr>
              <a:xfrm>
                <a:off x="9423750" y="1120440"/>
                <a:ext cx="523216" cy="1531854"/>
              </a:xfrm>
              <a:custGeom>
                <a:rect b="b" l="l" r="r" t="t"/>
                <a:pathLst>
                  <a:path extrusionOk="0" h="1531854" w="523216">
                    <a:moveTo>
                      <a:pt x="139286" y="12431"/>
                    </a:moveTo>
                    <a:cubicBezTo>
                      <a:pt x="130206" y="20299"/>
                      <a:pt x="116870" y="33933"/>
                      <a:pt x="101377" y="54043"/>
                    </a:cubicBezTo>
                    <a:cubicBezTo>
                      <a:pt x="76421" y="86536"/>
                      <a:pt x="53561" y="125544"/>
                      <a:pt x="35908" y="170686"/>
                    </a:cubicBezTo>
                    <a:cubicBezTo>
                      <a:pt x="15969" y="221848"/>
                      <a:pt x="3904" y="278052"/>
                      <a:pt x="602" y="339228"/>
                    </a:cubicBezTo>
                    <a:cubicBezTo>
                      <a:pt x="-6193" y="466329"/>
                      <a:pt x="44354" y="554969"/>
                      <a:pt x="159860" y="675638"/>
                    </a:cubicBezTo>
                    <a:cubicBezTo>
                      <a:pt x="245839" y="765478"/>
                      <a:pt x="260317" y="782470"/>
                      <a:pt x="265968" y="810842"/>
                    </a:cubicBezTo>
                    <a:cubicBezTo>
                      <a:pt x="274287" y="851959"/>
                      <a:pt x="269461" y="878718"/>
                      <a:pt x="250602" y="924412"/>
                    </a:cubicBezTo>
                    <a:cubicBezTo>
                      <a:pt x="248379" y="929778"/>
                      <a:pt x="231742" y="968849"/>
                      <a:pt x="228440" y="977708"/>
                    </a:cubicBezTo>
                    <a:cubicBezTo>
                      <a:pt x="204564" y="1040858"/>
                      <a:pt x="195738" y="1101863"/>
                      <a:pt x="203485" y="1182127"/>
                    </a:cubicBezTo>
                    <a:cubicBezTo>
                      <a:pt x="204691" y="1195138"/>
                      <a:pt x="206850" y="1207457"/>
                      <a:pt x="209707" y="1220303"/>
                    </a:cubicBezTo>
                    <a:cubicBezTo>
                      <a:pt x="229139" y="1306650"/>
                      <a:pt x="282479" y="1384451"/>
                      <a:pt x="355567" y="1452631"/>
                    </a:cubicBezTo>
                    <a:cubicBezTo>
                      <a:pt x="391635" y="1486254"/>
                      <a:pt x="423956" y="1510847"/>
                      <a:pt x="445610" y="1524322"/>
                    </a:cubicBezTo>
                    <a:cubicBezTo>
                      <a:pt x="469423" y="1539137"/>
                      <a:pt x="500665" y="1531345"/>
                      <a:pt x="515460" y="1507552"/>
                    </a:cubicBezTo>
                    <a:cubicBezTo>
                      <a:pt x="530319" y="1483752"/>
                      <a:pt x="523207" y="1452224"/>
                      <a:pt x="499458" y="1437410"/>
                    </a:cubicBezTo>
                    <a:cubicBezTo>
                      <a:pt x="495775" y="1435117"/>
                      <a:pt x="487965" y="1430425"/>
                      <a:pt x="477741" y="1422906"/>
                    </a:cubicBezTo>
                    <a:cubicBezTo>
                      <a:pt x="460342" y="1410111"/>
                      <a:pt x="442626" y="1395150"/>
                      <a:pt x="424718" y="1378399"/>
                    </a:cubicBezTo>
                    <a:cubicBezTo>
                      <a:pt x="365156" y="1322887"/>
                      <a:pt x="323118" y="1260988"/>
                      <a:pt x="308958" y="1197970"/>
                    </a:cubicBezTo>
                    <a:cubicBezTo>
                      <a:pt x="306990" y="1189207"/>
                      <a:pt x="305529" y="1181022"/>
                      <a:pt x="304704" y="1172272"/>
                    </a:cubicBezTo>
                    <a:cubicBezTo>
                      <a:pt x="298481" y="1108149"/>
                      <a:pt x="305212" y="1062829"/>
                      <a:pt x="323754" y="1013674"/>
                    </a:cubicBezTo>
                    <a:cubicBezTo>
                      <a:pt x="326611" y="1006181"/>
                      <a:pt x="342106" y="969230"/>
                      <a:pt x="344519" y="963350"/>
                    </a:cubicBezTo>
                    <a:cubicBezTo>
                      <a:pt x="370426" y="900663"/>
                      <a:pt x="378110" y="854670"/>
                      <a:pt x="365282" y="790960"/>
                    </a:cubicBezTo>
                    <a:cubicBezTo>
                      <a:pt x="353789" y="733734"/>
                      <a:pt x="339629" y="715732"/>
                      <a:pt x="233456" y="604747"/>
                    </a:cubicBezTo>
                    <a:cubicBezTo>
                      <a:pt x="135793" y="502696"/>
                      <a:pt x="96805" y="436275"/>
                      <a:pt x="101694" y="345095"/>
                    </a:cubicBezTo>
                    <a:cubicBezTo>
                      <a:pt x="104361" y="294911"/>
                      <a:pt x="114712" y="248886"/>
                      <a:pt x="130841" y="207637"/>
                    </a:cubicBezTo>
                    <a:cubicBezTo>
                      <a:pt x="144811" y="171810"/>
                      <a:pt x="162019" y="141305"/>
                      <a:pt x="181387" y="116133"/>
                    </a:cubicBezTo>
                    <a:cubicBezTo>
                      <a:pt x="192499" y="101643"/>
                      <a:pt x="201389" y="92943"/>
                      <a:pt x="205581" y="89317"/>
                    </a:cubicBezTo>
                    <a:cubicBezTo>
                      <a:pt x="226726" y="70909"/>
                      <a:pt x="228757" y="38632"/>
                      <a:pt x="210343" y="17492"/>
                    </a:cubicBezTo>
                    <a:cubicBezTo>
                      <a:pt x="191991" y="-3653"/>
                      <a:pt x="160431" y="-5977"/>
                      <a:pt x="139286" y="12431"/>
                    </a:cubicBezTo>
                    <a:close/>
                  </a:path>
                </a:pathLst>
              </a:custGeom>
              <a:solidFill>
                <a:schemeClr val="accent1"/>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 name="Google Shape;81;p2"/>
              <p:cNvSpPr/>
              <p:nvPr/>
            </p:nvSpPr>
            <p:spPr>
              <a:xfrm>
                <a:off x="9526396" y="1192866"/>
                <a:ext cx="839089" cy="1427473"/>
              </a:xfrm>
              <a:custGeom>
                <a:rect b="b" l="l" r="r" t="t"/>
                <a:pathLst>
                  <a:path extrusionOk="0" h="1427473" w="839089">
                    <a:moveTo>
                      <a:pt x="305498" y="1427474"/>
                    </a:moveTo>
                    <a:lnTo>
                      <a:pt x="839089" y="548735"/>
                    </a:lnTo>
                    <a:lnTo>
                      <a:pt x="0" y="0"/>
                    </a:ln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 name="Google Shape;82;p2"/>
              <p:cNvSpPr/>
              <p:nvPr/>
            </p:nvSpPr>
            <p:spPr>
              <a:xfrm>
                <a:off x="10181317" y="1565346"/>
                <a:ext cx="320463" cy="368338"/>
              </a:xfrm>
              <a:custGeom>
                <a:rect b="b" l="l" r="r" t="t"/>
                <a:pathLst>
                  <a:path extrusionOk="0" h="368338" w="320463">
                    <a:moveTo>
                      <a:pt x="58248" y="12679"/>
                    </a:moveTo>
                    <a:cubicBezTo>
                      <a:pt x="126447" y="-24335"/>
                      <a:pt x="227476" y="22446"/>
                      <a:pt x="283800" y="117156"/>
                    </a:cubicBezTo>
                    <a:cubicBezTo>
                      <a:pt x="340124" y="211866"/>
                      <a:pt x="330472" y="318648"/>
                      <a:pt x="262273" y="355662"/>
                    </a:cubicBezTo>
                    <a:cubicBezTo>
                      <a:pt x="194011" y="392670"/>
                      <a:pt x="92982" y="345896"/>
                      <a:pt x="36658" y="251179"/>
                    </a:cubicBezTo>
                    <a:cubicBezTo>
                      <a:pt x="-19667" y="156469"/>
                      <a:pt x="-10015" y="49687"/>
                      <a:pt x="58248" y="12679"/>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83" name="Google Shape;83;p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84" name="Google Shape;84;p2"/>
          <p:cNvSpPr/>
          <p:nvPr/>
        </p:nvSpPr>
        <p:spPr>
          <a:xfrm>
            <a:off x="1886213" y="1185699"/>
            <a:ext cx="1315395" cy="1122362"/>
          </a:xfrm>
          <a:custGeom>
            <a:rect b="b" l="l" r="r" t="t"/>
            <a:pathLst>
              <a:path extrusionOk="0" h="5101647" w="5979067">
                <a:moveTo>
                  <a:pt x="1816605" y="5060069"/>
                </a:moveTo>
                <a:cubicBezTo>
                  <a:pt x="1816605" y="5060069"/>
                  <a:pt x="658937" y="4259143"/>
                  <a:pt x="127962" y="2586039"/>
                </a:cubicBezTo>
                <a:cubicBezTo>
                  <a:pt x="-392655" y="945643"/>
                  <a:pt x="764918" y="-336682"/>
                  <a:pt x="1984436" y="78963"/>
                </a:cubicBezTo>
                <a:cubicBezTo>
                  <a:pt x="2861752" y="377998"/>
                  <a:pt x="3186617" y="1718921"/>
                  <a:pt x="3186617" y="1718921"/>
                </a:cubicBezTo>
                <a:cubicBezTo>
                  <a:pt x="3186617" y="1718921"/>
                  <a:pt x="4387466" y="638697"/>
                  <a:pt x="5509828" y="1511085"/>
                </a:cubicBezTo>
                <a:cubicBezTo>
                  <a:pt x="6563611" y="2330191"/>
                  <a:pt x="5640067" y="3784417"/>
                  <a:pt x="4722873" y="4383540"/>
                </a:cubicBezTo>
                <a:cubicBezTo>
                  <a:pt x="3238751" y="5353058"/>
                  <a:pt x="1816605" y="5060069"/>
                  <a:pt x="1816605" y="5060069"/>
                </a:cubicBezTo>
                <a:close/>
              </a:path>
            </a:pathLst>
          </a:custGeom>
          <a:solidFill>
            <a:schemeClr val="accent2"/>
          </a:solidFill>
          <a:ln cap="flat"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 name="Google Shape;85;p2"/>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p:cSld name="TITLE_AND_TWO_COLUMNS_1_1">
    <p:spTree>
      <p:nvGrpSpPr>
        <p:cNvPr id="1117" name="Shape 1117"/>
        <p:cNvGrpSpPr/>
        <p:nvPr/>
      </p:nvGrpSpPr>
      <p:grpSpPr>
        <a:xfrm>
          <a:off x="0" y="0"/>
          <a:ext cx="0" cy="0"/>
          <a:chOff x="0" y="0"/>
          <a:chExt cx="0" cy="0"/>
        </a:xfrm>
      </p:grpSpPr>
      <p:sp>
        <p:nvSpPr>
          <p:cNvPr id="1118" name="Google Shape;1118;p11"/>
          <p:cNvSpPr/>
          <p:nvPr/>
        </p:nvSpPr>
        <p:spPr>
          <a:xfrm>
            <a:off x="7633763" y="5785979"/>
            <a:ext cx="4558226" cy="1084260"/>
          </a:xfrm>
          <a:custGeom>
            <a:rect b="b" l="l" r="r" t="t"/>
            <a:pathLst>
              <a:path extrusionOk="0" h="1661701" w="6985787">
                <a:moveTo>
                  <a:pt x="6985788" y="666784"/>
                </a:moveTo>
                <a:lnTo>
                  <a:pt x="6985788" y="1615283"/>
                </a:lnTo>
                <a:lnTo>
                  <a:pt x="0" y="1661702"/>
                </a:lnTo>
                <a:cubicBezTo>
                  <a:pt x="0" y="1661702"/>
                  <a:pt x="358673" y="1009080"/>
                  <a:pt x="904539" y="865278"/>
                </a:cubicBezTo>
                <a:cubicBezTo>
                  <a:pt x="1450366" y="721476"/>
                  <a:pt x="2183473" y="1086493"/>
                  <a:pt x="2183473" y="1086493"/>
                </a:cubicBezTo>
                <a:cubicBezTo>
                  <a:pt x="2183473" y="1086493"/>
                  <a:pt x="2338730" y="813659"/>
                  <a:pt x="2530056" y="746121"/>
                </a:cubicBezTo>
                <a:cubicBezTo>
                  <a:pt x="2721381" y="678582"/>
                  <a:pt x="2948712" y="816345"/>
                  <a:pt x="2948712" y="816345"/>
                </a:cubicBezTo>
                <a:cubicBezTo>
                  <a:pt x="2948712" y="816345"/>
                  <a:pt x="3017228" y="282755"/>
                  <a:pt x="3372193" y="109812"/>
                </a:cubicBezTo>
                <a:cubicBezTo>
                  <a:pt x="4032149" y="-211771"/>
                  <a:pt x="4432453" y="275319"/>
                  <a:pt x="4432453" y="275319"/>
                </a:cubicBezTo>
                <a:cubicBezTo>
                  <a:pt x="4432453" y="275319"/>
                  <a:pt x="4610697" y="-18261"/>
                  <a:pt x="4877334" y="69325"/>
                </a:cubicBezTo>
                <a:cubicBezTo>
                  <a:pt x="5210074" y="178602"/>
                  <a:pt x="5183594" y="420010"/>
                  <a:pt x="5183594" y="420010"/>
                </a:cubicBezTo>
                <a:cubicBezTo>
                  <a:pt x="5183594" y="420010"/>
                  <a:pt x="5552021" y="155704"/>
                  <a:pt x="6002554" y="217401"/>
                </a:cubicBezTo>
                <a:cubicBezTo>
                  <a:pt x="6453086" y="279091"/>
                  <a:pt x="6985788" y="666784"/>
                  <a:pt x="6985788" y="666784"/>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9" name="Google Shape;1119;p11"/>
          <p:cNvSpPr/>
          <p:nvPr/>
        </p:nvSpPr>
        <p:spPr>
          <a:xfrm>
            <a:off x="-4" y="5703554"/>
            <a:ext cx="2149811" cy="1166694"/>
          </a:xfrm>
          <a:custGeom>
            <a:rect b="b" l="l" r="r" t="t"/>
            <a:pathLst>
              <a:path extrusionOk="0" h="1788037" w="3294730">
                <a:moveTo>
                  <a:pt x="0" y="258735"/>
                </a:moveTo>
                <a:lnTo>
                  <a:pt x="0" y="1788037"/>
                </a:lnTo>
                <a:lnTo>
                  <a:pt x="3294731" y="1784418"/>
                </a:lnTo>
                <a:cubicBezTo>
                  <a:pt x="3294731" y="1784418"/>
                  <a:pt x="3285949" y="1613857"/>
                  <a:pt x="3192972" y="1543118"/>
                </a:cubicBezTo>
                <a:cubicBezTo>
                  <a:pt x="3099996" y="1472379"/>
                  <a:pt x="2922818" y="1501462"/>
                  <a:pt x="2922818" y="1501462"/>
                </a:cubicBezTo>
                <a:cubicBezTo>
                  <a:pt x="2922818" y="1501462"/>
                  <a:pt x="2970252" y="1231105"/>
                  <a:pt x="2785861" y="1134870"/>
                </a:cubicBezTo>
                <a:cubicBezTo>
                  <a:pt x="2552607" y="1013135"/>
                  <a:pt x="2386738" y="1251983"/>
                  <a:pt x="2386738" y="1251983"/>
                </a:cubicBezTo>
                <a:cubicBezTo>
                  <a:pt x="2386738" y="1251983"/>
                  <a:pt x="2357452" y="1184400"/>
                  <a:pt x="2279525" y="1173116"/>
                </a:cubicBezTo>
                <a:cubicBezTo>
                  <a:pt x="2214926" y="1163769"/>
                  <a:pt x="2153008" y="1237321"/>
                  <a:pt x="2153008" y="1237321"/>
                </a:cubicBezTo>
                <a:cubicBezTo>
                  <a:pt x="2153008" y="1237321"/>
                  <a:pt x="2231646" y="1009464"/>
                  <a:pt x="2094283" y="853540"/>
                </a:cubicBezTo>
                <a:cubicBezTo>
                  <a:pt x="1939089" y="677366"/>
                  <a:pt x="1701256" y="769047"/>
                  <a:pt x="1701256" y="769047"/>
                </a:cubicBezTo>
                <a:cubicBezTo>
                  <a:pt x="1701256" y="769047"/>
                  <a:pt x="1834790" y="608792"/>
                  <a:pt x="1703281" y="441514"/>
                </a:cubicBezTo>
                <a:cubicBezTo>
                  <a:pt x="1602818" y="313720"/>
                  <a:pt x="1405511" y="395400"/>
                  <a:pt x="1405511" y="395400"/>
                </a:cubicBezTo>
                <a:cubicBezTo>
                  <a:pt x="1405511" y="395400"/>
                  <a:pt x="1363461" y="77354"/>
                  <a:pt x="1114776" y="16064"/>
                </a:cubicBezTo>
                <a:cubicBezTo>
                  <a:pt x="756014" y="-72354"/>
                  <a:pt x="645886" y="233050"/>
                  <a:pt x="645886" y="233050"/>
                </a:cubicBezTo>
                <a:cubicBezTo>
                  <a:pt x="645886" y="233050"/>
                  <a:pt x="603333" y="132669"/>
                  <a:pt x="522377" y="159498"/>
                </a:cubicBezTo>
                <a:cubicBezTo>
                  <a:pt x="437464" y="187635"/>
                  <a:pt x="432904" y="267302"/>
                  <a:pt x="432904" y="267302"/>
                </a:cubicBezTo>
                <a:cubicBezTo>
                  <a:pt x="432904" y="267302"/>
                  <a:pt x="331779" y="162133"/>
                  <a:pt x="223552" y="159993"/>
                </a:cubicBezTo>
                <a:cubicBezTo>
                  <a:pt x="115326" y="157853"/>
                  <a:pt x="0" y="258735"/>
                  <a:pt x="0" y="258735"/>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20" name="Google Shape;1120;p11"/>
          <p:cNvSpPr txBox="1"/>
          <p:nvPr>
            <p:ph type="title"/>
          </p:nvPr>
        </p:nvSpPr>
        <p:spPr>
          <a:xfrm>
            <a:off x="507750" y="537476"/>
            <a:ext cx="11176500" cy="885000"/>
          </a:xfrm>
          <a:prstGeom prst="rect">
            <a:avLst/>
          </a:prstGeom>
        </p:spPr>
        <p:txBody>
          <a:bodyPr anchorCtr="0" anchor="t" bIns="121900" lIns="121900" spcFirstLastPara="1" rIns="121900" wrap="square" tIns="121900">
            <a:normAutofit/>
          </a:bodyPr>
          <a:lstStyle>
            <a:lvl1pPr lvl="0" rtl="0" algn="ctr">
              <a:spcBef>
                <a:spcPts val="0"/>
              </a:spcBef>
              <a:spcAft>
                <a:spcPts val="0"/>
              </a:spcAft>
              <a:buSzPts val="4500"/>
              <a:buNone/>
              <a:defRPr sz="5400"/>
            </a:lvl1pPr>
            <a:lvl2pPr lvl="1" rtl="0">
              <a:spcBef>
                <a:spcPts val="0"/>
              </a:spcBef>
              <a:spcAft>
                <a:spcPts val="0"/>
              </a:spcAft>
              <a:buSzPts val="4500"/>
              <a:buNone/>
              <a:defRPr/>
            </a:lvl2pPr>
            <a:lvl3pPr lvl="2" rtl="0">
              <a:spcBef>
                <a:spcPts val="0"/>
              </a:spcBef>
              <a:spcAft>
                <a:spcPts val="0"/>
              </a:spcAft>
              <a:buSzPts val="4500"/>
              <a:buNone/>
              <a:defRPr/>
            </a:lvl3pPr>
            <a:lvl4pPr lvl="3" rtl="0">
              <a:spcBef>
                <a:spcPts val="0"/>
              </a:spcBef>
              <a:spcAft>
                <a:spcPts val="0"/>
              </a:spcAft>
              <a:buSzPts val="4500"/>
              <a:buNone/>
              <a:defRPr/>
            </a:lvl4pPr>
            <a:lvl5pPr lvl="4" rtl="0">
              <a:spcBef>
                <a:spcPts val="0"/>
              </a:spcBef>
              <a:spcAft>
                <a:spcPts val="0"/>
              </a:spcAft>
              <a:buSzPts val="4500"/>
              <a:buNone/>
              <a:defRPr/>
            </a:lvl5pPr>
            <a:lvl6pPr lvl="5" rtl="0">
              <a:spcBef>
                <a:spcPts val="0"/>
              </a:spcBef>
              <a:spcAft>
                <a:spcPts val="0"/>
              </a:spcAft>
              <a:buSzPts val="4500"/>
              <a:buNone/>
              <a:defRPr/>
            </a:lvl6pPr>
            <a:lvl7pPr lvl="6" rtl="0">
              <a:spcBef>
                <a:spcPts val="0"/>
              </a:spcBef>
              <a:spcAft>
                <a:spcPts val="0"/>
              </a:spcAft>
              <a:buSzPts val="4500"/>
              <a:buNone/>
              <a:defRPr/>
            </a:lvl7pPr>
            <a:lvl8pPr lvl="7" rtl="0">
              <a:spcBef>
                <a:spcPts val="0"/>
              </a:spcBef>
              <a:spcAft>
                <a:spcPts val="0"/>
              </a:spcAft>
              <a:buSzPts val="4500"/>
              <a:buNone/>
              <a:defRPr/>
            </a:lvl8pPr>
            <a:lvl9pPr lvl="8" rtl="0">
              <a:spcBef>
                <a:spcPts val="0"/>
              </a:spcBef>
              <a:spcAft>
                <a:spcPts val="0"/>
              </a:spcAft>
              <a:buSzPts val="4500"/>
              <a:buNone/>
              <a:defRPr/>
            </a:lvl9pPr>
          </a:lstStyle>
          <a:p/>
        </p:txBody>
      </p:sp>
      <p:sp>
        <p:nvSpPr>
          <p:cNvPr id="1121" name="Google Shape;1121;p11"/>
          <p:cNvSpPr txBox="1"/>
          <p:nvPr>
            <p:ph idx="1" type="body"/>
          </p:nvPr>
        </p:nvSpPr>
        <p:spPr>
          <a:xfrm>
            <a:off x="507750" y="4582103"/>
            <a:ext cx="2243700" cy="8850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1122" name="Google Shape;1122;p11"/>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123" name="Google Shape;1123;p11"/>
          <p:cNvSpPr txBox="1"/>
          <p:nvPr>
            <p:ph idx="2" type="body"/>
          </p:nvPr>
        </p:nvSpPr>
        <p:spPr>
          <a:xfrm>
            <a:off x="2757261" y="4582101"/>
            <a:ext cx="2243700" cy="8850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1124" name="Google Shape;1124;p11"/>
          <p:cNvSpPr txBox="1"/>
          <p:nvPr>
            <p:ph idx="3" type="body"/>
          </p:nvPr>
        </p:nvSpPr>
        <p:spPr>
          <a:xfrm>
            <a:off x="5006772" y="4582117"/>
            <a:ext cx="2243700" cy="8850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1125" name="Google Shape;1125;p11"/>
          <p:cNvSpPr txBox="1"/>
          <p:nvPr>
            <p:ph idx="4" type="body"/>
          </p:nvPr>
        </p:nvSpPr>
        <p:spPr>
          <a:xfrm>
            <a:off x="7256283" y="4582125"/>
            <a:ext cx="2243700" cy="8850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1126" name="Google Shape;1126;p11"/>
          <p:cNvSpPr txBox="1"/>
          <p:nvPr>
            <p:ph idx="5" type="body"/>
          </p:nvPr>
        </p:nvSpPr>
        <p:spPr>
          <a:xfrm>
            <a:off x="9505794" y="4582091"/>
            <a:ext cx="2243700" cy="8850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1127" name="Google Shape;1127;p11"/>
          <p:cNvSpPr txBox="1"/>
          <p:nvPr>
            <p:ph idx="6" type="subTitle"/>
          </p:nvPr>
        </p:nvSpPr>
        <p:spPr>
          <a:xfrm>
            <a:off x="507750" y="4127613"/>
            <a:ext cx="2243700" cy="530700"/>
          </a:xfrm>
          <a:prstGeom prst="rect">
            <a:avLst/>
          </a:prstGeom>
        </p:spPr>
        <p:txBody>
          <a:bodyPr anchorCtr="0" anchor="b" bIns="121900" lIns="121900" spcFirstLastPara="1" rIns="121900" wrap="square" tIns="121900">
            <a:normAutofit/>
          </a:bodyPr>
          <a:lstStyle>
            <a:lvl1pPr lvl="0" rtl="0" algn="ctr">
              <a:lnSpc>
                <a:spcPct val="100000"/>
              </a:lnSpc>
              <a:spcBef>
                <a:spcPts val="0"/>
              </a:spcBef>
              <a:spcAft>
                <a:spcPts val="0"/>
              </a:spcAft>
              <a:buSzPts val="2800"/>
              <a:buNone/>
              <a:defRPr b="1" sz="22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128" name="Google Shape;1128;p11"/>
          <p:cNvSpPr txBox="1"/>
          <p:nvPr>
            <p:ph idx="7" type="subTitle"/>
          </p:nvPr>
        </p:nvSpPr>
        <p:spPr>
          <a:xfrm>
            <a:off x="2757261" y="4127600"/>
            <a:ext cx="2243700" cy="530700"/>
          </a:xfrm>
          <a:prstGeom prst="rect">
            <a:avLst/>
          </a:prstGeom>
        </p:spPr>
        <p:txBody>
          <a:bodyPr anchorCtr="0" anchor="b" bIns="121900" lIns="121900" spcFirstLastPara="1" rIns="121900" wrap="square" tIns="121900">
            <a:normAutofit/>
          </a:bodyPr>
          <a:lstStyle>
            <a:lvl1pPr lvl="0" rtl="0" algn="ctr">
              <a:lnSpc>
                <a:spcPct val="90000"/>
              </a:lnSpc>
              <a:spcBef>
                <a:spcPts val="0"/>
              </a:spcBef>
              <a:spcAft>
                <a:spcPts val="0"/>
              </a:spcAft>
              <a:buSzPts val="2800"/>
              <a:buNone/>
              <a:defRPr b="1" sz="22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129" name="Google Shape;1129;p11"/>
          <p:cNvSpPr txBox="1"/>
          <p:nvPr>
            <p:ph idx="8" type="subTitle"/>
          </p:nvPr>
        </p:nvSpPr>
        <p:spPr>
          <a:xfrm>
            <a:off x="5006771" y="4127613"/>
            <a:ext cx="2243700" cy="530700"/>
          </a:xfrm>
          <a:prstGeom prst="rect">
            <a:avLst/>
          </a:prstGeom>
        </p:spPr>
        <p:txBody>
          <a:bodyPr anchorCtr="0" anchor="b" bIns="121900" lIns="121900" spcFirstLastPara="1" rIns="121900" wrap="square" tIns="121900">
            <a:normAutofit/>
          </a:bodyPr>
          <a:lstStyle>
            <a:lvl1pPr lvl="0" rtl="0" algn="ctr">
              <a:lnSpc>
                <a:spcPct val="100000"/>
              </a:lnSpc>
              <a:spcBef>
                <a:spcPts val="0"/>
              </a:spcBef>
              <a:spcAft>
                <a:spcPts val="0"/>
              </a:spcAft>
              <a:buSzPts val="2800"/>
              <a:buNone/>
              <a:defRPr b="1" sz="22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130" name="Google Shape;1130;p11"/>
          <p:cNvSpPr txBox="1"/>
          <p:nvPr>
            <p:ph idx="9" type="subTitle"/>
          </p:nvPr>
        </p:nvSpPr>
        <p:spPr>
          <a:xfrm>
            <a:off x="7256282" y="4127600"/>
            <a:ext cx="2243700" cy="530700"/>
          </a:xfrm>
          <a:prstGeom prst="rect">
            <a:avLst/>
          </a:prstGeom>
        </p:spPr>
        <p:txBody>
          <a:bodyPr anchorCtr="0" anchor="b" bIns="121900" lIns="121900" spcFirstLastPara="1" rIns="121900" wrap="square" tIns="121900">
            <a:normAutofit/>
          </a:bodyPr>
          <a:lstStyle>
            <a:lvl1pPr lvl="0" rtl="0" algn="ctr">
              <a:lnSpc>
                <a:spcPct val="90000"/>
              </a:lnSpc>
              <a:spcBef>
                <a:spcPts val="0"/>
              </a:spcBef>
              <a:spcAft>
                <a:spcPts val="0"/>
              </a:spcAft>
              <a:buSzPts val="2800"/>
              <a:buNone/>
              <a:defRPr b="1" sz="22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131" name="Google Shape;1131;p11"/>
          <p:cNvSpPr txBox="1"/>
          <p:nvPr>
            <p:ph idx="13" type="subTitle"/>
          </p:nvPr>
        </p:nvSpPr>
        <p:spPr>
          <a:xfrm>
            <a:off x="9505793" y="4127588"/>
            <a:ext cx="2243700" cy="530700"/>
          </a:xfrm>
          <a:prstGeom prst="rect">
            <a:avLst/>
          </a:prstGeom>
        </p:spPr>
        <p:txBody>
          <a:bodyPr anchorCtr="0" anchor="b" bIns="121900" lIns="121900" spcFirstLastPara="1" rIns="121900" wrap="square" tIns="121900">
            <a:normAutofit/>
          </a:bodyPr>
          <a:lstStyle>
            <a:lvl1pPr lvl="0" rtl="0" algn="ctr">
              <a:lnSpc>
                <a:spcPct val="90000"/>
              </a:lnSpc>
              <a:spcBef>
                <a:spcPts val="0"/>
              </a:spcBef>
              <a:spcAft>
                <a:spcPts val="0"/>
              </a:spcAft>
              <a:buSzPts val="2800"/>
              <a:buNone/>
              <a:defRPr b="1" sz="22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32" name="Shape 1132"/>
        <p:cNvGrpSpPr/>
        <p:nvPr/>
      </p:nvGrpSpPr>
      <p:grpSpPr>
        <a:xfrm>
          <a:off x="0" y="0"/>
          <a:ext cx="0" cy="0"/>
          <a:chOff x="0" y="0"/>
          <a:chExt cx="0" cy="0"/>
        </a:xfrm>
      </p:grpSpPr>
      <p:grpSp>
        <p:nvGrpSpPr>
          <p:cNvPr id="1133" name="Google Shape;1133;p12"/>
          <p:cNvGrpSpPr/>
          <p:nvPr/>
        </p:nvGrpSpPr>
        <p:grpSpPr>
          <a:xfrm>
            <a:off x="117442" y="40396"/>
            <a:ext cx="11966071" cy="6736538"/>
            <a:chOff x="193642" y="116596"/>
            <a:chExt cx="11966071" cy="6736538"/>
          </a:xfrm>
        </p:grpSpPr>
        <p:sp>
          <p:nvSpPr>
            <p:cNvPr id="1134" name="Google Shape;1134;p12"/>
            <p:cNvSpPr/>
            <p:nvPr/>
          </p:nvSpPr>
          <p:spPr>
            <a:xfrm>
              <a:off x="11922395" y="3816459"/>
              <a:ext cx="227031" cy="199483"/>
            </a:xfrm>
            <a:custGeom>
              <a:rect b="b" l="l" r="r" t="t"/>
              <a:pathLst>
                <a:path extrusionOk="0" h="199483" w="227031">
                  <a:moveTo>
                    <a:pt x="109267" y="199408"/>
                  </a:moveTo>
                  <a:cubicBezTo>
                    <a:pt x="152257" y="195439"/>
                    <a:pt x="277542" y="58806"/>
                    <a:pt x="204772" y="9194"/>
                  </a:cubicBezTo>
                  <a:cubicBezTo>
                    <a:pt x="158798"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5" name="Google Shape;1135;p12"/>
            <p:cNvSpPr/>
            <p:nvPr/>
          </p:nvSpPr>
          <p:spPr>
            <a:xfrm>
              <a:off x="1474108" y="220752"/>
              <a:ext cx="497183" cy="439755"/>
            </a:xfrm>
            <a:custGeom>
              <a:rect b="b" l="l" r="r" t="t"/>
              <a:pathLst>
                <a:path extrusionOk="0" h="439755" w="497183">
                  <a:moveTo>
                    <a:pt x="270383" y="439699"/>
                  </a:moveTo>
                  <a:cubicBezTo>
                    <a:pt x="175965" y="434574"/>
                    <a:pt x="-109938" y="147208"/>
                    <a:pt x="45314" y="33177"/>
                  </a:cubicBezTo>
                  <a:cubicBezTo>
                    <a:pt x="143326" y="-38807"/>
                    <a:pt x="283045" y="206558"/>
                    <a:pt x="283045" y="206558"/>
                  </a:cubicBezTo>
                  <a:cubicBezTo>
                    <a:pt x="283045" y="206558"/>
                    <a:pt x="304038" y="-74715"/>
                    <a:pt x="454844" y="19188"/>
                  </a:cubicBezTo>
                  <a:cubicBezTo>
                    <a:pt x="590569" y="103701"/>
                    <a:pt x="364807" y="444830"/>
                    <a:pt x="270383" y="43969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6" name="Google Shape;1136;p12"/>
            <p:cNvSpPr/>
            <p:nvPr/>
          </p:nvSpPr>
          <p:spPr>
            <a:xfrm>
              <a:off x="1522415" y="3067095"/>
              <a:ext cx="497185" cy="439755"/>
            </a:xfrm>
            <a:custGeom>
              <a:rect b="b" l="l" r="r" t="t"/>
              <a:pathLst>
                <a:path extrusionOk="0" h="439755" w="497185">
                  <a:moveTo>
                    <a:pt x="270386" y="439698"/>
                  </a:moveTo>
                  <a:cubicBezTo>
                    <a:pt x="175962" y="434573"/>
                    <a:pt x="-109941" y="147211"/>
                    <a:pt x="45317" y="33177"/>
                  </a:cubicBezTo>
                  <a:cubicBezTo>
                    <a:pt x="143323" y="-38806"/>
                    <a:pt x="283048" y="206558"/>
                    <a:pt x="283048" y="206558"/>
                  </a:cubicBezTo>
                  <a:cubicBezTo>
                    <a:pt x="283048" y="206558"/>
                    <a:pt x="304035" y="-74715"/>
                    <a:pt x="454847" y="19188"/>
                  </a:cubicBezTo>
                  <a:cubicBezTo>
                    <a:pt x="590572" y="103701"/>
                    <a:pt x="364804"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7" name="Google Shape;1137;p12"/>
            <p:cNvSpPr/>
            <p:nvPr/>
          </p:nvSpPr>
          <p:spPr>
            <a:xfrm>
              <a:off x="1484386" y="1632662"/>
              <a:ext cx="497185" cy="439755"/>
            </a:xfrm>
            <a:custGeom>
              <a:rect b="b" l="l" r="r" t="t"/>
              <a:pathLst>
                <a:path extrusionOk="0" h="439755" w="497185">
                  <a:moveTo>
                    <a:pt x="270386" y="439698"/>
                  </a:moveTo>
                  <a:cubicBezTo>
                    <a:pt x="175967" y="434574"/>
                    <a:pt x="-109941" y="147211"/>
                    <a:pt x="45316" y="33177"/>
                  </a:cubicBezTo>
                  <a:cubicBezTo>
                    <a:pt x="143328" y="-38806"/>
                    <a:pt x="283047" y="206558"/>
                    <a:pt x="283047" y="206558"/>
                  </a:cubicBezTo>
                  <a:cubicBezTo>
                    <a:pt x="283047" y="206558"/>
                    <a:pt x="304040" y="-74715"/>
                    <a:pt x="454847" y="19188"/>
                  </a:cubicBezTo>
                  <a:cubicBezTo>
                    <a:pt x="590572" y="103700"/>
                    <a:pt x="364810"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8" name="Google Shape;1138;p12"/>
            <p:cNvSpPr/>
            <p:nvPr/>
          </p:nvSpPr>
          <p:spPr>
            <a:xfrm>
              <a:off x="1515482" y="5817249"/>
              <a:ext cx="497185" cy="439755"/>
            </a:xfrm>
            <a:custGeom>
              <a:rect b="b" l="l" r="r" t="t"/>
              <a:pathLst>
                <a:path extrusionOk="0" h="439755" w="497185">
                  <a:moveTo>
                    <a:pt x="270386" y="439698"/>
                  </a:moveTo>
                  <a:cubicBezTo>
                    <a:pt x="175967" y="434567"/>
                    <a:pt x="-109941" y="147204"/>
                    <a:pt x="45316" y="33177"/>
                  </a:cubicBezTo>
                  <a:cubicBezTo>
                    <a:pt x="143328" y="-38806"/>
                    <a:pt x="283047" y="206558"/>
                    <a:pt x="283047" y="206558"/>
                  </a:cubicBezTo>
                  <a:cubicBezTo>
                    <a:pt x="283047" y="206558"/>
                    <a:pt x="304040" y="-74716"/>
                    <a:pt x="454847" y="19188"/>
                  </a:cubicBezTo>
                  <a:cubicBezTo>
                    <a:pt x="590571" y="103700"/>
                    <a:pt x="364810" y="444823"/>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9" name="Google Shape;1139;p12"/>
            <p:cNvSpPr/>
            <p:nvPr/>
          </p:nvSpPr>
          <p:spPr>
            <a:xfrm>
              <a:off x="1532690" y="4479005"/>
              <a:ext cx="497185" cy="439755"/>
            </a:xfrm>
            <a:custGeom>
              <a:rect b="b" l="l" r="r" t="t"/>
              <a:pathLst>
                <a:path extrusionOk="0" h="439755" w="497185">
                  <a:moveTo>
                    <a:pt x="270385" y="439698"/>
                  </a:moveTo>
                  <a:cubicBezTo>
                    <a:pt x="175967" y="434574"/>
                    <a:pt x="-109942" y="147211"/>
                    <a:pt x="45316" y="33177"/>
                  </a:cubicBezTo>
                  <a:cubicBezTo>
                    <a:pt x="143328" y="-38806"/>
                    <a:pt x="283047" y="206558"/>
                    <a:pt x="283047" y="206558"/>
                  </a:cubicBezTo>
                  <a:cubicBezTo>
                    <a:pt x="283047" y="206558"/>
                    <a:pt x="304040" y="-74716"/>
                    <a:pt x="454846" y="19188"/>
                  </a:cubicBezTo>
                  <a:cubicBezTo>
                    <a:pt x="590572" y="103700"/>
                    <a:pt x="364810" y="444829"/>
                    <a:pt x="270385"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0" name="Google Shape;1140;p12"/>
            <p:cNvSpPr/>
            <p:nvPr/>
          </p:nvSpPr>
          <p:spPr>
            <a:xfrm>
              <a:off x="6416840" y="229980"/>
              <a:ext cx="497203" cy="439754"/>
            </a:xfrm>
            <a:custGeom>
              <a:rect b="b" l="l" r="r" t="t"/>
              <a:pathLst>
                <a:path extrusionOk="0" h="439754" w="497203">
                  <a:moveTo>
                    <a:pt x="270408" y="439697"/>
                  </a:moveTo>
                  <a:cubicBezTo>
                    <a:pt x="175983" y="434572"/>
                    <a:pt x="-109926" y="147208"/>
                    <a:pt x="45300" y="33177"/>
                  </a:cubicBezTo>
                  <a:cubicBezTo>
                    <a:pt x="143344" y="-38808"/>
                    <a:pt x="283044" y="206558"/>
                    <a:pt x="283044" y="206558"/>
                  </a:cubicBezTo>
                  <a:cubicBezTo>
                    <a:pt x="283044" y="206558"/>
                    <a:pt x="304063" y="-74715"/>
                    <a:pt x="454875" y="19188"/>
                  </a:cubicBezTo>
                  <a:cubicBezTo>
                    <a:pt x="590575" y="103700"/>
                    <a:pt x="364832" y="444828"/>
                    <a:pt x="270408" y="43969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1" name="Google Shape;1141;p12"/>
            <p:cNvSpPr/>
            <p:nvPr/>
          </p:nvSpPr>
          <p:spPr>
            <a:xfrm>
              <a:off x="6465152" y="3076322"/>
              <a:ext cx="497185" cy="439755"/>
            </a:xfrm>
            <a:custGeom>
              <a:rect b="b" l="l" r="r" t="t"/>
              <a:pathLst>
                <a:path extrusionOk="0" h="439755" w="497185">
                  <a:moveTo>
                    <a:pt x="270420" y="439698"/>
                  </a:moveTo>
                  <a:cubicBezTo>
                    <a:pt x="175995" y="434573"/>
                    <a:pt x="-109945" y="147211"/>
                    <a:pt x="45313" y="33177"/>
                  </a:cubicBezTo>
                  <a:cubicBezTo>
                    <a:pt x="143356" y="-38806"/>
                    <a:pt x="283056" y="206558"/>
                    <a:pt x="283056" y="206558"/>
                  </a:cubicBezTo>
                  <a:cubicBezTo>
                    <a:pt x="283056" y="206558"/>
                    <a:pt x="304075" y="-74715"/>
                    <a:pt x="454824" y="19188"/>
                  </a:cubicBezTo>
                  <a:cubicBezTo>
                    <a:pt x="590587" y="103700"/>
                    <a:pt x="364844" y="444829"/>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2" name="Google Shape;1142;p12"/>
            <p:cNvSpPr/>
            <p:nvPr/>
          </p:nvSpPr>
          <p:spPr>
            <a:xfrm>
              <a:off x="6427125" y="1641889"/>
              <a:ext cx="497205" cy="439755"/>
            </a:xfrm>
            <a:custGeom>
              <a:rect b="b" l="l" r="r" t="t"/>
              <a:pathLst>
                <a:path extrusionOk="0" h="439755" w="497205">
                  <a:moveTo>
                    <a:pt x="270410" y="439698"/>
                  </a:moveTo>
                  <a:cubicBezTo>
                    <a:pt x="175985" y="434574"/>
                    <a:pt x="-109930" y="147211"/>
                    <a:pt x="45303" y="33177"/>
                  </a:cubicBezTo>
                  <a:cubicBezTo>
                    <a:pt x="143346" y="-38806"/>
                    <a:pt x="283046" y="206558"/>
                    <a:pt x="283046" y="206558"/>
                  </a:cubicBezTo>
                  <a:cubicBezTo>
                    <a:pt x="283046" y="206558"/>
                    <a:pt x="304065" y="-74715"/>
                    <a:pt x="454878" y="19188"/>
                  </a:cubicBezTo>
                  <a:cubicBezTo>
                    <a:pt x="590577" y="103700"/>
                    <a:pt x="364834" y="444829"/>
                    <a:pt x="27041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3" name="Google Shape;1143;p12"/>
            <p:cNvSpPr/>
            <p:nvPr/>
          </p:nvSpPr>
          <p:spPr>
            <a:xfrm>
              <a:off x="6458226" y="5826475"/>
              <a:ext cx="497182" cy="439755"/>
            </a:xfrm>
            <a:custGeom>
              <a:rect b="b" l="l" r="r" t="t"/>
              <a:pathLst>
                <a:path extrusionOk="0" h="439755" w="497182">
                  <a:moveTo>
                    <a:pt x="270361" y="439698"/>
                  </a:moveTo>
                  <a:cubicBezTo>
                    <a:pt x="175936" y="434574"/>
                    <a:pt x="-109934" y="147210"/>
                    <a:pt x="45317" y="33177"/>
                  </a:cubicBezTo>
                  <a:cubicBezTo>
                    <a:pt x="143361" y="-38807"/>
                    <a:pt x="283061" y="206558"/>
                    <a:pt x="283061" y="206558"/>
                  </a:cubicBezTo>
                  <a:cubicBezTo>
                    <a:pt x="283061" y="206558"/>
                    <a:pt x="304016" y="-74716"/>
                    <a:pt x="454829" y="19188"/>
                  </a:cubicBezTo>
                  <a:cubicBezTo>
                    <a:pt x="590592" y="103700"/>
                    <a:pt x="364785" y="444829"/>
                    <a:pt x="270361"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4" name="Google Shape;1144;p12"/>
            <p:cNvSpPr/>
            <p:nvPr/>
          </p:nvSpPr>
          <p:spPr>
            <a:xfrm>
              <a:off x="6475438" y="4488232"/>
              <a:ext cx="497178" cy="439755"/>
            </a:xfrm>
            <a:custGeom>
              <a:rect b="b" l="l" r="r" t="t"/>
              <a:pathLst>
                <a:path extrusionOk="0" h="439755" w="497178">
                  <a:moveTo>
                    <a:pt x="270357" y="439698"/>
                  </a:moveTo>
                  <a:cubicBezTo>
                    <a:pt x="175996" y="434574"/>
                    <a:pt x="-109945" y="147211"/>
                    <a:pt x="45313" y="33177"/>
                  </a:cubicBezTo>
                  <a:cubicBezTo>
                    <a:pt x="143357" y="-38806"/>
                    <a:pt x="283057" y="206558"/>
                    <a:pt x="283057" y="206558"/>
                  </a:cubicBezTo>
                  <a:cubicBezTo>
                    <a:pt x="283057" y="206558"/>
                    <a:pt x="304012" y="-74716"/>
                    <a:pt x="454825" y="19188"/>
                  </a:cubicBezTo>
                  <a:cubicBezTo>
                    <a:pt x="590588" y="103700"/>
                    <a:pt x="364781" y="444829"/>
                    <a:pt x="270357"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5" name="Google Shape;1145;p12"/>
            <p:cNvSpPr/>
            <p:nvPr/>
          </p:nvSpPr>
          <p:spPr>
            <a:xfrm>
              <a:off x="3945481" y="200529"/>
              <a:ext cx="497185" cy="439753"/>
            </a:xfrm>
            <a:custGeom>
              <a:rect b="b" l="l" r="r" t="t"/>
              <a:pathLst>
                <a:path extrusionOk="0" h="439753" w="497185">
                  <a:moveTo>
                    <a:pt x="270386" y="439696"/>
                  </a:moveTo>
                  <a:cubicBezTo>
                    <a:pt x="175967" y="434572"/>
                    <a:pt x="-109942" y="147208"/>
                    <a:pt x="45316" y="33177"/>
                  </a:cubicBezTo>
                  <a:cubicBezTo>
                    <a:pt x="143328" y="-38808"/>
                    <a:pt x="283047" y="206558"/>
                    <a:pt x="283047" y="206558"/>
                  </a:cubicBezTo>
                  <a:cubicBezTo>
                    <a:pt x="283047" y="206558"/>
                    <a:pt x="304041" y="-74715"/>
                    <a:pt x="454847" y="19188"/>
                  </a:cubicBezTo>
                  <a:cubicBezTo>
                    <a:pt x="590572" y="103701"/>
                    <a:pt x="364810" y="444827"/>
                    <a:pt x="270386" y="439696"/>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6" name="Google Shape;1146;p12"/>
            <p:cNvSpPr/>
            <p:nvPr/>
          </p:nvSpPr>
          <p:spPr>
            <a:xfrm>
              <a:off x="3993785" y="3046871"/>
              <a:ext cx="497185" cy="439755"/>
            </a:xfrm>
            <a:custGeom>
              <a:rect b="b" l="l" r="r" t="t"/>
              <a:pathLst>
                <a:path extrusionOk="0" h="439755" w="497185">
                  <a:moveTo>
                    <a:pt x="270385" y="439698"/>
                  </a:moveTo>
                  <a:cubicBezTo>
                    <a:pt x="175967" y="434573"/>
                    <a:pt x="-109941" y="147211"/>
                    <a:pt x="45316" y="33177"/>
                  </a:cubicBezTo>
                  <a:cubicBezTo>
                    <a:pt x="143328" y="-38806"/>
                    <a:pt x="283047" y="206558"/>
                    <a:pt x="283047" y="206558"/>
                  </a:cubicBezTo>
                  <a:cubicBezTo>
                    <a:pt x="283047" y="206558"/>
                    <a:pt x="304040" y="-74715"/>
                    <a:pt x="454847" y="19188"/>
                  </a:cubicBezTo>
                  <a:cubicBezTo>
                    <a:pt x="590571" y="103701"/>
                    <a:pt x="364810" y="444829"/>
                    <a:pt x="270385"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7" name="Google Shape;1147;p12"/>
            <p:cNvSpPr/>
            <p:nvPr/>
          </p:nvSpPr>
          <p:spPr>
            <a:xfrm>
              <a:off x="3955761" y="1612437"/>
              <a:ext cx="497186" cy="439755"/>
            </a:xfrm>
            <a:custGeom>
              <a:rect b="b" l="l" r="r" t="t"/>
              <a:pathLst>
                <a:path extrusionOk="0" h="439755" w="497186">
                  <a:moveTo>
                    <a:pt x="270386" y="439698"/>
                  </a:moveTo>
                  <a:cubicBezTo>
                    <a:pt x="175961" y="434574"/>
                    <a:pt x="-109941" y="147211"/>
                    <a:pt x="45317" y="33177"/>
                  </a:cubicBezTo>
                  <a:cubicBezTo>
                    <a:pt x="143329" y="-38806"/>
                    <a:pt x="283048" y="206558"/>
                    <a:pt x="283048" y="206558"/>
                  </a:cubicBezTo>
                  <a:cubicBezTo>
                    <a:pt x="283048" y="206558"/>
                    <a:pt x="304041" y="-74715"/>
                    <a:pt x="454847" y="19188"/>
                  </a:cubicBezTo>
                  <a:cubicBezTo>
                    <a:pt x="590572" y="103700"/>
                    <a:pt x="364811"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8" name="Google Shape;1148;p12"/>
            <p:cNvSpPr/>
            <p:nvPr/>
          </p:nvSpPr>
          <p:spPr>
            <a:xfrm>
              <a:off x="3986857" y="5797024"/>
              <a:ext cx="497186" cy="439755"/>
            </a:xfrm>
            <a:custGeom>
              <a:rect b="b" l="l" r="r" t="t"/>
              <a:pathLst>
                <a:path extrusionOk="0" h="439755" w="497186">
                  <a:moveTo>
                    <a:pt x="270386" y="439698"/>
                  </a:moveTo>
                  <a:cubicBezTo>
                    <a:pt x="175962" y="434574"/>
                    <a:pt x="-109941" y="147210"/>
                    <a:pt x="45316" y="33177"/>
                  </a:cubicBezTo>
                  <a:cubicBezTo>
                    <a:pt x="143329" y="-38806"/>
                    <a:pt x="283048" y="206558"/>
                    <a:pt x="283048" y="206558"/>
                  </a:cubicBezTo>
                  <a:cubicBezTo>
                    <a:pt x="283048" y="206558"/>
                    <a:pt x="304041" y="-74716"/>
                    <a:pt x="454847" y="19188"/>
                  </a:cubicBezTo>
                  <a:cubicBezTo>
                    <a:pt x="590572" y="103700"/>
                    <a:pt x="364811"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9" name="Google Shape;1149;p12"/>
            <p:cNvSpPr/>
            <p:nvPr/>
          </p:nvSpPr>
          <p:spPr>
            <a:xfrm>
              <a:off x="4004065" y="4458780"/>
              <a:ext cx="497186" cy="439761"/>
            </a:xfrm>
            <a:custGeom>
              <a:rect b="b" l="l" r="r" t="t"/>
              <a:pathLst>
                <a:path extrusionOk="0" h="439761" w="497186">
                  <a:moveTo>
                    <a:pt x="270386" y="439704"/>
                  </a:moveTo>
                  <a:cubicBezTo>
                    <a:pt x="175961" y="434574"/>
                    <a:pt x="-109941" y="147211"/>
                    <a:pt x="45317" y="33177"/>
                  </a:cubicBezTo>
                  <a:cubicBezTo>
                    <a:pt x="143329" y="-38806"/>
                    <a:pt x="283048" y="206558"/>
                    <a:pt x="283048" y="206558"/>
                  </a:cubicBezTo>
                  <a:cubicBezTo>
                    <a:pt x="283048" y="206558"/>
                    <a:pt x="304041" y="-74716"/>
                    <a:pt x="454847" y="19188"/>
                  </a:cubicBezTo>
                  <a:cubicBezTo>
                    <a:pt x="590572" y="103700"/>
                    <a:pt x="364811" y="444829"/>
                    <a:pt x="270386" y="4397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0" name="Google Shape;1150;p12"/>
            <p:cNvSpPr/>
            <p:nvPr/>
          </p:nvSpPr>
          <p:spPr>
            <a:xfrm>
              <a:off x="8888241" y="209757"/>
              <a:ext cx="497158" cy="439758"/>
            </a:xfrm>
            <a:custGeom>
              <a:rect b="b" l="l" r="r" t="t"/>
              <a:pathLst>
                <a:path extrusionOk="0" h="439758" w="497158">
                  <a:moveTo>
                    <a:pt x="270364" y="439701"/>
                  </a:moveTo>
                  <a:cubicBezTo>
                    <a:pt x="175939" y="434570"/>
                    <a:pt x="-109938" y="147208"/>
                    <a:pt x="45319" y="33177"/>
                  </a:cubicBezTo>
                  <a:cubicBezTo>
                    <a:pt x="143300" y="-38807"/>
                    <a:pt x="283064" y="206558"/>
                    <a:pt x="283064" y="206558"/>
                  </a:cubicBezTo>
                  <a:cubicBezTo>
                    <a:pt x="283064" y="206558"/>
                    <a:pt x="304018" y="-74715"/>
                    <a:pt x="454831" y="19188"/>
                  </a:cubicBezTo>
                  <a:cubicBezTo>
                    <a:pt x="590530" y="103701"/>
                    <a:pt x="364788" y="444826"/>
                    <a:pt x="270364" y="4397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1" name="Google Shape;1151;p12"/>
            <p:cNvSpPr/>
            <p:nvPr/>
          </p:nvSpPr>
          <p:spPr>
            <a:xfrm>
              <a:off x="8936508" y="3056103"/>
              <a:ext cx="497215" cy="439755"/>
            </a:xfrm>
            <a:custGeom>
              <a:rect b="b" l="l" r="r" t="t"/>
              <a:pathLst>
                <a:path extrusionOk="0" h="439755" w="497215">
                  <a:moveTo>
                    <a:pt x="270420" y="439698"/>
                  </a:moveTo>
                  <a:cubicBezTo>
                    <a:pt x="175996" y="434567"/>
                    <a:pt x="-109945" y="147204"/>
                    <a:pt x="45312" y="33177"/>
                  </a:cubicBezTo>
                  <a:cubicBezTo>
                    <a:pt x="143357" y="-38813"/>
                    <a:pt x="283057" y="206558"/>
                    <a:pt x="283057" y="206558"/>
                  </a:cubicBezTo>
                  <a:cubicBezTo>
                    <a:pt x="283057" y="206558"/>
                    <a:pt x="304075" y="-74715"/>
                    <a:pt x="454887" y="19188"/>
                  </a:cubicBezTo>
                  <a:cubicBezTo>
                    <a:pt x="590587" y="103700"/>
                    <a:pt x="364845" y="444823"/>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2" name="Google Shape;1152;p12"/>
            <p:cNvSpPr/>
            <p:nvPr/>
          </p:nvSpPr>
          <p:spPr>
            <a:xfrm>
              <a:off x="8898528" y="1621670"/>
              <a:ext cx="497158" cy="439755"/>
            </a:xfrm>
            <a:custGeom>
              <a:rect b="b" l="l" r="r" t="t"/>
              <a:pathLst>
                <a:path extrusionOk="0" h="439755" w="497158">
                  <a:moveTo>
                    <a:pt x="270364" y="439698"/>
                  </a:moveTo>
                  <a:cubicBezTo>
                    <a:pt x="175939" y="434567"/>
                    <a:pt x="-109938" y="147204"/>
                    <a:pt x="45319" y="33177"/>
                  </a:cubicBezTo>
                  <a:cubicBezTo>
                    <a:pt x="143300" y="-38813"/>
                    <a:pt x="283000" y="206558"/>
                    <a:pt x="283000" y="206558"/>
                  </a:cubicBezTo>
                  <a:cubicBezTo>
                    <a:pt x="283000" y="206558"/>
                    <a:pt x="304018" y="-74715"/>
                    <a:pt x="454831" y="19188"/>
                  </a:cubicBezTo>
                  <a:cubicBezTo>
                    <a:pt x="590530" y="103700"/>
                    <a:pt x="364788" y="444822"/>
                    <a:pt x="270364"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3" name="Google Shape;1153;p12"/>
            <p:cNvSpPr/>
            <p:nvPr/>
          </p:nvSpPr>
          <p:spPr>
            <a:xfrm>
              <a:off x="8929587" y="5806250"/>
              <a:ext cx="497215" cy="439761"/>
            </a:xfrm>
            <a:custGeom>
              <a:rect b="b" l="l" r="r" t="t"/>
              <a:pathLst>
                <a:path extrusionOk="0" h="439761" w="497215">
                  <a:moveTo>
                    <a:pt x="270420" y="439704"/>
                  </a:moveTo>
                  <a:cubicBezTo>
                    <a:pt x="175995" y="434574"/>
                    <a:pt x="-109945" y="147210"/>
                    <a:pt x="45312" y="33177"/>
                  </a:cubicBezTo>
                  <a:cubicBezTo>
                    <a:pt x="143357" y="-38807"/>
                    <a:pt x="283057" y="206558"/>
                    <a:pt x="283057" y="206558"/>
                  </a:cubicBezTo>
                  <a:cubicBezTo>
                    <a:pt x="283057" y="206558"/>
                    <a:pt x="304075" y="-74716"/>
                    <a:pt x="454887" y="19188"/>
                  </a:cubicBezTo>
                  <a:cubicBezTo>
                    <a:pt x="590587" y="103707"/>
                    <a:pt x="364844" y="444829"/>
                    <a:pt x="270420" y="4397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4" name="Google Shape;1154;p12"/>
            <p:cNvSpPr/>
            <p:nvPr/>
          </p:nvSpPr>
          <p:spPr>
            <a:xfrm>
              <a:off x="8946795" y="4468013"/>
              <a:ext cx="497215" cy="439755"/>
            </a:xfrm>
            <a:custGeom>
              <a:rect b="b" l="l" r="r" t="t"/>
              <a:pathLst>
                <a:path extrusionOk="0" h="439755" w="497215">
                  <a:moveTo>
                    <a:pt x="270420" y="439698"/>
                  </a:moveTo>
                  <a:cubicBezTo>
                    <a:pt x="175996" y="434567"/>
                    <a:pt x="-109945" y="147205"/>
                    <a:pt x="45312" y="33177"/>
                  </a:cubicBezTo>
                  <a:cubicBezTo>
                    <a:pt x="143357" y="-38812"/>
                    <a:pt x="283057" y="206558"/>
                    <a:pt x="283057" y="206558"/>
                  </a:cubicBezTo>
                  <a:cubicBezTo>
                    <a:pt x="283057" y="206558"/>
                    <a:pt x="304075" y="-74716"/>
                    <a:pt x="454887" y="19188"/>
                  </a:cubicBezTo>
                  <a:cubicBezTo>
                    <a:pt x="590587" y="103701"/>
                    <a:pt x="364845" y="444822"/>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5" name="Google Shape;1155;p12"/>
            <p:cNvSpPr/>
            <p:nvPr/>
          </p:nvSpPr>
          <p:spPr>
            <a:xfrm>
              <a:off x="11359598" y="186678"/>
              <a:ext cx="497184" cy="439756"/>
            </a:xfrm>
            <a:custGeom>
              <a:rect b="b" l="l" r="r" t="t"/>
              <a:pathLst>
                <a:path extrusionOk="0" h="439756" w="497184">
                  <a:moveTo>
                    <a:pt x="270363" y="439699"/>
                  </a:moveTo>
                  <a:cubicBezTo>
                    <a:pt x="175939" y="434572"/>
                    <a:pt x="-109938" y="147208"/>
                    <a:pt x="45320" y="33177"/>
                  </a:cubicBezTo>
                  <a:cubicBezTo>
                    <a:pt x="143300" y="-38808"/>
                    <a:pt x="283063" y="206558"/>
                    <a:pt x="283063" y="206558"/>
                  </a:cubicBezTo>
                  <a:cubicBezTo>
                    <a:pt x="283063" y="206558"/>
                    <a:pt x="304019" y="-74715"/>
                    <a:pt x="454831" y="19188"/>
                  </a:cubicBezTo>
                  <a:cubicBezTo>
                    <a:pt x="590594" y="103701"/>
                    <a:pt x="364788" y="444827"/>
                    <a:pt x="270363" y="43969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6" name="Google Shape;1156;p12"/>
            <p:cNvSpPr/>
            <p:nvPr/>
          </p:nvSpPr>
          <p:spPr>
            <a:xfrm>
              <a:off x="11407921" y="3033021"/>
              <a:ext cx="497159" cy="439755"/>
            </a:xfrm>
            <a:custGeom>
              <a:rect b="b" l="l" r="r" t="t"/>
              <a:pathLst>
                <a:path extrusionOk="0" h="439755" w="497159">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31" y="103700"/>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7" name="Google Shape;1157;p12"/>
            <p:cNvSpPr/>
            <p:nvPr/>
          </p:nvSpPr>
          <p:spPr>
            <a:xfrm>
              <a:off x="11369885" y="1598588"/>
              <a:ext cx="497184" cy="439755"/>
            </a:xfrm>
            <a:custGeom>
              <a:rect b="b" l="l" r="r" t="t"/>
              <a:pathLst>
                <a:path extrusionOk="0" h="439755" w="497184">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94" y="103700"/>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8" name="Google Shape;1158;p12"/>
            <p:cNvSpPr/>
            <p:nvPr/>
          </p:nvSpPr>
          <p:spPr>
            <a:xfrm>
              <a:off x="11400999" y="5783174"/>
              <a:ext cx="497159" cy="439755"/>
            </a:xfrm>
            <a:custGeom>
              <a:rect b="b" l="l" r="r" t="t"/>
              <a:pathLst>
                <a:path extrusionOk="0" h="439755" w="497159">
                  <a:moveTo>
                    <a:pt x="270364" y="439698"/>
                  </a:moveTo>
                  <a:cubicBezTo>
                    <a:pt x="175939" y="434574"/>
                    <a:pt x="-109938" y="147211"/>
                    <a:pt x="45319" y="33177"/>
                  </a:cubicBezTo>
                  <a:cubicBezTo>
                    <a:pt x="143300" y="-38806"/>
                    <a:pt x="283000" y="206558"/>
                    <a:pt x="283000" y="206558"/>
                  </a:cubicBezTo>
                  <a:cubicBezTo>
                    <a:pt x="283000" y="206558"/>
                    <a:pt x="304019" y="-74716"/>
                    <a:pt x="454832" y="19188"/>
                  </a:cubicBezTo>
                  <a:cubicBezTo>
                    <a:pt x="590531" y="103701"/>
                    <a:pt x="364788" y="444829"/>
                    <a:pt x="270364"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9" name="Google Shape;1159;p12"/>
            <p:cNvSpPr/>
            <p:nvPr/>
          </p:nvSpPr>
          <p:spPr>
            <a:xfrm>
              <a:off x="11418208" y="4444931"/>
              <a:ext cx="497159" cy="439755"/>
            </a:xfrm>
            <a:custGeom>
              <a:rect b="b" l="l" r="r" t="t"/>
              <a:pathLst>
                <a:path extrusionOk="0" h="439755" w="497159">
                  <a:moveTo>
                    <a:pt x="270363" y="439698"/>
                  </a:moveTo>
                  <a:cubicBezTo>
                    <a:pt x="175939" y="434574"/>
                    <a:pt x="-109938" y="147211"/>
                    <a:pt x="45320" y="33177"/>
                  </a:cubicBezTo>
                  <a:cubicBezTo>
                    <a:pt x="143300" y="-38806"/>
                    <a:pt x="283000" y="206558"/>
                    <a:pt x="283000" y="206558"/>
                  </a:cubicBezTo>
                  <a:cubicBezTo>
                    <a:pt x="283000" y="206558"/>
                    <a:pt x="304019" y="-74715"/>
                    <a:pt x="454831" y="19188"/>
                  </a:cubicBezTo>
                  <a:cubicBezTo>
                    <a:pt x="590531" y="103701"/>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0" name="Google Shape;1160;p12"/>
            <p:cNvSpPr/>
            <p:nvPr/>
          </p:nvSpPr>
          <p:spPr>
            <a:xfrm>
              <a:off x="1013090" y="983367"/>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7"/>
                    <a:pt x="21864" y="17265"/>
                  </a:cubicBezTo>
                  <a:cubicBezTo>
                    <a:pt x="-56533" y="75031"/>
                    <a:pt x="96768" y="271424"/>
                    <a:pt x="153855"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1" name="Google Shape;1161;p12"/>
            <p:cNvSpPr/>
            <p:nvPr/>
          </p:nvSpPr>
          <p:spPr>
            <a:xfrm>
              <a:off x="1061397" y="3829710"/>
              <a:ext cx="303181" cy="264037"/>
            </a:xfrm>
            <a:custGeom>
              <a:rect b="b" l="l" r="r" t="t"/>
              <a:pathLst>
                <a:path extrusionOk="0" h="264037" w="303181">
                  <a:moveTo>
                    <a:pt x="153853" y="263823"/>
                  </a:moveTo>
                  <a:cubicBezTo>
                    <a:pt x="210939" y="256216"/>
                    <a:pt x="370876" y="68141"/>
                    <a:pt x="271188" y="6286"/>
                  </a:cubicBezTo>
                  <a:cubicBezTo>
                    <a:pt x="208253" y="-32760"/>
                    <a:pt x="135082" y="122866"/>
                    <a:pt x="135082" y="122866"/>
                  </a:cubicBezTo>
                  <a:cubicBezTo>
                    <a:pt x="135082" y="122866"/>
                    <a:pt x="108964"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2" name="Google Shape;1162;p12"/>
            <p:cNvSpPr/>
            <p:nvPr/>
          </p:nvSpPr>
          <p:spPr>
            <a:xfrm>
              <a:off x="1071676" y="5241620"/>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1"/>
                    <a:pt x="21864" y="17265"/>
                  </a:cubicBezTo>
                  <a:cubicBezTo>
                    <a:pt x="-56533" y="75031"/>
                    <a:pt x="96768" y="271424"/>
                    <a:pt x="153855"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3" name="Google Shape;1163;p12"/>
            <p:cNvSpPr/>
            <p:nvPr/>
          </p:nvSpPr>
          <p:spPr>
            <a:xfrm>
              <a:off x="1054463" y="6579868"/>
              <a:ext cx="303182" cy="264055"/>
            </a:xfrm>
            <a:custGeom>
              <a:rect b="b" l="l" r="r" t="t"/>
              <a:pathLst>
                <a:path extrusionOk="0" h="264055" w="303182">
                  <a:moveTo>
                    <a:pt x="153859" y="263844"/>
                  </a:moveTo>
                  <a:cubicBezTo>
                    <a:pt x="210945" y="256224"/>
                    <a:pt x="370876" y="68137"/>
                    <a:pt x="271188" y="6287"/>
                  </a:cubicBezTo>
                  <a:cubicBezTo>
                    <a:pt x="208259" y="-32765"/>
                    <a:pt x="135088" y="122874"/>
                    <a:pt x="135088" y="122874"/>
                  </a:cubicBezTo>
                  <a:cubicBezTo>
                    <a:pt x="135088" y="122874"/>
                    <a:pt x="108964" y="-46925"/>
                    <a:pt x="21861" y="17273"/>
                  </a:cubicBezTo>
                  <a:cubicBezTo>
                    <a:pt x="-56529" y="74995"/>
                    <a:pt x="96766" y="271400"/>
                    <a:pt x="153859"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4" name="Google Shape;1164;p12"/>
            <p:cNvSpPr/>
            <p:nvPr/>
          </p:nvSpPr>
          <p:spPr>
            <a:xfrm>
              <a:off x="1023367" y="2395277"/>
              <a:ext cx="303182" cy="264037"/>
            </a:xfrm>
            <a:custGeom>
              <a:rect b="b" l="l" r="r" t="t"/>
              <a:pathLst>
                <a:path extrusionOk="0" h="264037" w="303182">
                  <a:moveTo>
                    <a:pt x="153859" y="263823"/>
                  </a:moveTo>
                  <a:cubicBezTo>
                    <a:pt x="210945" y="256216"/>
                    <a:pt x="370876" y="68141"/>
                    <a:pt x="271188" y="6286"/>
                  </a:cubicBezTo>
                  <a:cubicBezTo>
                    <a:pt x="208259"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5" name="Google Shape;1165;p12"/>
            <p:cNvSpPr/>
            <p:nvPr/>
          </p:nvSpPr>
          <p:spPr>
            <a:xfrm>
              <a:off x="5823275" y="992594"/>
              <a:ext cx="303182" cy="264037"/>
            </a:xfrm>
            <a:custGeom>
              <a:rect b="b" l="l" r="r" t="t"/>
              <a:pathLst>
                <a:path extrusionOk="0" h="264037" w="303182">
                  <a:moveTo>
                    <a:pt x="153853" y="263823"/>
                  </a:moveTo>
                  <a:cubicBezTo>
                    <a:pt x="210945" y="256222"/>
                    <a:pt x="370876" y="68148"/>
                    <a:pt x="271188" y="6286"/>
                  </a:cubicBezTo>
                  <a:cubicBezTo>
                    <a:pt x="208253" y="-32760"/>
                    <a:pt x="135082" y="122866"/>
                    <a:pt x="135082" y="122866"/>
                  </a:cubicBezTo>
                  <a:cubicBezTo>
                    <a:pt x="135082" y="122866"/>
                    <a:pt x="108964" y="-46921"/>
                    <a:pt x="21862"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6" name="Google Shape;1166;p12"/>
            <p:cNvSpPr/>
            <p:nvPr/>
          </p:nvSpPr>
          <p:spPr>
            <a:xfrm>
              <a:off x="5871579" y="3838937"/>
              <a:ext cx="303182" cy="264037"/>
            </a:xfrm>
            <a:custGeom>
              <a:rect b="b" l="l" r="r" t="t"/>
              <a:pathLst>
                <a:path extrusionOk="0" h="264037" w="303182">
                  <a:moveTo>
                    <a:pt x="153859" y="263823"/>
                  </a:moveTo>
                  <a:cubicBezTo>
                    <a:pt x="210945" y="256222"/>
                    <a:pt x="370877" y="68148"/>
                    <a:pt x="271188" y="6286"/>
                  </a:cubicBezTo>
                  <a:cubicBezTo>
                    <a:pt x="208253"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7" name="Google Shape;1167;p12"/>
            <p:cNvSpPr/>
            <p:nvPr/>
          </p:nvSpPr>
          <p:spPr>
            <a:xfrm>
              <a:off x="5881860" y="5250847"/>
              <a:ext cx="303182" cy="264037"/>
            </a:xfrm>
            <a:custGeom>
              <a:rect b="b" l="l" r="r" t="t"/>
              <a:pathLst>
                <a:path extrusionOk="0" h="264037" w="303182">
                  <a:moveTo>
                    <a:pt x="153853" y="263823"/>
                  </a:moveTo>
                  <a:cubicBezTo>
                    <a:pt x="210946" y="256222"/>
                    <a:pt x="370876" y="68148"/>
                    <a:pt x="271188" y="6286"/>
                  </a:cubicBezTo>
                  <a:cubicBezTo>
                    <a:pt x="208253" y="-32760"/>
                    <a:pt x="135082" y="122866"/>
                    <a:pt x="135082" y="122866"/>
                  </a:cubicBezTo>
                  <a:cubicBezTo>
                    <a:pt x="135082" y="122866"/>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8" name="Google Shape;1168;p12"/>
            <p:cNvSpPr/>
            <p:nvPr/>
          </p:nvSpPr>
          <p:spPr>
            <a:xfrm>
              <a:off x="5864652" y="6589076"/>
              <a:ext cx="303181" cy="264058"/>
            </a:xfrm>
            <a:custGeom>
              <a:rect b="b" l="l" r="r" t="t"/>
              <a:pathLst>
                <a:path extrusionOk="0" h="264058" w="303181">
                  <a:moveTo>
                    <a:pt x="153853" y="263843"/>
                  </a:moveTo>
                  <a:cubicBezTo>
                    <a:pt x="210939" y="256223"/>
                    <a:pt x="370877" y="68136"/>
                    <a:pt x="271188" y="6287"/>
                  </a:cubicBezTo>
                  <a:cubicBezTo>
                    <a:pt x="208253" y="-32765"/>
                    <a:pt x="135082" y="122873"/>
                    <a:pt x="135082" y="122873"/>
                  </a:cubicBezTo>
                  <a:cubicBezTo>
                    <a:pt x="135082" y="122873"/>
                    <a:pt x="108964" y="-46926"/>
                    <a:pt x="21861" y="17273"/>
                  </a:cubicBezTo>
                  <a:cubicBezTo>
                    <a:pt x="-56529" y="75058"/>
                    <a:pt x="96766" y="271463"/>
                    <a:pt x="153853" y="26384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9" name="Google Shape;1169;p12"/>
            <p:cNvSpPr/>
            <p:nvPr/>
          </p:nvSpPr>
          <p:spPr>
            <a:xfrm>
              <a:off x="5833556" y="2404504"/>
              <a:ext cx="303182" cy="264037"/>
            </a:xfrm>
            <a:custGeom>
              <a:rect b="b" l="l" r="r" t="t"/>
              <a:pathLst>
                <a:path extrusionOk="0" h="264037" w="303182">
                  <a:moveTo>
                    <a:pt x="153853" y="263823"/>
                  </a:moveTo>
                  <a:cubicBezTo>
                    <a:pt x="210939"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0" name="Google Shape;1170;p12"/>
            <p:cNvSpPr/>
            <p:nvPr/>
          </p:nvSpPr>
          <p:spPr>
            <a:xfrm>
              <a:off x="3418181" y="963143"/>
              <a:ext cx="303182" cy="264037"/>
            </a:xfrm>
            <a:custGeom>
              <a:rect b="b" l="l" r="r" t="t"/>
              <a:pathLst>
                <a:path extrusionOk="0" h="264037" w="303182">
                  <a:moveTo>
                    <a:pt x="153858" y="263823"/>
                  </a:moveTo>
                  <a:cubicBezTo>
                    <a:pt x="210945" y="256222"/>
                    <a:pt x="370876" y="68148"/>
                    <a:pt x="271187" y="6286"/>
                  </a:cubicBezTo>
                  <a:cubicBezTo>
                    <a:pt x="208259" y="-32760"/>
                    <a:pt x="135088" y="122866"/>
                    <a:pt x="135088" y="122866"/>
                  </a:cubicBezTo>
                  <a:cubicBezTo>
                    <a:pt x="135088" y="122866"/>
                    <a:pt x="108964" y="-46921"/>
                    <a:pt x="21861" y="17265"/>
                  </a:cubicBezTo>
                  <a:cubicBezTo>
                    <a:pt x="-56530" y="75031"/>
                    <a:pt x="96772" y="271424"/>
                    <a:pt x="153858"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1" name="Google Shape;1171;p12"/>
            <p:cNvSpPr/>
            <p:nvPr/>
          </p:nvSpPr>
          <p:spPr>
            <a:xfrm>
              <a:off x="3466489" y="3809490"/>
              <a:ext cx="303181" cy="264033"/>
            </a:xfrm>
            <a:custGeom>
              <a:rect b="b" l="l" r="r" t="t"/>
              <a:pathLst>
                <a:path extrusionOk="0" h="264033" w="303181">
                  <a:moveTo>
                    <a:pt x="153855" y="263819"/>
                  </a:moveTo>
                  <a:cubicBezTo>
                    <a:pt x="210941" y="256217"/>
                    <a:pt x="370879" y="68143"/>
                    <a:pt x="271184" y="6288"/>
                  </a:cubicBezTo>
                  <a:cubicBezTo>
                    <a:pt x="208256" y="-32765"/>
                    <a:pt x="135084" y="122861"/>
                    <a:pt x="135084" y="122861"/>
                  </a:cubicBezTo>
                  <a:cubicBezTo>
                    <a:pt x="135084" y="122861"/>
                    <a:pt x="108967" y="-46925"/>
                    <a:pt x="21864" y="17261"/>
                  </a:cubicBezTo>
                  <a:cubicBezTo>
                    <a:pt x="-56533" y="75027"/>
                    <a:pt x="96769" y="271420"/>
                    <a:pt x="153855"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2" name="Google Shape;1172;p12"/>
            <p:cNvSpPr/>
            <p:nvPr/>
          </p:nvSpPr>
          <p:spPr>
            <a:xfrm>
              <a:off x="3476766" y="5221400"/>
              <a:ext cx="303182" cy="264033"/>
            </a:xfrm>
            <a:custGeom>
              <a:rect b="b" l="l" r="r" t="t"/>
              <a:pathLst>
                <a:path extrusionOk="0" h="264033" w="303182">
                  <a:moveTo>
                    <a:pt x="153859" y="263819"/>
                  </a:moveTo>
                  <a:cubicBezTo>
                    <a:pt x="210945" y="256218"/>
                    <a:pt x="370876" y="68143"/>
                    <a:pt x="271188" y="6288"/>
                  </a:cubicBezTo>
                  <a:cubicBezTo>
                    <a:pt x="208253" y="-32765"/>
                    <a:pt x="135082" y="122861"/>
                    <a:pt x="135082" y="122861"/>
                  </a:cubicBezTo>
                  <a:cubicBezTo>
                    <a:pt x="135082" y="122861"/>
                    <a:pt x="108964" y="-46925"/>
                    <a:pt x="21861" y="17261"/>
                  </a:cubicBezTo>
                  <a:cubicBezTo>
                    <a:pt x="-56529" y="75027"/>
                    <a:pt x="96766" y="271419"/>
                    <a:pt x="153859"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3" name="Google Shape;1173;p12"/>
            <p:cNvSpPr/>
            <p:nvPr/>
          </p:nvSpPr>
          <p:spPr>
            <a:xfrm>
              <a:off x="3459557" y="6559612"/>
              <a:ext cx="303182" cy="264059"/>
            </a:xfrm>
            <a:custGeom>
              <a:rect b="b" l="l" r="r" t="t"/>
              <a:pathLst>
                <a:path extrusionOk="0" h="264059" w="303182">
                  <a:moveTo>
                    <a:pt x="153853" y="263844"/>
                  </a:moveTo>
                  <a:cubicBezTo>
                    <a:pt x="210945" y="256223"/>
                    <a:pt x="370877" y="68200"/>
                    <a:pt x="271188" y="6287"/>
                  </a:cubicBezTo>
                  <a:cubicBezTo>
                    <a:pt x="208253" y="-32765"/>
                    <a:pt x="135082" y="122873"/>
                    <a:pt x="135082" y="122873"/>
                  </a:cubicBezTo>
                  <a:cubicBezTo>
                    <a:pt x="135082" y="122873"/>
                    <a:pt x="108964" y="-46926"/>
                    <a:pt x="21861" y="17273"/>
                  </a:cubicBezTo>
                  <a:cubicBezTo>
                    <a:pt x="-56529" y="75058"/>
                    <a:pt x="96766" y="271463"/>
                    <a:pt x="153853"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4" name="Google Shape;1174;p12"/>
            <p:cNvSpPr/>
            <p:nvPr/>
          </p:nvSpPr>
          <p:spPr>
            <a:xfrm>
              <a:off x="3428461" y="2375053"/>
              <a:ext cx="303182" cy="264037"/>
            </a:xfrm>
            <a:custGeom>
              <a:rect b="b" l="l" r="r" t="t"/>
              <a:pathLst>
                <a:path extrusionOk="0" h="264037" w="303182">
                  <a:moveTo>
                    <a:pt x="153853" y="263823"/>
                  </a:moveTo>
                  <a:cubicBezTo>
                    <a:pt x="210946"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5" name="Google Shape;1175;p12"/>
            <p:cNvSpPr/>
            <p:nvPr/>
          </p:nvSpPr>
          <p:spPr>
            <a:xfrm>
              <a:off x="8228360" y="972374"/>
              <a:ext cx="303181" cy="264033"/>
            </a:xfrm>
            <a:custGeom>
              <a:rect b="b" l="l" r="r" t="t"/>
              <a:pathLst>
                <a:path extrusionOk="0" h="264033" w="303181">
                  <a:moveTo>
                    <a:pt x="153894" y="263818"/>
                  </a:moveTo>
                  <a:cubicBezTo>
                    <a:pt x="210980" y="256217"/>
                    <a:pt x="370873" y="68143"/>
                    <a:pt x="271178" y="6288"/>
                  </a:cubicBezTo>
                  <a:cubicBezTo>
                    <a:pt x="208249" y="-32765"/>
                    <a:pt x="135097" y="122861"/>
                    <a:pt x="135097" y="122861"/>
                  </a:cubicBezTo>
                  <a:cubicBezTo>
                    <a:pt x="135097" y="122861"/>
                    <a:pt x="108999" y="-46925"/>
                    <a:pt x="21877" y="17261"/>
                  </a:cubicBezTo>
                  <a:cubicBezTo>
                    <a:pt x="-56546" y="75027"/>
                    <a:pt x="96744" y="271419"/>
                    <a:pt x="153894" y="26381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6" name="Google Shape;1176;p12"/>
            <p:cNvSpPr/>
            <p:nvPr/>
          </p:nvSpPr>
          <p:spPr>
            <a:xfrm>
              <a:off x="8276683" y="3818717"/>
              <a:ext cx="303173" cy="264033"/>
            </a:xfrm>
            <a:custGeom>
              <a:rect b="b" l="l" r="r" t="t"/>
              <a:pathLst>
                <a:path extrusionOk="0" h="264033" w="303173">
                  <a:moveTo>
                    <a:pt x="153830" y="263819"/>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20"/>
                    <a:pt x="153830"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7" name="Google Shape;1177;p12"/>
            <p:cNvSpPr/>
            <p:nvPr/>
          </p:nvSpPr>
          <p:spPr>
            <a:xfrm>
              <a:off x="8286937" y="5230627"/>
              <a:ext cx="303206" cy="264033"/>
            </a:xfrm>
            <a:custGeom>
              <a:rect b="b" l="l" r="r" t="t"/>
              <a:pathLst>
                <a:path extrusionOk="0" h="264033" w="303206">
                  <a:moveTo>
                    <a:pt x="153863" y="263819"/>
                  </a:moveTo>
                  <a:cubicBezTo>
                    <a:pt x="210950" y="256218"/>
                    <a:pt x="370906" y="68143"/>
                    <a:pt x="271211" y="6288"/>
                  </a:cubicBezTo>
                  <a:cubicBezTo>
                    <a:pt x="208283" y="-32765"/>
                    <a:pt x="135068" y="122861"/>
                    <a:pt x="135068" y="122861"/>
                  </a:cubicBezTo>
                  <a:cubicBezTo>
                    <a:pt x="135068" y="122861"/>
                    <a:pt x="108968" y="-46925"/>
                    <a:pt x="21847" y="17261"/>
                  </a:cubicBezTo>
                  <a:cubicBezTo>
                    <a:pt x="-56512" y="75033"/>
                    <a:pt x="96777" y="271426"/>
                    <a:pt x="153863"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8" name="Google Shape;1178;p12"/>
            <p:cNvSpPr/>
            <p:nvPr/>
          </p:nvSpPr>
          <p:spPr>
            <a:xfrm>
              <a:off x="8269729" y="6568883"/>
              <a:ext cx="303206" cy="263995"/>
            </a:xfrm>
            <a:custGeom>
              <a:rect b="b" l="l" r="r" t="t"/>
              <a:pathLst>
                <a:path extrusionOk="0" h="263995" w="303206">
                  <a:moveTo>
                    <a:pt x="153863" y="263780"/>
                  </a:moveTo>
                  <a:cubicBezTo>
                    <a:pt x="210950" y="256223"/>
                    <a:pt x="370906" y="68136"/>
                    <a:pt x="271211" y="6287"/>
                  </a:cubicBezTo>
                  <a:cubicBezTo>
                    <a:pt x="208283" y="-32765"/>
                    <a:pt x="135067" y="122873"/>
                    <a:pt x="135067" y="122873"/>
                  </a:cubicBezTo>
                  <a:cubicBezTo>
                    <a:pt x="135067" y="122873"/>
                    <a:pt x="108968" y="-46926"/>
                    <a:pt x="21847" y="17273"/>
                  </a:cubicBezTo>
                  <a:cubicBezTo>
                    <a:pt x="-56512" y="74995"/>
                    <a:pt x="96777" y="271400"/>
                    <a:pt x="153863" y="26378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9" name="Google Shape;1179;p12"/>
            <p:cNvSpPr/>
            <p:nvPr/>
          </p:nvSpPr>
          <p:spPr>
            <a:xfrm>
              <a:off x="8238647" y="2384283"/>
              <a:ext cx="303173" cy="264033"/>
            </a:xfrm>
            <a:custGeom>
              <a:rect b="b" l="l" r="r" t="t"/>
              <a:pathLst>
                <a:path extrusionOk="0" h="264033" w="303173">
                  <a:moveTo>
                    <a:pt x="153830" y="263818"/>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19"/>
                    <a:pt x="153830" y="26381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0" name="Google Shape;1180;p12"/>
            <p:cNvSpPr/>
            <p:nvPr/>
          </p:nvSpPr>
          <p:spPr>
            <a:xfrm>
              <a:off x="10633453" y="949293"/>
              <a:ext cx="303206" cy="264037"/>
            </a:xfrm>
            <a:custGeom>
              <a:rect b="b" l="l" r="r" t="t"/>
              <a:pathLst>
                <a:path extrusionOk="0" h="264037" w="303206">
                  <a:moveTo>
                    <a:pt x="153863" y="263823"/>
                  </a:moveTo>
                  <a:cubicBezTo>
                    <a:pt x="210950" y="256216"/>
                    <a:pt x="370906" y="68141"/>
                    <a:pt x="271211" y="6286"/>
                  </a:cubicBezTo>
                  <a:cubicBezTo>
                    <a:pt x="208283" y="-32760"/>
                    <a:pt x="135067" y="122866"/>
                    <a:pt x="135067" y="122866"/>
                  </a:cubicBezTo>
                  <a:cubicBezTo>
                    <a:pt x="135067" y="122866"/>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1" name="Google Shape;1181;p12"/>
            <p:cNvSpPr/>
            <p:nvPr/>
          </p:nvSpPr>
          <p:spPr>
            <a:xfrm>
              <a:off x="10681776" y="3795636"/>
              <a:ext cx="303151" cy="264037"/>
            </a:xfrm>
            <a:custGeom>
              <a:rect b="b" l="l" r="r" t="t"/>
              <a:pathLst>
                <a:path extrusionOk="0" h="264037" w="303151">
                  <a:moveTo>
                    <a:pt x="153863" y="263823"/>
                  </a:moveTo>
                  <a:cubicBezTo>
                    <a:pt x="210950" y="256222"/>
                    <a:pt x="370842" y="68141"/>
                    <a:pt x="271148" y="6286"/>
                  </a:cubicBezTo>
                  <a:cubicBezTo>
                    <a:pt x="208219"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2" name="Google Shape;1182;p12"/>
            <p:cNvSpPr/>
            <p:nvPr/>
          </p:nvSpPr>
          <p:spPr>
            <a:xfrm>
              <a:off x="10692039" y="5207546"/>
              <a:ext cx="303175" cy="264037"/>
            </a:xfrm>
            <a:custGeom>
              <a:rect b="b" l="l" r="r" t="t"/>
              <a:pathLst>
                <a:path extrusionOk="0" h="264037" w="303175">
                  <a:moveTo>
                    <a:pt x="153888" y="263823"/>
                  </a:moveTo>
                  <a:cubicBezTo>
                    <a:pt x="210974" y="256222"/>
                    <a:pt x="370867" y="68148"/>
                    <a:pt x="271172" y="6286"/>
                  </a:cubicBezTo>
                  <a:cubicBezTo>
                    <a:pt x="208243" y="-32760"/>
                    <a:pt x="135092" y="122866"/>
                    <a:pt x="135092" y="122866"/>
                  </a:cubicBezTo>
                  <a:cubicBezTo>
                    <a:pt x="135092" y="122866"/>
                    <a:pt x="108993" y="-46921"/>
                    <a:pt x="21871" y="17265"/>
                  </a:cubicBezTo>
                  <a:cubicBezTo>
                    <a:pt x="-56551" y="75031"/>
                    <a:pt x="96801" y="271424"/>
                    <a:pt x="153888"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3" name="Google Shape;1183;p12"/>
            <p:cNvSpPr/>
            <p:nvPr/>
          </p:nvSpPr>
          <p:spPr>
            <a:xfrm>
              <a:off x="10674831" y="6545769"/>
              <a:ext cx="303175" cy="264059"/>
            </a:xfrm>
            <a:custGeom>
              <a:rect b="b" l="l" r="r" t="t"/>
              <a:pathLst>
                <a:path extrusionOk="0" h="264059" w="303175">
                  <a:moveTo>
                    <a:pt x="153888" y="263844"/>
                  </a:moveTo>
                  <a:cubicBezTo>
                    <a:pt x="210974" y="256224"/>
                    <a:pt x="370867" y="68137"/>
                    <a:pt x="271172" y="6287"/>
                  </a:cubicBezTo>
                  <a:cubicBezTo>
                    <a:pt x="208243" y="-32765"/>
                    <a:pt x="135091" y="122874"/>
                    <a:pt x="135091" y="122874"/>
                  </a:cubicBezTo>
                  <a:cubicBezTo>
                    <a:pt x="135091" y="122874"/>
                    <a:pt x="108993" y="-46925"/>
                    <a:pt x="21871" y="17273"/>
                  </a:cubicBezTo>
                  <a:cubicBezTo>
                    <a:pt x="-56551" y="75058"/>
                    <a:pt x="96800" y="271463"/>
                    <a:pt x="153888"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4" name="Google Shape;1184;p12"/>
            <p:cNvSpPr/>
            <p:nvPr/>
          </p:nvSpPr>
          <p:spPr>
            <a:xfrm>
              <a:off x="10643740" y="2361203"/>
              <a:ext cx="303206" cy="264037"/>
            </a:xfrm>
            <a:custGeom>
              <a:rect b="b" l="l" r="r" t="t"/>
              <a:pathLst>
                <a:path extrusionOk="0" h="264037" w="303206">
                  <a:moveTo>
                    <a:pt x="153863" y="263823"/>
                  </a:moveTo>
                  <a:cubicBezTo>
                    <a:pt x="210950" y="256222"/>
                    <a:pt x="370906" y="68141"/>
                    <a:pt x="271211" y="6286"/>
                  </a:cubicBezTo>
                  <a:cubicBezTo>
                    <a:pt x="208283"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5" name="Google Shape;1185;p12"/>
            <p:cNvSpPr/>
            <p:nvPr/>
          </p:nvSpPr>
          <p:spPr>
            <a:xfrm>
              <a:off x="193642" y="150669"/>
              <a:ext cx="586741" cy="526869"/>
            </a:xfrm>
            <a:custGeom>
              <a:rect b="b" l="l" r="r" t="t"/>
              <a:pathLst>
                <a:path extrusionOk="0" h="526869" w="586741">
                  <a:moveTo>
                    <a:pt x="338094" y="526869"/>
                  </a:moveTo>
                  <a:cubicBezTo>
                    <a:pt x="226273" y="526329"/>
                    <a:pt x="-128189" y="203626"/>
                    <a:pt x="48522" y="59877"/>
                  </a:cubicBezTo>
                  <a:cubicBezTo>
                    <a:pt x="160076" y="-30868"/>
                    <a:pt x="339429" y="250769"/>
                    <a:pt x="339429" y="250769"/>
                  </a:cubicBezTo>
                  <a:cubicBezTo>
                    <a:pt x="339429" y="250769"/>
                    <a:pt x="347793" y="-82665"/>
                    <a:pt x="531394" y="19434"/>
                  </a:cubicBezTo>
                  <a:cubicBezTo>
                    <a:pt x="696634" y="111323"/>
                    <a:pt x="449911" y="527409"/>
                    <a:pt x="338094" y="52686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6" name="Google Shape;1186;p12"/>
            <p:cNvSpPr/>
            <p:nvPr/>
          </p:nvSpPr>
          <p:spPr>
            <a:xfrm>
              <a:off x="241948" y="2997011"/>
              <a:ext cx="586741" cy="526870"/>
            </a:xfrm>
            <a:custGeom>
              <a:rect b="b" l="l" r="r" t="t"/>
              <a:pathLst>
                <a:path extrusionOk="0" h="526870" w="586741">
                  <a:moveTo>
                    <a:pt x="338094" y="526870"/>
                  </a:moveTo>
                  <a:cubicBezTo>
                    <a:pt x="226273" y="526330"/>
                    <a:pt x="-128189" y="203629"/>
                    <a:pt x="48522" y="59878"/>
                  </a:cubicBezTo>
                  <a:cubicBezTo>
                    <a:pt x="160075" y="-30870"/>
                    <a:pt x="339429" y="250772"/>
                    <a:pt x="339429" y="250772"/>
                  </a:cubicBezTo>
                  <a:cubicBezTo>
                    <a:pt x="339429" y="250772"/>
                    <a:pt x="347793" y="-82667"/>
                    <a:pt x="531393" y="19435"/>
                  </a:cubicBezTo>
                  <a:cubicBezTo>
                    <a:pt x="696632" y="111326"/>
                    <a:pt x="449916"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7" name="Google Shape;1187;p12"/>
            <p:cNvSpPr/>
            <p:nvPr/>
          </p:nvSpPr>
          <p:spPr>
            <a:xfrm>
              <a:off x="203921" y="1562578"/>
              <a:ext cx="586743" cy="526870"/>
            </a:xfrm>
            <a:custGeom>
              <a:rect b="b" l="l" r="r" t="t"/>
              <a:pathLst>
                <a:path extrusionOk="0" h="526870" w="586743">
                  <a:moveTo>
                    <a:pt x="338094" y="526870"/>
                  </a:moveTo>
                  <a:cubicBezTo>
                    <a:pt x="226273" y="526330"/>
                    <a:pt x="-128189" y="203629"/>
                    <a:pt x="48522" y="59878"/>
                  </a:cubicBezTo>
                  <a:cubicBezTo>
                    <a:pt x="160076" y="-30870"/>
                    <a:pt x="339429" y="250772"/>
                    <a:pt x="339429" y="250772"/>
                  </a:cubicBezTo>
                  <a:cubicBezTo>
                    <a:pt x="339429" y="250772"/>
                    <a:pt x="347793" y="-82667"/>
                    <a:pt x="531396" y="19435"/>
                  </a:cubicBezTo>
                  <a:cubicBezTo>
                    <a:pt x="696636" y="111326"/>
                    <a:pt x="449913"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8" name="Google Shape;1188;p12"/>
            <p:cNvSpPr/>
            <p:nvPr/>
          </p:nvSpPr>
          <p:spPr>
            <a:xfrm>
              <a:off x="235017" y="5747165"/>
              <a:ext cx="586743" cy="526870"/>
            </a:xfrm>
            <a:custGeom>
              <a:rect b="b" l="l" r="r" t="t"/>
              <a:pathLst>
                <a:path extrusionOk="0" h="526870" w="586743">
                  <a:moveTo>
                    <a:pt x="338094" y="526870"/>
                  </a:moveTo>
                  <a:cubicBezTo>
                    <a:pt x="226273" y="526324"/>
                    <a:pt x="-128189" y="203629"/>
                    <a:pt x="48522" y="59878"/>
                  </a:cubicBezTo>
                  <a:cubicBezTo>
                    <a:pt x="160076" y="-30870"/>
                    <a:pt x="339429" y="250772"/>
                    <a:pt x="339429" y="250772"/>
                  </a:cubicBezTo>
                  <a:cubicBezTo>
                    <a:pt x="339429" y="250772"/>
                    <a:pt x="347793" y="-82667"/>
                    <a:pt x="531396" y="19435"/>
                  </a:cubicBezTo>
                  <a:cubicBezTo>
                    <a:pt x="696636" y="111326"/>
                    <a:pt x="449913" y="527410"/>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89" name="Google Shape;1189;p12"/>
            <p:cNvSpPr/>
            <p:nvPr/>
          </p:nvSpPr>
          <p:spPr>
            <a:xfrm>
              <a:off x="252227" y="4408921"/>
              <a:ext cx="586742" cy="526870"/>
            </a:xfrm>
            <a:custGeom>
              <a:rect b="b" l="l" r="r" t="t"/>
              <a:pathLst>
                <a:path extrusionOk="0" h="526870" w="586742">
                  <a:moveTo>
                    <a:pt x="338094" y="526870"/>
                  </a:moveTo>
                  <a:cubicBezTo>
                    <a:pt x="226273" y="526330"/>
                    <a:pt x="-128189" y="203629"/>
                    <a:pt x="48522" y="59878"/>
                  </a:cubicBezTo>
                  <a:cubicBezTo>
                    <a:pt x="160075" y="-30863"/>
                    <a:pt x="339429" y="250772"/>
                    <a:pt x="339429" y="250772"/>
                  </a:cubicBezTo>
                  <a:cubicBezTo>
                    <a:pt x="339429" y="250772"/>
                    <a:pt x="347793" y="-82667"/>
                    <a:pt x="531395" y="19435"/>
                  </a:cubicBezTo>
                  <a:cubicBezTo>
                    <a:pt x="696634" y="111326"/>
                    <a:pt x="449911"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0" name="Google Shape;1190;p12"/>
            <p:cNvSpPr/>
            <p:nvPr/>
          </p:nvSpPr>
          <p:spPr>
            <a:xfrm>
              <a:off x="5136391" y="159897"/>
              <a:ext cx="586739" cy="526867"/>
            </a:xfrm>
            <a:custGeom>
              <a:rect b="b" l="l" r="r" t="t"/>
              <a:pathLst>
                <a:path extrusionOk="0" h="526867" w="586739">
                  <a:moveTo>
                    <a:pt x="338090" y="526867"/>
                  </a:moveTo>
                  <a:cubicBezTo>
                    <a:pt x="226273" y="526328"/>
                    <a:pt x="-128191" y="203626"/>
                    <a:pt x="48524" y="59877"/>
                  </a:cubicBezTo>
                  <a:cubicBezTo>
                    <a:pt x="160074" y="-30868"/>
                    <a:pt x="339430" y="250768"/>
                    <a:pt x="339430" y="250768"/>
                  </a:cubicBezTo>
                  <a:cubicBezTo>
                    <a:pt x="339430" y="250768"/>
                    <a:pt x="347793" y="-82665"/>
                    <a:pt x="531391" y="19435"/>
                  </a:cubicBezTo>
                  <a:cubicBezTo>
                    <a:pt x="696630" y="111323"/>
                    <a:pt x="449913" y="527407"/>
                    <a:pt x="338090" y="52686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1" name="Google Shape;1191;p12"/>
            <p:cNvSpPr/>
            <p:nvPr/>
          </p:nvSpPr>
          <p:spPr>
            <a:xfrm>
              <a:off x="5184695" y="3006240"/>
              <a:ext cx="586744" cy="526868"/>
            </a:xfrm>
            <a:custGeom>
              <a:rect b="b" l="l" r="r" t="t"/>
              <a:pathLst>
                <a:path extrusionOk="0" h="526868" w="586744">
                  <a:moveTo>
                    <a:pt x="338096" y="526868"/>
                  </a:moveTo>
                  <a:cubicBezTo>
                    <a:pt x="226272" y="526328"/>
                    <a:pt x="-128191" y="203627"/>
                    <a:pt x="48524" y="59876"/>
                  </a:cubicBezTo>
                  <a:cubicBezTo>
                    <a:pt x="160074" y="-30865"/>
                    <a:pt x="339430" y="250770"/>
                    <a:pt x="339430" y="250770"/>
                  </a:cubicBezTo>
                  <a:cubicBezTo>
                    <a:pt x="339430" y="250770"/>
                    <a:pt x="347793" y="-82662"/>
                    <a:pt x="531397" y="19433"/>
                  </a:cubicBezTo>
                  <a:cubicBezTo>
                    <a:pt x="696636" y="111324"/>
                    <a:pt x="449914" y="527407"/>
                    <a:pt x="338096"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2" name="Google Shape;1192;p12"/>
            <p:cNvSpPr/>
            <p:nvPr/>
          </p:nvSpPr>
          <p:spPr>
            <a:xfrm>
              <a:off x="5146668" y="1571807"/>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3"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3" name="Google Shape;1193;p12"/>
            <p:cNvSpPr/>
            <p:nvPr/>
          </p:nvSpPr>
          <p:spPr>
            <a:xfrm>
              <a:off x="5177764" y="5756393"/>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4"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4" name="Google Shape;1194;p12"/>
            <p:cNvSpPr/>
            <p:nvPr/>
          </p:nvSpPr>
          <p:spPr>
            <a:xfrm>
              <a:off x="5194972" y="4418150"/>
              <a:ext cx="586742" cy="526868"/>
            </a:xfrm>
            <a:custGeom>
              <a:rect b="b" l="l" r="r" t="t"/>
              <a:pathLst>
                <a:path extrusionOk="0" h="526868" w="586742">
                  <a:moveTo>
                    <a:pt x="338093" y="526868"/>
                  </a:moveTo>
                  <a:cubicBezTo>
                    <a:pt x="226276" y="526328"/>
                    <a:pt x="-128187" y="203627"/>
                    <a:pt x="48521" y="59876"/>
                  </a:cubicBezTo>
                  <a:cubicBezTo>
                    <a:pt x="160077" y="-30865"/>
                    <a:pt x="339433" y="250770"/>
                    <a:pt x="339433" y="250770"/>
                  </a:cubicBezTo>
                  <a:cubicBezTo>
                    <a:pt x="339433" y="250770"/>
                    <a:pt x="347796" y="-82662"/>
                    <a:pt x="531393"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5" name="Google Shape;1195;p12"/>
            <p:cNvSpPr/>
            <p:nvPr/>
          </p:nvSpPr>
          <p:spPr>
            <a:xfrm>
              <a:off x="2665015" y="130447"/>
              <a:ext cx="586744" cy="526867"/>
            </a:xfrm>
            <a:custGeom>
              <a:rect b="b" l="l" r="r" t="t"/>
              <a:pathLst>
                <a:path extrusionOk="0" h="526867" w="586744">
                  <a:moveTo>
                    <a:pt x="338096" y="526867"/>
                  </a:moveTo>
                  <a:cubicBezTo>
                    <a:pt x="226273" y="526327"/>
                    <a:pt x="-128191" y="203626"/>
                    <a:pt x="48524" y="59877"/>
                  </a:cubicBezTo>
                  <a:cubicBezTo>
                    <a:pt x="160074" y="-30868"/>
                    <a:pt x="339430" y="250769"/>
                    <a:pt x="339430" y="250769"/>
                  </a:cubicBezTo>
                  <a:cubicBezTo>
                    <a:pt x="339430" y="250769"/>
                    <a:pt x="347793" y="-82665"/>
                    <a:pt x="531397" y="19434"/>
                  </a:cubicBezTo>
                  <a:cubicBezTo>
                    <a:pt x="696636" y="111323"/>
                    <a:pt x="449913" y="527407"/>
                    <a:pt x="338096" y="52686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6" name="Google Shape;1196;p12"/>
            <p:cNvSpPr/>
            <p:nvPr/>
          </p:nvSpPr>
          <p:spPr>
            <a:xfrm>
              <a:off x="2713322" y="2976789"/>
              <a:ext cx="586742" cy="526868"/>
            </a:xfrm>
            <a:custGeom>
              <a:rect b="b" l="l" r="r" t="t"/>
              <a:pathLst>
                <a:path extrusionOk="0" h="526868" w="586742">
                  <a:moveTo>
                    <a:pt x="338094" y="526868"/>
                  </a:moveTo>
                  <a:cubicBezTo>
                    <a:pt x="226270" y="526328"/>
                    <a:pt x="-128187" y="203627"/>
                    <a:pt x="48521" y="59876"/>
                  </a:cubicBezTo>
                  <a:cubicBezTo>
                    <a:pt x="160078" y="-30865"/>
                    <a:pt x="339427" y="250770"/>
                    <a:pt x="339427" y="250770"/>
                  </a:cubicBezTo>
                  <a:cubicBezTo>
                    <a:pt x="339427" y="250770"/>
                    <a:pt x="347790" y="-82662"/>
                    <a:pt x="531394" y="19433"/>
                  </a:cubicBezTo>
                  <a:cubicBezTo>
                    <a:pt x="696634" y="111324"/>
                    <a:pt x="449911" y="527407"/>
                    <a:pt x="338094"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7" name="Google Shape;1197;p12"/>
            <p:cNvSpPr/>
            <p:nvPr/>
          </p:nvSpPr>
          <p:spPr>
            <a:xfrm>
              <a:off x="2675296" y="1542355"/>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8" name="Google Shape;1198;p12"/>
            <p:cNvSpPr/>
            <p:nvPr/>
          </p:nvSpPr>
          <p:spPr>
            <a:xfrm>
              <a:off x="2706392" y="5726942"/>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99" name="Google Shape;1199;p12"/>
            <p:cNvSpPr/>
            <p:nvPr/>
          </p:nvSpPr>
          <p:spPr>
            <a:xfrm>
              <a:off x="2723600" y="4388698"/>
              <a:ext cx="586744" cy="526868"/>
            </a:xfrm>
            <a:custGeom>
              <a:rect b="b" l="l" r="r" t="t"/>
              <a:pathLst>
                <a:path extrusionOk="0" h="526868" w="586744">
                  <a:moveTo>
                    <a:pt x="338096" y="526868"/>
                  </a:moveTo>
                  <a:cubicBezTo>
                    <a:pt x="226273" y="526328"/>
                    <a:pt x="-128191" y="203627"/>
                    <a:pt x="48523" y="59876"/>
                  </a:cubicBezTo>
                  <a:cubicBezTo>
                    <a:pt x="160074" y="-30865"/>
                    <a:pt x="339430" y="250770"/>
                    <a:pt x="339430" y="250770"/>
                  </a:cubicBezTo>
                  <a:cubicBezTo>
                    <a:pt x="339430" y="250770"/>
                    <a:pt x="347793" y="-82662"/>
                    <a:pt x="531397" y="19433"/>
                  </a:cubicBezTo>
                  <a:cubicBezTo>
                    <a:pt x="696636" y="111324"/>
                    <a:pt x="449913" y="527408"/>
                    <a:pt x="338096"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0" name="Google Shape;1200;p12"/>
            <p:cNvSpPr/>
            <p:nvPr/>
          </p:nvSpPr>
          <p:spPr>
            <a:xfrm>
              <a:off x="7607761" y="139675"/>
              <a:ext cx="586759" cy="526865"/>
            </a:xfrm>
            <a:custGeom>
              <a:rect b="b" l="l" r="r" t="t"/>
              <a:pathLst>
                <a:path extrusionOk="0" h="526865" w="586759">
                  <a:moveTo>
                    <a:pt x="338120" y="526865"/>
                  </a:moveTo>
                  <a:cubicBezTo>
                    <a:pt x="226297" y="526326"/>
                    <a:pt x="-128160" y="203626"/>
                    <a:pt x="48497" y="59878"/>
                  </a:cubicBezTo>
                  <a:cubicBezTo>
                    <a:pt x="160067" y="-30868"/>
                    <a:pt x="339454" y="250769"/>
                    <a:pt x="339454" y="250769"/>
                  </a:cubicBezTo>
                  <a:cubicBezTo>
                    <a:pt x="339454" y="250769"/>
                    <a:pt x="347772" y="-82665"/>
                    <a:pt x="531415" y="19434"/>
                  </a:cubicBezTo>
                  <a:cubicBezTo>
                    <a:pt x="696642" y="111323"/>
                    <a:pt x="449944" y="527412"/>
                    <a:pt x="338120" y="526865"/>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1" name="Google Shape;1201;p12"/>
            <p:cNvSpPr/>
            <p:nvPr/>
          </p:nvSpPr>
          <p:spPr>
            <a:xfrm>
              <a:off x="7656054" y="2986019"/>
              <a:ext cx="586752" cy="526864"/>
            </a:xfrm>
            <a:custGeom>
              <a:rect b="b" l="l" r="r" t="t"/>
              <a:pathLst>
                <a:path extrusionOk="0" h="526864" w="586752">
                  <a:moveTo>
                    <a:pt x="338088" y="526864"/>
                  </a:moveTo>
                  <a:cubicBezTo>
                    <a:pt x="226264" y="526324"/>
                    <a:pt x="-128193" y="203623"/>
                    <a:pt x="48527" y="59878"/>
                  </a:cubicBezTo>
                  <a:cubicBezTo>
                    <a:pt x="160097" y="-30869"/>
                    <a:pt x="339421" y="250766"/>
                    <a:pt x="339421" y="250766"/>
                  </a:cubicBezTo>
                  <a:cubicBezTo>
                    <a:pt x="339421" y="250766"/>
                    <a:pt x="347803" y="-82666"/>
                    <a:pt x="531381" y="19435"/>
                  </a:cubicBezTo>
                  <a:cubicBezTo>
                    <a:pt x="696672" y="111320"/>
                    <a:pt x="449911" y="527410"/>
                    <a:pt x="338088"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2" name="Google Shape;1202;p12"/>
            <p:cNvSpPr/>
            <p:nvPr/>
          </p:nvSpPr>
          <p:spPr>
            <a:xfrm>
              <a:off x="7618023" y="1551586"/>
              <a:ext cx="586774" cy="526864"/>
            </a:xfrm>
            <a:custGeom>
              <a:rect b="b" l="l" r="r" t="t"/>
              <a:pathLst>
                <a:path extrusionOk="0" h="526864" w="586774">
                  <a:moveTo>
                    <a:pt x="338082" y="526864"/>
                  </a:moveTo>
                  <a:cubicBezTo>
                    <a:pt x="226321" y="526324"/>
                    <a:pt x="-128199" y="203623"/>
                    <a:pt x="48521" y="59878"/>
                  </a:cubicBezTo>
                  <a:cubicBezTo>
                    <a:pt x="160091" y="-30869"/>
                    <a:pt x="339479" y="250766"/>
                    <a:pt x="339479" y="250766"/>
                  </a:cubicBezTo>
                  <a:cubicBezTo>
                    <a:pt x="339479" y="250766"/>
                    <a:pt x="347797" y="-82666"/>
                    <a:pt x="531439" y="19435"/>
                  </a:cubicBezTo>
                  <a:cubicBezTo>
                    <a:pt x="696666" y="111320"/>
                    <a:pt x="449905" y="527410"/>
                    <a:pt x="338082"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3" name="Google Shape;1203;p12"/>
            <p:cNvSpPr/>
            <p:nvPr/>
          </p:nvSpPr>
          <p:spPr>
            <a:xfrm>
              <a:off x="7649133" y="5736173"/>
              <a:ext cx="586725" cy="526864"/>
            </a:xfrm>
            <a:custGeom>
              <a:rect b="b" l="l" r="r" t="t"/>
              <a:pathLst>
                <a:path extrusionOk="0" h="526864" w="586725">
                  <a:moveTo>
                    <a:pt x="338087" y="526864"/>
                  </a:moveTo>
                  <a:cubicBezTo>
                    <a:pt x="226264" y="526324"/>
                    <a:pt x="-128193" y="203623"/>
                    <a:pt x="48527" y="59878"/>
                  </a:cubicBezTo>
                  <a:cubicBezTo>
                    <a:pt x="160097" y="-30869"/>
                    <a:pt x="339421" y="250766"/>
                    <a:pt x="339421" y="250766"/>
                  </a:cubicBezTo>
                  <a:cubicBezTo>
                    <a:pt x="339421" y="250766"/>
                    <a:pt x="347803" y="-82667"/>
                    <a:pt x="531381" y="19435"/>
                  </a:cubicBezTo>
                  <a:cubicBezTo>
                    <a:pt x="696608" y="111320"/>
                    <a:pt x="449910" y="527404"/>
                    <a:pt x="338087"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4" name="Google Shape;1204;p12"/>
            <p:cNvSpPr/>
            <p:nvPr/>
          </p:nvSpPr>
          <p:spPr>
            <a:xfrm>
              <a:off x="7666341" y="4397929"/>
              <a:ext cx="586752" cy="526864"/>
            </a:xfrm>
            <a:custGeom>
              <a:rect b="b" l="l" r="r" t="t"/>
              <a:pathLst>
                <a:path extrusionOk="0" h="526864" w="586752">
                  <a:moveTo>
                    <a:pt x="338088" y="526864"/>
                  </a:moveTo>
                  <a:cubicBezTo>
                    <a:pt x="226264" y="526324"/>
                    <a:pt x="-128193" y="203623"/>
                    <a:pt x="48527" y="59879"/>
                  </a:cubicBezTo>
                  <a:cubicBezTo>
                    <a:pt x="160097" y="-30869"/>
                    <a:pt x="339421" y="250766"/>
                    <a:pt x="339421" y="250766"/>
                  </a:cubicBezTo>
                  <a:cubicBezTo>
                    <a:pt x="339421" y="250766"/>
                    <a:pt x="347803" y="-82667"/>
                    <a:pt x="531381" y="19435"/>
                  </a:cubicBezTo>
                  <a:cubicBezTo>
                    <a:pt x="696672" y="111320"/>
                    <a:pt x="449911" y="527410"/>
                    <a:pt x="338088"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5" name="Google Shape;1205;p12"/>
            <p:cNvSpPr/>
            <p:nvPr/>
          </p:nvSpPr>
          <p:spPr>
            <a:xfrm>
              <a:off x="10079151" y="116596"/>
              <a:ext cx="586725" cy="526869"/>
            </a:xfrm>
            <a:custGeom>
              <a:rect b="b" l="l" r="r" t="t"/>
              <a:pathLst>
                <a:path extrusionOk="0" h="526869" w="586725">
                  <a:moveTo>
                    <a:pt x="338087" y="526869"/>
                  </a:moveTo>
                  <a:cubicBezTo>
                    <a:pt x="226264" y="526329"/>
                    <a:pt x="-128194" y="203626"/>
                    <a:pt x="48527" y="59877"/>
                  </a:cubicBezTo>
                  <a:cubicBezTo>
                    <a:pt x="160033" y="-30868"/>
                    <a:pt x="339420" y="250769"/>
                    <a:pt x="339420" y="250769"/>
                  </a:cubicBezTo>
                  <a:cubicBezTo>
                    <a:pt x="339420" y="250769"/>
                    <a:pt x="347803" y="-82665"/>
                    <a:pt x="531381" y="19434"/>
                  </a:cubicBezTo>
                  <a:cubicBezTo>
                    <a:pt x="696608" y="111323"/>
                    <a:pt x="449911" y="527408"/>
                    <a:pt x="338087" y="52686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6" name="Google Shape;1206;p12"/>
            <p:cNvSpPr/>
            <p:nvPr/>
          </p:nvSpPr>
          <p:spPr>
            <a:xfrm>
              <a:off x="10127441" y="2962939"/>
              <a:ext cx="586759" cy="526868"/>
            </a:xfrm>
            <a:custGeom>
              <a:rect b="b" l="l" r="r" t="t"/>
              <a:pathLst>
                <a:path extrusionOk="0" h="526868" w="586759">
                  <a:moveTo>
                    <a:pt x="338121" y="526868"/>
                  </a:moveTo>
                  <a:cubicBezTo>
                    <a:pt x="226297" y="526328"/>
                    <a:pt x="-128160" y="203627"/>
                    <a:pt x="48497" y="59876"/>
                  </a:cubicBezTo>
                  <a:cubicBezTo>
                    <a:pt x="160066" y="-30865"/>
                    <a:pt x="339454" y="250770"/>
                    <a:pt x="339454" y="250770"/>
                  </a:cubicBezTo>
                  <a:cubicBezTo>
                    <a:pt x="339454" y="250770"/>
                    <a:pt x="347773" y="-82662"/>
                    <a:pt x="531415" y="19433"/>
                  </a:cubicBezTo>
                  <a:cubicBezTo>
                    <a:pt x="696641" y="111324"/>
                    <a:pt x="449944" y="527408"/>
                    <a:pt x="338121"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7" name="Google Shape;1207;p12"/>
            <p:cNvSpPr/>
            <p:nvPr/>
          </p:nvSpPr>
          <p:spPr>
            <a:xfrm>
              <a:off x="10089438" y="1528506"/>
              <a:ext cx="586725" cy="526868"/>
            </a:xfrm>
            <a:custGeom>
              <a:rect b="b" l="l" r="r" t="t"/>
              <a:pathLst>
                <a:path extrusionOk="0" h="526868" w="586725">
                  <a:moveTo>
                    <a:pt x="338087" y="526868"/>
                  </a:moveTo>
                  <a:cubicBezTo>
                    <a:pt x="226264" y="526328"/>
                    <a:pt x="-128194" y="203628"/>
                    <a:pt x="48527" y="59876"/>
                  </a:cubicBezTo>
                  <a:cubicBezTo>
                    <a:pt x="160033" y="-30865"/>
                    <a:pt x="339420" y="250770"/>
                    <a:pt x="339420" y="250770"/>
                  </a:cubicBezTo>
                  <a:cubicBezTo>
                    <a:pt x="339420" y="250770"/>
                    <a:pt x="347803" y="-82662"/>
                    <a:pt x="531381" y="19433"/>
                  </a:cubicBezTo>
                  <a:cubicBezTo>
                    <a:pt x="696608" y="111324"/>
                    <a:pt x="449911" y="527408"/>
                    <a:pt x="338087"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8" name="Google Shape;1208;p12"/>
            <p:cNvSpPr/>
            <p:nvPr/>
          </p:nvSpPr>
          <p:spPr>
            <a:xfrm>
              <a:off x="10120495" y="5713091"/>
              <a:ext cx="586774" cy="526870"/>
            </a:xfrm>
            <a:custGeom>
              <a:rect b="b" l="l" r="r" t="t"/>
              <a:pathLst>
                <a:path extrusionOk="0" h="526870" w="586774">
                  <a:moveTo>
                    <a:pt x="338081" y="526870"/>
                  </a:moveTo>
                  <a:cubicBezTo>
                    <a:pt x="226322" y="526330"/>
                    <a:pt x="-128199" y="203629"/>
                    <a:pt x="48522" y="59878"/>
                  </a:cubicBezTo>
                  <a:cubicBezTo>
                    <a:pt x="160091" y="-30870"/>
                    <a:pt x="339415" y="250772"/>
                    <a:pt x="339415" y="250772"/>
                  </a:cubicBezTo>
                  <a:cubicBezTo>
                    <a:pt x="339415" y="250772"/>
                    <a:pt x="347797" y="-82667"/>
                    <a:pt x="531439" y="19435"/>
                  </a:cubicBezTo>
                  <a:cubicBezTo>
                    <a:pt x="696666" y="111326"/>
                    <a:pt x="449905" y="527409"/>
                    <a:pt x="338081"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9" name="Google Shape;1209;p12"/>
            <p:cNvSpPr/>
            <p:nvPr/>
          </p:nvSpPr>
          <p:spPr>
            <a:xfrm>
              <a:off x="10137704" y="4374849"/>
              <a:ext cx="586774" cy="526868"/>
            </a:xfrm>
            <a:custGeom>
              <a:rect b="b" l="l" r="r" t="t"/>
              <a:pathLst>
                <a:path extrusionOk="0" h="526868" w="586774">
                  <a:moveTo>
                    <a:pt x="338081" y="526868"/>
                  </a:moveTo>
                  <a:cubicBezTo>
                    <a:pt x="226321" y="526328"/>
                    <a:pt x="-128199" y="203628"/>
                    <a:pt x="48521" y="59876"/>
                  </a:cubicBezTo>
                  <a:cubicBezTo>
                    <a:pt x="160090" y="-30865"/>
                    <a:pt x="339478" y="250770"/>
                    <a:pt x="339478" y="250770"/>
                  </a:cubicBezTo>
                  <a:cubicBezTo>
                    <a:pt x="339478" y="250770"/>
                    <a:pt x="347797" y="-82662"/>
                    <a:pt x="531439" y="19433"/>
                  </a:cubicBezTo>
                  <a:cubicBezTo>
                    <a:pt x="696665" y="111324"/>
                    <a:pt x="449905" y="527407"/>
                    <a:pt x="338081"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0" name="Google Shape;1210;p12"/>
            <p:cNvSpPr/>
            <p:nvPr/>
          </p:nvSpPr>
          <p:spPr>
            <a:xfrm>
              <a:off x="2253704" y="1004190"/>
              <a:ext cx="227047" cy="199483"/>
            </a:xfrm>
            <a:custGeom>
              <a:rect b="b" l="l" r="r" t="t"/>
              <a:pathLst>
                <a:path extrusionOk="0" h="199483" w="227047">
                  <a:moveTo>
                    <a:pt x="109296" y="199408"/>
                  </a:moveTo>
                  <a:cubicBezTo>
                    <a:pt x="152253" y="195439"/>
                    <a:pt x="277564" y="58800"/>
                    <a:pt x="204787" y="9187"/>
                  </a:cubicBezTo>
                  <a:cubicBezTo>
                    <a:pt x="158838" y="-22131"/>
                    <a:pt x="99440" y="92747"/>
                    <a:pt x="99440" y="92747"/>
                  </a:cubicBezTo>
                  <a:cubicBezTo>
                    <a:pt x="99440" y="92747"/>
                    <a:pt x="84943" y="-35834"/>
                    <a:pt x="17830" y="9797"/>
                  </a:cubicBezTo>
                  <a:cubicBezTo>
                    <a:pt x="-42565" y="50869"/>
                    <a:pt x="66338" y="203377"/>
                    <a:pt x="109296"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1" name="Google Shape;1211;p12"/>
            <p:cNvSpPr/>
            <p:nvPr/>
          </p:nvSpPr>
          <p:spPr>
            <a:xfrm>
              <a:off x="2302012" y="3850533"/>
              <a:ext cx="227043" cy="199483"/>
            </a:xfrm>
            <a:custGeom>
              <a:rect b="b" l="l" r="r" t="t"/>
              <a:pathLst>
                <a:path extrusionOk="0" h="199483" w="227043">
                  <a:moveTo>
                    <a:pt x="109292" y="199408"/>
                  </a:moveTo>
                  <a:cubicBezTo>
                    <a:pt x="152250" y="195439"/>
                    <a:pt x="277561" y="58800"/>
                    <a:pt x="204784" y="9187"/>
                  </a:cubicBezTo>
                  <a:cubicBezTo>
                    <a:pt x="158841" y="-22131"/>
                    <a:pt x="99437" y="92747"/>
                    <a:pt x="99437" y="92747"/>
                  </a:cubicBezTo>
                  <a:cubicBezTo>
                    <a:pt x="99437" y="92747"/>
                    <a:pt x="84940" y="-35834"/>
                    <a:pt x="17833" y="9797"/>
                  </a:cubicBezTo>
                  <a:cubicBezTo>
                    <a:pt x="-42568" y="50868"/>
                    <a:pt x="66334" y="203377"/>
                    <a:pt x="109292"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2" name="Google Shape;1212;p12"/>
            <p:cNvSpPr/>
            <p:nvPr/>
          </p:nvSpPr>
          <p:spPr>
            <a:xfrm>
              <a:off x="2312289" y="5262443"/>
              <a:ext cx="227047" cy="199483"/>
            </a:xfrm>
            <a:custGeom>
              <a:rect b="b" l="l" r="r" t="t"/>
              <a:pathLst>
                <a:path extrusionOk="0" h="199483" w="227047">
                  <a:moveTo>
                    <a:pt x="109295" y="199408"/>
                  </a:moveTo>
                  <a:cubicBezTo>
                    <a:pt x="152253" y="195439"/>
                    <a:pt x="277564" y="58806"/>
                    <a:pt x="204787" y="9194"/>
                  </a:cubicBezTo>
                  <a:cubicBezTo>
                    <a:pt x="158838" y="-22131"/>
                    <a:pt x="99440" y="92747"/>
                    <a:pt x="99440" y="92747"/>
                  </a:cubicBezTo>
                  <a:cubicBezTo>
                    <a:pt x="99440" y="92747"/>
                    <a:pt x="84943" y="-35834"/>
                    <a:pt x="17830" y="9797"/>
                  </a:cubicBezTo>
                  <a:cubicBezTo>
                    <a:pt x="-42565" y="50869"/>
                    <a:pt x="66338" y="203376"/>
                    <a:pt x="109295"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3" name="Google Shape;1213;p12"/>
            <p:cNvSpPr/>
            <p:nvPr/>
          </p:nvSpPr>
          <p:spPr>
            <a:xfrm>
              <a:off x="2295080" y="6600670"/>
              <a:ext cx="227043" cy="199494"/>
            </a:xfrm>
            <a:custGeom>
              <a:rect b="b" l="l" r="r" t="t"/>
              <a:pathLst>
                <a:path extrusionOk="0" h="199494" w="227043">
                  <a:moveTo>
                    <a:pt x="109290" y="199417"/>
                  </a:moveTo>
                  <a:cubicBezTo>
                    <a:pt x="152248" y="195480"/>
                    <a:pt x="277565" y="58828"/>
                    <a:pt x="204781" y="9235"/>
                  </a:cubicBezTo>
                  <a:cubicBezTo>
                    <a:pt x="158839" y="-22134"/>
                    <a:pt x="99434" y="92737"/>
                    <a:pt x="99434" y="92737"/>
                  </a:cubicBezTo>
                  <a:cubicBezTo>
                    <a:pt x="99434" y="92737"/>
                    <a:pt x="84944" y="-35851"/>
                    <a:pt x="17831" y="9806"/>
                  </a:cubicBezTo>
                  <a:cubicBezTo>
                    <a:pt x="-42564" y="50891"/>
                    <a:pt x="66332" y="203418"/>
                    <a:pt x="109290"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4" name="Google Shape;1214;p12"/>
            <p:cNvSpPr/>
            <p:nvPr/>
          </p:nvSpPr>
          <p:spPr>
            <a:xfrm>
              <a:off x="2263984" y="2416100"/>
              <a:ext cx="227043" cy="199483"/>
            </a:xfrm>
            <a:custGeom>
              <a:rect b="b" l="l" r="r" t="t"/>
              <a:pathLst>
                <a:path extrusionOk="0" h="199483" w="227043">
                  <a:moveTo>
                    <a:pt x="109290" y="199408"/>
                  </a:moveTo>
                  <a:cubicBezTo>
                    <a:pt x="152248" y="195439"/>
                    <a:pt x="277565" y="58800"/>
                    <a:pt x="204781" y="9187"/>
                  </a:cubicBezTo>
                  <a:cubicBezTo>
                    <a:pt x="158839" y="-22131"/>
                    <a:pt x="99434" y="92747"/>
                    <a:pt x="99434" y="92747"/>
                  </a:cubicBezTo>
                  <a:cubicBezTo>
                    <a:pt x="99434" y="92747"/>
                    <a:pt x="84944" y="-35834"/>
                    <a:pt x="17831" y="9797"/>
                  </a:cubicBezTo>
                  <a:cubicBezTo>
                    <a:pt x="-42564" y="50869"/>
                    <a:pt x="66332" y="203376"/>
                    <a:pt x="10929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5" name="Google Shape;1215;p12"/>
            <p:cNvSpPr/>
            <p:nvPr/>
          </p:nvSpPr>
          <p:spPr>
            <a:xfrm>
              <a:off x="7063883" y="1013416"/>
              <a:ext cx="227031" cy="199483"/>
            </a:xfrm>
            <a:custGeom>
              <a:rect b="b" l="l" r="r" t="t"/>
              <a:pathLst>
                <a:path extrusionOk="0" h="199483" w="227031">
                  <a:moveTo>
                    <a:pt x="109330" y="199408"/>
                  </a:moveTo>
                  <a:cubicBezTo>
                    <a:pt x="152256" y="195439"/>
                    <a:pt x="277542" y="58806"/>
                    <a:pt x="204771" y="9194"/>
                  </a:cubicBezTo>
                  <a:cubicBezTo>
                    <a:pt x="158860" y="-22131"/>
                    <a:pt x="99424" y="92747"/>
                    <a:pt x="99424" y="92747"/>
                  </a:cubicBezTo>
                  <a:cubicBezTo>
                    <a:pt x="99424" y="92747"/>
                    <a:pt x="84946" y="-35834"/>
                    <a:pt x="17827" y="9797"/>
                  </a:cubicBezTo>
                  <a:cubicBezTo>
                    <a:pt x="-42562" y="50869"/>
                    <a:pt x="66341" y="203377"/>
                    <a:pt x="10933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6" name="Google Shape;1216;p12"/>
            <p:cNvSpPr/>
            <p:nvPr/>
          </p:nvSpPr>
          <p:spPr>
            <a:xfrm>
              <a:off x="7112206" y="3859759"/>
              <a:ext cx="227031" cy="199483"/>
            </a:xfrm>
            <a:custGeom>
              <a:rect b="b" l="l" r="r" t="t"/>
              <a:pathLst>
                <a:path extrusionOk="0" h="199483" w="227031">
                  <a:moveTo>
                    <a:pt x="109267" y="199408"/>
                  </a:moveTo>
                  <a:cubicBezTo>
                    <a:pt x="152257" y="195439"/>
                    <a:pt x="277542" y="58806"/>
                    <a:pt x="204772" y="9193"/>
                  </a:cubicBezTo>
                  <a:cubicBezTo>
                    <a:pt x="158861"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7" name="Google Shape;1217;p12"/>
            <p:cNvSpPr/>
            <p:nvPr/>
          </p:nvSpPr>
          <p:spPr>
            <a:xfrm>
              <a:off x="7122493" y="5271673"/>
              <a:ext cx="227031" cy="199479"/>
            </a:xfrm>
            <a:custGeom>
              <a:rect b="b" l="l" r="r" t="t"/>
              <a:pathLst>
                <a:path extrusionOk="0" h="199479" w="227031">
                  <a:moveTo>
                    <a:pt x="109267" y="199404"/>
                  </a:moveTo>
                  <a:cubicBezTo>
                    <a:pt x="152257" y="195435"/>
                    <a:pt x="277542" y="58802"/>
                    <a:pt x="204772" y="9190"/>
                  </a:cubicBezTo>
                  <a:cubicBezTo>
                    <a:pt x="158798" y="-22129"/>
                    <a:pt x="99425" y="92743"/>
                    <a:pt x="99425" y="92743"/>
                  </a:cubicBezTo>
                  <a:cubicBezTo>
                    <a:pt x="99425" y="92743"/>
                    <a:pt x="84947" y="-35838"/>
                    <a:pt x="17827" y="9799"/>
                  </a:cubicBezTo>
                  <a:cubicBezTo>
                    <a:pt x="-42561" y="50865"/>
                    <a:pt x="66341" y="203372"/>
                    <a:pt x="109267"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8" name="Google Shape;1218;p12"/>
            <p:cNvSpPr/>
            <p:nvPr/>
          </p:nvSpPr>
          <p:spPr>
            <a:xfrm>
              <a:off x="7105285" y="6609902"/>
              <a:ext cx="227030" cy="199469"/>
            </a:xfrm>
            <a:custGeom>
              <a:rect b="b" l="l" r="r" t="t"/>
              <a:pathLst>
                <a:path extrusionOk="0" h="199469" w="227030">
                  <a:moveTo>
                    <a:pt x="109267" y="199392"/>
                  </a:moveTo>
                  <a:cubicBezTo>
                    <a:pt x="152257" y="195455"/>
                    <a:pt x="277542" y="58803"/>
                    <a:pt x="204771" y="9210"/>
                  </a:cubicBezTo>
                  <a:cubicBezTo>
                    <a:pt x="158797" y="-22096"/>
                    <a:pt x="99424" y="92776"/>
                    <a:pt x="99424" y="92776"/>
                  </a:cubicBezTo>
                  <a:cubicBezTo>
                    <a:pt x="99424" y="92776"/>
                    <a:pt x="84946" y="-35811"/>
                    <a:pt x="17827" y="9781"/>
                  </a:cubicBezTo>
                  <a:cubicBezTo>
                    <a:pt x="-42561" y="50866"/>
                    <a:pt x="66341" y="203393"/>
                    <a:pt x="109267" y="199392"/>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9" name="Google Shape;1219;p12"/>
            <p:cNvSpPr/>
            <p:nvPr/>
          </p:nvSpPr>
          <p:spPr>
            <a:xfrm>
              <a:off x="7074170" y="2425326"/>
              <a:ext cx="227031" cy="199483"/>
            </a:xfrm>
            <a:custGeom>
              <a:rect b="b" l="l" r="r" t="t"/>
              <a:pathLst>
                <a:path extrusionOk="0" h="199483" w="227031">
                  <a:moveTo>
                    <a:pt x="109267" y="199408"/>
                  </a:moveTo>
                  <a:cubicBezTo>
                    <a:pt x="152257" y="195439"/>
                    <a:pt x="277542" y="58806"/>
                    <a:pt x="204772" y="9194"/>
                  </a:cubicBezTo>
                  <a:cubicBezTo>
                    <a:pt x="158861" y="-22125"/>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0" name="Google Shape;1220;p12"/>
            <p:cNvSpPr/>
            <p:nvPr/>
          </p:nvSpPr>
          <p:spPr>
            <a:xfrm>
              <a:off x="4658798" y="983965"/>
              <a:ext cx="227047" cy="199483"/>
            </a:xfrm>
            <a:custGeom>
              <a:rect b="b" l="l" r="r" t="t"/>
              <a:pathLst>
                <a:path extrusionOk="0" h="199483" w="227047">
                  <a:moveTo>
                    <a:pt x="109290" y="199408"/>
                  </a:moveTo>
                  <a:cubicBezTo>
                    <a:pt x="152254" y="195439"/>
                    <a:pt x="277565" y="58806"/>
                    <a:pt x="204787" y="9194"/>
                  </a:cubicBezTo>
                  <a:cubicBezTo>
                    <a:pt x="158839" y="-22125"/>
                    <a:pt x="99435" y="92747"/>
                    <a:pt x="99435" y="92747"/>
                  </a:cubicBezTo>
                  <a:cubicBezTo>
                    <a:pt x="99435" y="92747"/>
                    <a:pt x="84944" y="-35834"/>
                    <a:pt x="17831" y="9797"/>
                  </a:cubicBezTo>
                  <a:cubicBezTo>
                    <a:pt x="-42564" y="50869"/>
                    <a:pt x="66332" y="203377"/>
                    <a:pt x="10929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1" name="Google Shape;1221;p12"/>
            <p:cNvSpPr/>
            <p:nvPr/>
          </p:nvSpPr>
          <p:spPr>
            <a:xfrm>
              <a:off x="4707103" y="3830312"/>
              <a:ext cx="227047" cy="199480"/>
            </a:xfrm>
            <a:custGeom>
              <a:rect b="b" l="l" r="r" t="t"/>
              <a:pathLst>
                <a:path extrusionOk="0" h="199480" w="227047">
                  <a:moveTo>
                    <a:pt x="109295" y="199404"/>
                  </a:moveTo>
                  <a:cubicBezTo>
                    <a:pt x="152253" y="195435"/>
                    <a:pt x="277564" y="58802"/>
                    <a:pt x="204787" y="9190"/>
                  </a:cubicBezTo>
                  <a:cubicBezTo>
                    <a:pt x="158838" y="-22129"/>
                    <a:pt x="99440" y="92743"/>
                    <a:pt x="99440" y="92743"/>
                  </a:cubicBezTo>
                  <a:cubicBezTo>
                    <a:pt x="99440" y="92743"/>
                    <a:pt x="84943" y="-35838"/>
                    <a:pt x="17830" y="9799"/>
                  </a:cubicBezTo>
                  <a:cubicBezTo>
                    <a:pt x="-42565" y="50865"/>
                    <a:pt x="66338" y="203373"/>
                    <a:pt x="109295"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2" name="Google Shape;1222;p12"/>
            <p:cNvSpPr/>
            <p:nvPr/>
          </p:nvSpPr>
          <p:spPr>
            <a:xfrm>
              <a:off x="4717380" y="5242222"/>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2"/>
                    <a:pt x="109292"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3" name="Google Shape;1223;p12"/>
            <p:cNvSpPr/>
            <p:nvPr/>
          </p:nvSpPr>
          <p:spPr>
            <a:xfrm>
              <a:off x="4700172" y="6580477"/>
              <a:ext cx="227046" cy="199491"/>
            </a:xfrm>
            <a:custGeom>
              <a:rect b="b" l="l" r="r" t="t"/>
              <a:pathLst>
                <a:path extrusionOk="0" h="199491" w="227046">
                  <a:moveTo>
                    <a:pt x="109292" y="199417"/>
                  </a:moveTo>
                  <a:cubicBezTo>
                    <a:pt x="152250" y="195416"/>
                    <a:pt x="277567" y="58765"/>
                    <a:pt x="204784" y="9171"/>
                  </a:cubicBezTo>
                  <a:cubicBezTo>
                    <a:pt x="158841" y="-22134"/>
                    <a:pt x="99437" y="92737"/>
                    <a:pt x="99437" y="92737"/>
                  </a:cubicBezTo>
                  <a:cubicBezTo>
                    <a:pt x="99437" y="92737"/>
                    <a:pt x="84940" y="-35850"/>
                    <a:pt x="17833" y="9806"/>
                  </a:cubicBezTo>
                  <a:cubicBezTo>
                    <a:pt x="-42568" y="50828"/>
                    <a:pt x="66334" y="203354"/>
                    <a:pt x="109292"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4" name="Google Shape;1224;p12"/>
            <p:cNvSpPr/>
            <p:nvPr/>
          </p:nvSpPr>
          <p:spPr>
            <a:xfrm>
              <a:off x="4669076" y="2395879"/>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3"/>
                    <a:pt x="109292"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5" name="Google Shape;1225;p12"/>
            <p:cNvSpPr/>
            <p:nvPr/>
          </p:nvSpPr>
          <p:spPr>
            <a:xfrm>
              <a:off x="9469002" y="993196"/>
              <a:ext cx="227037" cy="199479"/>
            </a:xfrm>
            <a:custGeom>
              <a:rect b="b" l="l" r="r" t="t"/>
              <a:pathLst>
                <a:path extrusionOk="0" h="199479" w="227037">
                  <a:moveTo>
                    <a:pt x="109274" y="199404"/>
                  </a:moveTo>
                  <a:cubicBezTo>
                    <a:pt x="152263" y="195435"/>
                    <a:pt x="277549" y="58802"/>
                    <a:pt x="204778" y="9189"/>
                  </a:cubicBezTo>
                  <a:cubicBezTo>
                    <a:pt x="158803" y="-22129"/>
                    <a:pt x="99431" y="92749"/>
                    <a:pt x="99431" y="92749"/>
                  </a:cubicBezTo>
                  <a:cubicBezTo>
                    <a:pt x="99431" y="92749"/>
                    <a:pt x="84954" y="-35839"/>
                    <a:pt x="17834" y="9799"/>
                  </a:cubicBezTo>
                  <a:cubicBezTo>
                    <a:pt x="-42555" y="50864"/>
                    <a:pt x="66284" y="203372"/>
                    <a:pt x="109274"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6" name="Google Shape;1226;p12"/>
            <p:cNvSpPr/>
            <p:nvPr/>
          </p:nvSpPr>
          <p:spPr>
            <a:xfrm>
              <a:off x="9517269" y="3839541"/>
              <a:ext cx="227087" cy="199477"/>
            </a:xfrm>
            <a:custGeom>
              <a:rect b="b" l="l" r="r" t="t"/>
              <a:pathLst>
                <a:path extrusionOk="0" h="199477" w="227087">
                  <a:moveTo>
                    <a:pt x="109330" y="199402"/>
                  </a:moveTo>
                  <a:cubicBezTo>
                    <a:pt x="152256" y="195433"/>
                    <a:pt x="277605" y="58800"/>
                    <a:pt x="204834" y="9187"/>
                  </a:cubicBezTo>
                  <a:cubicBezTo>
                    <a:pt x="158861" y="-22131"/>
                    <a:pt x="99487" y="92747"/>
                    <a:pt x="99487" y="92747"/>
                  </a:cubicBezTo>
                  <a:cubicBezTo>
                    <a:pt x="99487" y="92747"/>
                    <a:pt x="84946" y="-35834"/>
                    <a:pt x="17827" y="9797"/>
                  </a:cubicBezTo>
                  <a:cubicBezTo>
                    <a:pt x="-42562" y="50862"/>
                    <a:pt x="66341" y="203370"/>
                    <a:pt x="109330" y="199402"/>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7" name="Google Shape;1227;p12"/>
            <p:cNvSpPr/>
            <p:nvPr/>
          </p:nvSpPr>
          <p:spPr>
            <a:xfrm>
              <a:off x="9527556" y="5251451"/>
              <a:ext cx="227056" cy="199477"/>
            </a:xfrm>
            <a:custGeom>
              <a:rect b="b" l="l" r="r" t="t"/>
              <a:pathLst>
                <a:path extrusionOk="0" h="199477" w="227056">
                  <a:moveTo>
                    <a:pt x="109330" y="199401"/>
                  </a:moveTo>
                  <a:cubicBezTo>
                    <a:pt x="152256" y="195432"/>
                    <a:pt x="277605" y="58800"/>
                    <a:pt x="204771" y="9187"/>
                  </a:cubicBezTo>
                  <a:cubicBezTo>
                    <a:pt x="158861" y="-22131"/>
                    <a:pt x="99425" y="92747"/>
                    <a:pt x="99425" y="92747"/>
                  </a:cubicBezTo>
                  <a:cubicBezTo>
                    <a:pt x="99425" y="92747"/>
                    <a:pt x="84946" y="-35834"/>
                    <a:pt x="17827" y="9797"/>
                  </a:cubicBezTo>
                  <a:cubicBezTo>
                    <a:pt x="-42562" y="50862"/>
                    <a:pt x="66341" y="203377"/>
                    <a:pt x="109330" y="1994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8" name="Google Shape;1228;p12"/>
            <p:cNvSpPr/>
            <p:nvPr/>
          </p:nvSpPr>
          <p:spPr>
            <a:xfrm>
              <a:off x="9510348" y="6589685"/>
              <a:ext cx="227056" cy="199492"/>
            </a:xfrm>
            <a:custGeom>
              <a:rect b="b" l="l" r="r" t="t"/>
              <a:pathLst>
                <a:path extrusionOk="0" h="199492" w="227056">
                  <a:moveTo>
                    <a:pt x="109330" y="199417"/>
                  </a:moveTo>
                  <a:cubicBezTo>
                    <a:pt x="152256" y="195417"/>
                    <a:pt x="277605" y="58828"/>
                    <a:pt x="204770" y="9171"/>
                  </a:cubicBezTo>
                  <a:cubicBezTo>
                    <a:pt x="158860" y="-22134"/>
                    <a:pt x="99424" y="92737"/>
                    <a:pt x="99424" y="92737"/>
                  </a:cubicBezTo>
                  <a:cubicBezTo>
                    <a:pt x="99424" y="92737"/>
                    <a:pt x="84946" y="-35851"/>
                    <a:pt x="17827" y="9806"/>
                  </a:cubicBezTo>
                  <a:cubicBezTo>
                    <a:pt x="-42562" y="50891"/>
                    <a:pt x="66341" y="203354"/>
                    <a:pt x="109330"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9" name="Google Shape;1229;p12"/>
            <p:cNvSpPr/>
            <p:nvPr/>
          </p:nvSpPr>
          <p:spPr>
            <a:xfrm>
              <a:off x="9479264" y="2405108"/>
              <a:ext cx="227055" cy="199477"/>
            </a:xfrm>
            <a:custGeom>
              <a:rect b="b" l="l" r="r" t="t"/>
              <a:pathLst>
                <a:path extrusionOk="0" h="199477" w="227055">
                  <a:moveTo>
                    <a:pt x="109299" y="199401"/>
                  </a:moveTo>
                  <a:cubicBezTo>
                    <a:pt x="152225" y="195433"/>
                    <a:pt x="277574" y="58800"/>
                    <a:pt x="204803" y="9187"/>
                  </a:cubicBezTo>
                  <a:cubicBezTo>
                    <a:pt x="158829" y="-22131"/>
                    <a:pt x="99456" y="92747"/>
                    <a:pt x="99456" y="92747"/>
                  </a:cubicBezTo>
                  <a:cubicBezTo>
                    <a:pt x="99456" y="92747"/>
                    <a:pt x="84915" y="-35834"/>
                    <a:pt x="17859" y="9797"/>
                  </a:cubicBezTo>
                  <a:cubicBezTo>
                    <a:pt x="-42594" y="50862"/>
                    <a:pt x="66309" y="203370"/>
                    <a:pt x="109299" y="1994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0" name="Google Shape;1230;p12"/>
            <p:cNvSpPr/>
            <p:nvPr/>
          </p:nvSpPr>
          <p:spPr>
            <a:xfrm>
              <a:off x="11874071" y="97011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1" name="Google Shape;1231;p12"/>
            <p:cNvSpPr/>
            <p:nvPr/>
          </p:nvSpPr>
          <p:spPr>
            <a:xfrm>
              <a:off x="11884358" y="238202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2" name="Google Shape;1232;p12"/>
            <p:cNvSpPr/>
            <p:nvPr/>
          </p:nvSpPr>
          <p:spPr>
            <a:xfrm>
              <a:off x="11932682" y="5228369"/>
              <a:ext cx="227031" cy="199483"/>
            </a:xfrm>
            <a:custGeom>
              <a:rect b="b" l="l" r="r" t="t"/>
              <a:pathLst>
                <a:path extrusionOk="0" h="199483" w="227031">
                  <a:moveTo>
                    <a:pt x="109267" y="199408"/>
                  </a:moveTo>
                  <a:cubicBezTo>
                    <a:pt x="152257" y="195439"/>
                    <a:pt x="277542" y="58806"/>
                    <a:pt x="204772" y="9193"/>
                  </a:cubicBezTo>
                  <a:cubicBezTo>
                    <a:pt x="158798"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3" name="Google Shape;1233;p12"/>
            <p:cNvSpPr/>
            <p:nvPr/>
          </p:nvSpPr>
          <p:spPr>
            <a:xfrm>
              <a:off x="11915473" y="6566634"/>
              <a:ext cx="227030" cy="199430"/>
            </a:xfrm>
            <a:custGeom>
              <a:rect b="b" l="l" r="r" t="t"/>
              <a:pathLst>
                <a:path extrusionOk="0" h="199430" w="227030">
                  <a:moveTo>
                    <a:pt x="109267" y="199354"/>
                  </a:moveTo>
                  <a:cubicBezTo>
                    <a:pt x="152257" y="195417"/>
                    <a:pt x="277542" y="58765"/>
                    <a:pt x="204771" y="9172"/>
                  </a:cubicBezTo>
                  <a:cubicBezTo>
                    <a:pt x="158797" y="-22134"/>
                    <a:pt x="99424" y="92737"/>
                    <a:pt x="99424" y="92737"/>
                  </a:cubicBezTo>
                  <a:cubicBezTo>
                    <a:pt x="99424" y="92737"/>
                    <a:pt x="84946" y="-35851"/>
                    <a:pt x="17827" y="9806"/>
                  </a:cubicBezTo>
                  <a:cubicBezTo>
                    <a:pt x="-42561" y="50827"/>
                    <a:pt x="66341" y="203354"/>
                    <a:pt x="109267" y="19935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234" name="Google Shape;1234;p12"/>
          <p:cNvSpPr txBox="1"/>
          <p:nvPr>
            <p:ph type="title"/>
          </p:nvPr>
        </p:nvSpPr>
        <p:spPr>
          <a:xfrm>
            <a:off x="415600" y="440976"/>
            <a:ext cx="11360700" cy="848700"/>
          </a:xfrm>
          <a:prstGeom prst="rect">
            <a:avLst/>
          </a:prstGeom>
        </p:spPr>
        <p:txBody>
          <a:bodyPr anchorCtr="0" anchor="t" bIns="121900" lIns="121900" spcFirstLastPara="1" rIns="121900" wrap="square" tIns="121900">
            <a:normAutofit/>
          </a:bodyPr>
          <a:lstStyle>
            <a:lvl1pPr lvl="0" algn="ctr">
              <a:spcBef>
                <a:spcPts val="0"/>
              </a:spcBef>
              <a:spcAft>
                <a:spcPts val="0"/>
              </a:spcAft>
              <a:buSzPts val="4500"/>
              <a:buNone/>
              <a:defRPr sz="5400"/>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p:txBody>
      </p:sp>
      <p:sp>
        <p:nvSpPr>
          <p:cNvPr id="1235" name="Google Shape;1235;p1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236" name="Shape 1236"/>
        <p:cNvGrpSpPr/>
        <p:nvPr/>
      </p:nvGrpSpPr>
      <p:grpSpPr>
        <a:xfrm>
          <a:off x="0" y="0"/>
          <a:ext cx="0" cy="0"/>
          <a:chOff x="0" y="0"/>
          <a:chExt cx="0" cy="0"/>
        </a:xfrm>
      </p:grpSpPr>
      <p:sp>
        <p:nvSpPr>
          <p:cNvPr id="1237" name="Google Shape;1237;p13"/>
          <p:cNvSpPr txBox="1"/>
          <p:nvPr>
            <p:ph type="title"/>
          </p:nvPr>
        </p:nvSpPr>
        <p:spPr>
          <a:xfrm>
            <a:off x="1477099" y="1609175"/>
            <a:ext cx="5413800" cy="1007700"/>
          </a:xfrm>
          <a:prstGeom prst="rect">
            <a:avLst/>
          </a:prstGeom>
        </p:spPr>
        <p:txBody>
          <a:bodyPr anchorCtr="0" anchor="b" bIns="121900" lIns="121900" spcFirstLastPara="1" rIns="121900" wrap="square" tIns="121900">
            <a:normAutofit/>
          </a:bodyPr>
          <a:lstStyle>
            <a:lvl1pPr lvl="0">
              <a:spcBef>
                <a:spcPts val="0"/>
              </a:spcBef>
              <a:spcAft>
                <a:spcPts val="0"/>
              </a:spcAft>
              <a:buSzPts val="3200"/>
              <a:buNone/>
              <a:defRPr sz="60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p:txBody>
      </p:sp>
      <p:sp>
        <p:nvSpPr>
          <p:cNvPr id="1238" name="Google Shape;1238;p13"/>
          <p:cNvSpPr txBox="1"/>
          <p:nvPr>
            <p:ph idx="1" type="body"/>
          </p:nvPr>
        </p:nvSpPr>
        <p:spPr>
          <a:xfrm>
            <a:off x="1477099" y="2895325"/>
            <a:ext cx="5413800" cy="2353500"/>
          </a:xfrm>
          <a:prstGeom prst="rect">
            <a:avLst/>
          </a:prstGeom>
        </p:spPr>
        <p:txBody>
          <a:bodyPr anchorCtr="0" anchor="t" bIns="121900" lIns="121900" spcFirstLastPara="1" rIns="121900" wrap="square" tIns="121900">
            <a:normAutofit/>
          </a:bodyPr>
          <a:lstStyle>
            <a:lvl1pPr indent="-355600" lvl="0" marL="457200">
              <a:spcBef>
                <a:spcPts val="0"/>
              </a:spcBef>
              <a:spcAft>
                <a:spcPts val="0"/>
              </a:spcAft>
              <a:buSzPts val="2000"/>
              <a:buChar char="●"/>
              <a:defRPr/>
            </a:lvl1pPr>
            <a:lvl2pPr indent="-412750" lvl="1" marL="914400">
              <a:spcBef>
                <a:spcPts val="0"/>
              </a:spcBef>
              <a:spcAft>
                <a:spcPts val="0"/>
              </a:spcAft>
              <a:buSzPts val="2900"/>
              <a:buChar char="○"/>
              <a:defRPr sz="2900"/>
            </a:lvl2pPr>
            <a:lvl3pPr indent="-412750" lvl="2" marL="1371600">
              <a:spcBef>
                <a:spcPts val="0"/>
              </a:spcBef>
              <a:spcAft>
                <a:spcPts val="0"/>
              </a:spcAft>
              <a:buSzPts val="2900"/>
              <a:buChar char="■"/>
              <a:defRPr sz="2900"/>
            </a:lvl3pPr>
            <a:lvl4pPr indent="-412750" lvl="3" marL="1828800">
              <a:spcBef>
                <a:spcPts val="0"/>
              </a:spcBef>
              <a:spcAft>
                <a:spcPts val="0"/>
              </a:spcAft>
              <a:buSzPts val="2900"/>
              <a:buChar char="●"/>
              <a:defRPr sz="2900"/>
            </a:lvl4pPr>
            <a:lvl5pPr indent="-412750" lvl="4" marL="2286000">
              <a:spcBef>
                <a:spcPts val="0"/>
              </a:spcBef>
              <a:spcAft>
                <a:spcPts val="0"/>
              </a:spcAft>
              <a:buSzPts val="2900"/>
              <a:buChar char="○"/>
              <a:defRPr sz="2900"/>
            </a:lvl5pPr>
            <a:lvl6pPr indent="-412750" lvl="5" marL="2743200">
              <a:spcBef>
                <a:spcPts val="0"/>
              </a:spcBef>
              <a:spcAft>
                <a:spcPts val="0"/>
              </a:spcAft>
              <a:buSzPts val="2900"/>
              <a:buChar char="■"/>
              <a:defRPr sz="2900"/>
            </a:lvl6pPr>
            <a:lvl7pPr indent="-412750" lvl="6" marL="3200400">
              <a:spcBef>
                <a:spcPts val="0"/>
              </a:spcBef>
              <a:spcAft>
                <a:spcPts val="0"/>
              </a:spcAft>
              <a:buSzPts val="2900"/>
              <a:buChar char="●"/>
              <a:defRPr sz="2900"/>
            </a:lvl7pPr>
            <a:lvl8pPr indent="-412750" lvl="7" marL="3657600">
              <a:spcBef>
                <a:spcPts val="0"/>
              </a:spcBef>
              <a:spcAft>
                <a:spcPts val="0"/>
              </a:spcAft>
              <a:buSzPts val="2900"/>
              <a:buChar char="○"/>
              <a:defRPr sz="2900"/>
            </a:lvl8pPr>
            <a:lvl9pPr indent="-412750" lvl="8" marL="4114800">
              <a:spcBef>
                <a:spcPts val="0"/>
              </a:spcBef>
              <a:spcAft>
                <a:spcPts val="0"/>
              </a:spcAft>
              <a:buSzPts val="2900"/>
              <a:buChar char="■"/>
              <a:defRPr sz="2900"/>
            </a:lvl9pPr>
          </a:lstStyle>
          <a:p/>
        </p:txBody>
      </p:sp>
      <p:sp>
        <p:nvSpPr>
          <p:cNvPr id="1239" name="Google Shape;1239;p13"/>
          <p:cNvSpPr/>
          <p:nvPr/>
        </p:nvSpPr>
        <p:spPr>
          <a:xfrm>
            <a:off x="-12" y="5069956"/>
            <a:ext cx="3294730" cy="1788037"/>
          </a:xfrm>
          <a:custGeom>
            <a:rect b="b" l="l" r="r" t="t"/>
            <a:pathLst>
              <a:path extrusionOk="0" h="1788037" w="3294730">
                <a:moveTo>
                  <a:pt x="0" y="258735"/>
                </a:moveTo>
                <a:lnTo>
                  <a:pt x="0" y="1788037"/>
                </a:lnTo>
                <a:lnTo>
                  <a:pt x="3294731" y="1784418"/>
                </a:lnTo>
                <a:cubicBezTo>
                  <a:pt x="3294731" y="1784418"/>
                  <a:pt x="3285949" y="1613857"/>
                  <a:pt x="3192972" y="1543118"/>
                </a:cubicBezTo>
                <a:cubicBezTo>
                  <a:pt x="3099996" y="1472379"/>
                  <a:pt x="2922818" y="1501462"/>
                  <a:pt x="2922818" y="1501462"/>
                </a:cubicBezTo>
                <a:cubicBezTo>
                  <a:pt x="2922818" y="1501462"/>
                  <a:pt x="2970252" y="1231105"/>
                  <a:pt x="2785861" y="1134870"/>
                </a:cubicBezTo>
                <a:cubicBezTo>
                  <a:pt x="2552607" y="1013135"/>
                  <a:pt x="2386738" y="1251983"/>
                  <a:pt x="2386738" y="1251983"/>
                </a:cubicBezTo>
                <a:cubicBezTo>
                  <a:pt x="2386738" y="1251983"/>
                  <a:pt x="2357452" y="1184400"/>
                  <a:pt x="2279525" y="1173116"/>
                </a:cubicBezTo>
                <a:cubicBezTo>
                  <a:pt x="2214926" y="1163769"/>
                  <a:pt x="2153008" y="1237321"/>
                  <a:pt x="2153008" y="1237321"/>
                </a:cubicBezTo>
                <a:cubicBezTo>
                  <a:pt x="2153008" y="1237321"/>
                  <a:pt x="2231646" y="1009464"/>
                  <a:pt x="2094283" y="853540"/>
                </a:cubicBezTo>
                <a:cubicBezTo>
                  <a:pt x="1939089" y="677366"/>
                  <a:pt x="1701256" y="769047"/>
                  <a:pt x="1701256" y="769047"/>
                </a:cubicBezTo>
                <a:cubicBezTo>
                  <a:pt x="1701256" y="769047"/>
                  <a:pt x="1834790" y="608792"/>
                  <a:pt x="1703281" y="441514"/>
                </a:cubicBezTo>
                <a:cubicBezTo>
                  <a:pt x="1602818" y="313720"/>
                  <a:pt x="1405511" y="395400"/>
                  <a:pt x="1405511" y="395400"/>
                </a:cubicBezTo>
                <a:cubicBezTo>
                  <a:pt x="1405511" y="395400"/>
                  <a:pt x="1363461" y="77354"/>
                  <a:pt x="1114776" y="16064"/>
                </a:cubicBezTo>
                <a:cubicBezTo>
                  <a:pt x="756014" y="-72354"/>
                  <a:pt x="645886" y="233050"/>
                  <a:pt x="645886" y="233050"/>
                </a:cubicBezTo>
                <a:cubicBezTo>
                  <a:pt x="645886" y="233050"/>
                  <a:pt x="603333" y="132669"/>
                  <a:pt x="522377" y="159498"/>
                </a:cubicBezTo>
                <a:cubicBezTo>
                  <a:pt x="437464" y="187635"/>
                  <a:pt x="432904" y="267302"/>
                  <a:pt x="432904" y="267302"/>
                </a:cubicBezTo>
                <a:cubicBezTo>
                  <a:pt x="432904" y="267302"/>
                  <a:pt x="331779" y="162133"/>
                  <a:pt x="223552" y="159993"/>
                </a:cubicBezTo>
                <a:cubicBezTo>
                  <a:pt x="115326" y="157853"/>
                  <a:pt x="0" y="258735"/>
                  <a:pt x="0" y="258735"/>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0" name="Google Shape;1240;p13"/>
          <p:cNvSpPr/>
          <p:nvPr/>
        </p:nvSpPr>
        <p:spPr>
          <a:xfrm>
            <a:off x="207087" y="2408764"/>
            <a:ext cx="292932" cy="283318"/>
          </a:xfrm>
          <a:custGeom>
            <a:rect b="b" l="l" r="r" t="t"/>
            <a:pathLst>
              <a:path extrusionOk="0" h="283318" w="292932">
                <a:moveTo>
                  <a:pt x="230063" y="281039"/>
                </a:moveTo>
                <a:cubicBezTo>
                  <a:pt x="175534" y="299568"/>
                  <a:pt x="-51269" y="202038"/>
                  <a:pt x="10601" y="102356"/>
                </a:cubicBezTo>
                <a:cubicBezTo>
                  <a:pt x="49657" y="39427"/>
                  <a:pt x="184309" y="146393"/>
                  <a:pt x="184309" y="146393"/>
                </a:cubicBezTo>
                <a:cubicBezTo>
                  <a:pt x="184309" y="146393"/>
                  <a:pt x="132340" y="-17342"/>
                  <a:pt x="238884" y="1512"/>
                </a:cubicBezTo>
                <a:cubicBezTo>
                  <a:pt x="334773" y="18472"/>
                  <a:pt x="284593" y="262503"/>
                  <a:pt x="230063" y="28103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1" name="Google Shape;1241;p13"/>
          <p:cNvSpPr/>
          <p:nvPr/>
        </p:nvSpPr>
        <p:spPr>
          <a:xfrm>
            <a:off x="3691367" y="6090534"/>
            <a:ext cx="497686" cy="433840"/>
          </a:xfrm>
          <a:custGeom>
            <a:rect b="b" l="l" r="r" t="t"/>
            <a:pathLst>
              <a:path extrusionOk="0" h="433840" w="497686">
                <a:moveTo>
                  <a:pt x="256060" y="433646"/>
                </a:moveTo>
                <a:cubicBezTo>
                  <a:pt x="161959" y="424311"/>
                  <a:pt x="-110818" y="124446"/>
                  <a:pt x="49373" y="17467"/>
                </a:cubicBezTo>
                <a:cubicBezTo>
                  <a:pt x="150503" y="-50065"/>
                  <a:pt x="279123" y="201293"/>
                  <a:pt x="279123" y="201293"/>
                </a:cubicBezTo>
                <a:cubicBezTo>
                  <a:pt x="279123" y="201293"/>
                  <a:pt x="312664" y="-78761"/>
                  <a:pt x="459120" y="21791"/>
                </a:cubicBezTo>
                <a:cubicBezTo>
                  <a:pt x="590933" y="112279"/>
                  <a:pt x="350160" y="442981"/>
                  <a:pt x="256060" y="43364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2" name="Google Shape;1242;p13"/>
          <p:cNvSpPr/>
          <p:nvPr/>
        </p:nvSpPr>
        <p:spPr>
          <a:xfrm>
            <a:off x="768445" y="2543915"/>
            <a:ext cx="219515" cy="213273"/>
          </a:xfrm>
          <a:custGeom>
            <a:rect b="b" l="l" r="r" t="t"/>
            <a:pathLst>
              <a:path extrusionOk="0" h="213273" w="219515">
                <a:moveTo>
                  <a:pt x="46901" y="211578"/>
                </a:moveTo>
                <a:cubicBezTo>
                  <a:pt x="87744" y="225459"/>
                  <a:pt x="257861" y="151748"/>
                  <a:pt x="211614" y="76786"/>
                </a:cubicBezTo>
                <a:cubicBezTo>
                  <a:pt x="182423" y="29460"/>
                  <a:pt x="81362" y="110162"/>
                  <a:pt x="81362" y="110162"/>
                </a:cubicBezTo>
                <a:cubicBezTo>
                  <a:pt x="81362" y="110162"/>
                  <a:pt x="120523" y="-13168"/>
                  <a:pt x="40640" y="1158"/>
                </a:cubicBezTo>
                <a:cubicBezTo>
                  <a:pt x="-31248" y="14048"/>
                  <a:pt x="6051" y="197697"/>
                  <a:pt x="46901" y="2115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3" name="Google Shape;1243;p13"/>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244" name="Google Shape;1244;p13"/>
          <p:cNvSpPr/>
          <p:nvPr>
            <p:ph idx="2" type="pic"/>
          </p:nvPr>
        </p:nvSpPr>
        <p:spPr>
          <a:xfrm>
            <a:off x="7366488" y="1834075"/>
            <a:ext cx="3639600" cy="3639600"/>
          </a:xfrm>
          <a:prstGeom prst="ellipse">
            <a:avLst/>
          </a:prstGeom>
          <a:noFill/>
          <a:ln>
            <a:noFill/>
          </a:ln>
        </p:spPr>
      </p:sp>
      <p:grpSp>
        <p:nvGrpSpPr>
          <p:cNvPr id="1245" name="Google Shape;1245;p13"/>
          <p:cNvGrpSpPr/>
          <p:nvPr/>
        </p:nvGrpSpPr>
        <p:grpSpPr>
          <a:xfrm>
            <a:off x="98424" y="3343103"/>
            <a:ext cx="1313734" cy="2682866"/>
            <a:chOff x="10464549" y="3919228"/>
            <a:chExt cx="1313734" cy="2682866"/>
          </a:xfrm>
        </p:grpSpPr>
        <p:sp>
          <p:nvSpPr>
            <p:cNvPr id="1246" name="Google Shape;1246;p13"/>
            <p:cNvSpPr/>
            <p:nvPr/>
          </p:nvSpPr>
          <p:spPr>
            <a:xfrm>
              <a:off x="10887479" y="4886649"/>
              <a:ext cx="410318" cy="1715445"/>
            </a:xfrm>
            <a:custGeom>
              <a:rect b="b" l="l" r="r" t="t"/>
              <a:pathLst>
                <a:path extrusionOk="0" h="1715445" w="410318">
                  <a:moveTo>
                    <a:pt x="72176" y="1715446"/>
                  </a:moveTo>
                  <a:cubicBezTo>
                    <a:pt x="72176" y="1715446"/>
                    <a:pt x="41632" y="1676647"/>
                    <a:pt x="26774" y="1651882"/>
                  </a:cubicBezTo>
                  <a:cubicBezTo>
                    <a:pt x="-71271" y="1488497"/>
                    <a:pt x="127484" y="1514913"/>
                    <a:pt x="181776" y="1418425"/>
                  </a:cubicBezTo>
                  <a:cubicBezTo>
                    <a:pt x="234228" y="1325264"/>
                    <a:pt x="170728" y="1257141"/>
                    <a:pt x="156504" y="1157224"/>
                  </a:cubicBezTo>
                  <a:cubicBezTo>
                    <a:pt x="139994" y="1040924"/>
                    <a:pt x="408853" y="954494"/>
                    <a:pt x="410314" y="1085634"/>
                  </a:cubicBezTo>
                  <a:cubicBezTo>
                    <a:pt x="411329" y="1177404"/>
                    <a:pt x="237466" y="1244022"/>
                    <a:pt x="172506" y="949496"/>
                  </a:cubicBezTo>
                  <a:cubicBezTo>
                    <a:pt x="139740" y="801059"/>
                    <a:pt x="299189" y="462483"/>
                    <a:pt x="169267" y="355600"/>
                  </a:cubicBezTo>
                  <a:cubicBezTo>
                    <a:pt x="26774" y="238461"/>
                    <a:pt x="-21424" y="655968"/>
                    <a:pt x="99417" y="653059"/>
                  </a:cubicBezTo>
                  <a:cubicBezTo>
                    <a:pt x="253722" y="649338"/>
                    <a:pt x="233339" y="0"/>
                    <a:pt x="233339" y="0"/>
                  </a:cubicBezTo>
                </a:path>
              </a:pathLst>
            </a:custGeom>
            <a:noFill/>
            <a:ln cap="rnd" cmpd="sng" w="1970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7" name="Google Shape;1247;p13"/>
            <p:cNvSpPr/>
            <p:nvPr/>
          </p:nvSpPr>
          <p:spPr>
            <a:xfrm>
              <a:off x="10464549" y="3919228"/>
              <a:ext cx="1313734" cy="980037"/>
            </a:xfrm>
            <a:custGeom>
              <a:rect b="b" l="l" r="r" t="t"/>
              <a:pathLst>
                <a:path extrusionOk="0" h="980037" w="1313734">
                  <a:moveTo>
                    <a:pt x="658301" y="980038"/>
                  </a:moveTo>
                  <a:cubicBezTo>
                    <a:pt x="658301" y="980038"/>
                    <a:pt x="360995" y="912670"/>
                    <a:pt x="121282" y="628692"/>
                  </a:cubicBezTo>
                  <a:cubicBezTo>
                    <a:pt x="-113795" y="350264"/>
                    <a:pt x="18666" y="13847"/>
                    <a:pt x="298002" y="1833"/>
                  </a:cubicBezTo>
                  <a:cubicBezTo>
                    <a:pt x="498916" y="-6809"/>
                    <a:pt x="660651" y="318964"/>
                    <a:pt x="660651" y="318964"/>
                  </a:cubicBezTo>
                  <a:cubicBezTo>
                    <a:pt x="660651" y="318964"/>
                    <a:pt x="827846" y="-72094"/>
                    <a:pt x="1123693" y="11796"/>
                  </a:cubicBezTo>
                  <a:cubicBezTo>
                    <a:pt x="1401442" y="90568"/>
                    <a:pt x="1329941" y="442536"/>
                    <a:pt x="1192019" y="628286"/>
                  </a:cubicBezTo>
                  <a:cubicBezTo>
                    <a:pt x="968816" y="928876"/>
                    <a:pt x="658301" y="980038"/>
                    <a:pt x="658301" y="980038"/>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248" name="Google Shape;1248;p13"/>
            <p:cNvGrpSpPr/>
            <p:nvPr/>
          </p:nvGrpSpPr>
          <p:grpSpPr>
            <a:xfrm>
              <a:off x="10601722" y="4029051"/>
              <a:ext cx="118352" cy="383030"/>
              <a:chOff x="10601722" y="4029051"/>
              <a:chExt cx="118352" cy="383030"/>
            </a:xfrm>
          </p:grpSpPr>
          <p:sp>
            <p:nvSpPr>
              <p:cNvPr id="1249" name="Google Shape;1249;p13"/>
              <p:cNvSpPr/>
              <p:nvPr/>
            </p:nvSpPr>
            <p:spPr>
              <a:xfrm>
                <a:off x="10601722" y="4029051"/>
                <a:ext cx="118352" cy="287012"/>
              </a:xfrm>
              <a:custGeom>
                <a:rect b="b" l="l" r="r" t="t"/>
                <a:pathLst>
                  <a:path extrusionOk="0" h="287012" w="118352">
                    <a:moveTo>
                      <a:pt x="65579" y="284961"/>
                    </a:moveTo>
                    <a:cubicBezTo>
                      <a:pt x="27288" y="302881"/>
                      <a:pt x="-2557" y="199179"/>
                      <a:pt x="173" y="138511"/>
                    </a:cubicBezTo>
                    <a:cubicBezTo>
                      <a:pt x="3095" y="74693"/>
                      <a:pt x="42909" y="-3278"/>
                      <a:pt x="83740" y="106"/>
                    </a:cubicBezTo>
                    <a:cubicBezTo>
                      <a:pt x="123046" y="3364"/>
                      <a:pt x="136191" y="38899"/>
                      <a:pt x="83930" y="115905"/>
                    </a:cubicBezTo>
                    <a:cubicBezTo>
                      <a:pt x="40877" y="179354"/>
                      <a:pt x="103107" y="267429"/>
                      <a:pt x="65579" y="284961"/>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0" name="Google Shape;1250;p13"/>
              <p:cNvSpPr/>
              <p:nvPr/>
            </p:nvSpPr>
            <p:spPr>
              <a:xfrm>
                <a:off x="10655871" y="4351134"/>
                <a:ext cx="60959" cy="60947"/>
              </a:xfrm>
              <a:custGeom>
                <a:rect b="b" l="l" r="r" t="t"/>
                <a:pathLst>
                  <a:path extrusionOk="0" h="60947" w="60959">
                    <a:moveTo>
                      <a:pt x="0" y="30474"/>
                    </a:moveTo>
                    <a:cubicBezTo>
                      <a:pt x="0" y="13646"/>
                      <a:pt x="13653" y="0"/>
                      <a:pt x="30480" y="0"/>
                    </a:cubicBezTo>
                    <a:cubicBezTo>
                      <a:pt x="47308" y="0"/>
                      <a:pt x="60960" y="13646"/>
                      <a:pt x="60960" y="30474"/>
                    </a:cubicBezTo>
                    <a:cubicBezTo>
                      <a:pt x="60960" y="47301"/>
                      <a:pt x="47308" y="60947"/>
                      <a:pt x="30480" y="60947"/>
                    </a:cubicBezTo>
                    <a:cubicBezTo>
                      <a:pt x="13653" y="60947"/>
                      <a:pt x="0" y="47301"/>
                      <a:pt x="0" y="30474"/>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251" name="Google Shape;1251;p13"/>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2" name="Google Shape;1252;p13"/>
          <p:cNvSpPr/>
          <p:nvPr/>
        </p:nvSpPr>
        <p:spPr>
          <a:xfrm rot="17189">
            <a:off x="3892" y="-5916"/>
            <a:ext cx="3910531" cy="1018737"/>
          </a:xfrm>
          <a:custGeom>
            <a:rect b="b" l="l" r="r" t="t"/>
            <a:pathLst>
              <a:path extrusionOk="0" h="1018724" w="3910482">
                <a:moveTo>
                  <a:pt x="0" y="375522"/>
                </a:moveTo>
                <a:lnTo>
                  <a:pt x="0" y="9759"/>
                </a:lnTo>
                <a:lnTo>
                  <a:pt x="3910482" y="0"/>
                </a:lnTo>
                <a:cubicBezTo>
                  <a:pt x="3910482" y="0"/>
                  <a:pt x="3622091" y="371793"/>
                  <a:pt x="3317748" y="460468"/>
                </a:cubicBezTo>
                <a:cubicBezTo>
                  <a:pt x="3013399" y="549144"/>
                  <a:pt x="2611622" y="354704"/>
                  <a:pt x="2611622" y="354704"/>
                </a:cubicBezTo>
                <a:cubicBezTo>
                  <a:pt x="2611622" y="354704"/>
                  <a:pt x="2544172" y="486204"/>
                  <a:pt x="2440769" y="519423"/>
                </a:cubicBezTo>
                <a:cubicBezTo>
                  <a:pt x="2337359" y="552642"/>
                  <a:pt x="2197995" y="487582"/>
                  <a:pt x="2197995" y="487582"/>
                </a:cubicBezTo>
                <a:cubicBezTo>
                  <a:pt x="2197995" y="487582"/>
                  <a:pt x="2232584" y="772617"/>
                  <a:pt x="1982229" y="884314"/>
                </a:cubicBezTo>
                <a:cubicBezTo>
                  <a:pt x="1664170" y="1026224"/>
                  <a:pt x="1493603" y="770039"/>
                  <a:pt x="1493603" y="770039"/>
                </a:cubicBezTo>
                <a:cubicBezTo>
                  <a:pt x="1493603" y="770039"/>
                  <a:pt x="1452143" y="1012254"/>
                  <a:pt x="1206652" y="1018610"/>
                </a:cubicBezTo>
                <a:cubicBezTo>
                  <a:pt x="966940" y="1024814"/>
                  <a:pt x="899211" y="776199"/>
                  <a:pt x="899211" y="776199"/>
                </a:cubicBezTo>
                <a:cubicBezTo>
                  <a:pt x="899211" y="776199"/>
                  <a:pt x="683539" y="889057"/>
                  <a:pt x="465601" y="745274"/>
                </a:cubicBezTo>
                <a:cubicBezTo>
                  <a:pt x="208613" y="575729"/>
                  <a:pt x="265909" y="298772"/>
                  <a:pt x="265909" y="298772"/>
                </a:cubicBezTo>
                <a:cubicBezTo>
                  <a:pt x="265909" y="298772"/>
                  <a:pt x="184532" y="359193"/>
                  <a:pt x="122512" y="368553"/>
                </a:cubicBezTo>
                <a:cubicBezTo>
                  <a:pt x="60494" y="377914"/>
                  <a:pt x="0" y="375522"/>
                  <a:pt x="0" y="375522"/>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and image left">
  <p:cSld name="ONE_COLUMN_TEXT_1">
    <p:spTree>
      <p:nvGrpSpPr>
        <p:cNvPr id="1253" name="Shape 1253"/>
        <p:cNvGrpSpPr/>
        <p:nvPr/>
      </p:nvGrpSpPr>
      <p:grpSpPr>
        <a:xfrm>
          <a:off x="0" y="0"/>
          <a:ext cx="0" cy="0"/>
          <a:chOff x="0" y="0"/>
          <a:chExt cx="0" cy="0"/>
        </a:xfrm>
      </p:grpSpPr>
      <p:grpSp>
        <p:nvGrpSpPr>
          <p:cNvPr id="1254" name="Google Shape;1254;p14"/>
          <p:cNvGrpSpPr/>
          <p:nvPr/>
        </p:nvGrpSpPr>
        <p:grpSpPr>
          <a:xfrm>
            <a:off x="117442" y="40396"/>
            <a:ext cx="11966071" cy="6736538"/>
            <a:chOff x="193642" y="116596"/>
            <a:chExt cx="11966071" cy="6736538"/>
          </a:xfrm>
        </p:grpSpPr>
        <p:sp>
          <p:nvSpPr>
            <p:cNvPr id="1255" name="Google Shape;1255;p14"/>
            <p:cNvSpPr/>
            <p:nvPr/>
          </p:nvSpPr>
          <p:spPr>
            <a:xfrm>
              <a:off x="11922395" y="3816459"/>
              <a:ext cx="227031" cy="199483"/>
            </a:xfrm>
            <a:custGeom>
              <a:rect b="b" l="l" r="r" t="t"/>
              <a:pathLst>
                <a:path extrusionOk="0" h="199483" w="227031">
                  <a:moveTo>
                    <a:pt x="109267" y="199408"/>
                  </a:moveTo>
                  <a:cubicBezTo>
                    <a:pt x="152257" y="195439"/>
                    <a:pt x="277542" y="58806"/>
                    <a:pt x="204772" y="9194"/>
                  </a:cubicBezTo>
                  <a:cubicBezTo>
                    <a:pt x="158798"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6" name="Google Shape;1256;p14"/>
            <p:cNvSpPr/>
            <p:nvPr/>
          </p:nvSpPr>
          <p:spPr>
            <a:xfrm>
              <a:off x="1474108" y="220752"/>
              <a:ext cx="497183" cy="439755"/>
            </a:xfrm>
            <a:custGeom>
              <a:rect b="b" l="l" r="r" t="t"/>
              <a:pathLst>
                <a:path extrusionOk="0" h="439755" w="497183">
                  <a:moveTo>
                    <a:pt x="270383" y="439699"/>
                  </a:moveTo>
                  <a:cubicBezTo>
                    <a:pt x="175965" y="434574"/>
                    <a:pt x="-109938" y="147208"/>
                    <a:pt x="45314" y="33177"/>
                  </a:cubicBezTo>
                  <a:cubicBezTo>
                    <a:pt x="143326" y="-38807"/>
                    <a:pt x="283045" y="206558"/>
                    <a:pt x="283045" y="206558"/>
                  </a:cubicBezTo>
                  <a:cubicBezTo>
                    <a:pt x="283045" y="206558"/>
                    <a:pt x="304038" y="-74715"/>
                    <a:pt x="454844" y="19188"/>
                  </a:cubicBezTo>
                  <a:cubicBezTo>
                    <a:pt x="590569" y="103701"/>
                    <a:pt x="364807" y="444830"/>
                    <a:pt x="270383" y="43969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7" name="Google Shape;1257;p14"/>
            <p:cNvSpPr/>
            <p:nvPr/>
          </p:nvSpPr>
          <p:spPr>
            <a:xfrm>
              <a:off x="1522415" y="3067095"/>
              <a:ext cx="497185" cy="439755"/>
            </a:xfrm>
            <a:custGeom>
              <a:rect b="b" l="l" r="r" t="t"/>
              <a:pathLst>
                <a:path extrusionOk="0" h="439755" w="497185">
                  <a:moveTo>
                    <a:pt x="270386" y="439698"/>
                  </a:moveTo>
                  <a:cubicBezTo>
                    <a:pt x="175962" y="434573"/>
                    <a:pt x="-109941" y="147211"/>
                    <a:pt x="45317" y="33177"/>
                  </a:cubicBezTo>
                  <a:cubicBezTo>
                    <a:pt x="143323" y="-38806"/>
                    <a:pt x="283048" y="206558"/>
                    <a:pt x="283048" y="206558"/>
                  </a:cubicBezTo>
                  <a:cubicBezTo>
                    <a:pt x="283048" y="206558"/>
                    <a:pt x="304035" y="-74715"/>
                    <a:pt x="454847" y="19188"/>
                  </a:cubicBezTo>
                  <a:cubicBezTo>
                    <a:pt x="590572" y="103701"/>
                    <a:pt x="364804"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8" name="Google Shape;1258;p14"/>
            <p:cNvSpPr/>
            <p:nvPr/>
          </p:nvSpPr>
          <p:spPr>
            <a:xfrm>
              <a:off x="1484386" y="1632662"/>
              <a:ext cx="497185" cy="439755"/>
            </a:xfrm>
            <a:custGeom>
              <a:rect b="b" l="l" r="r" t="t"/>
              <a:pathLst>
                <a:path extrusionOk="0" h="439755" w="497185">
                  <a:moveTo>
                    <a:pt x="270386" y="439698"/>
                  </a:moveTo>
                  <a:cubicBezTo>
                    <a:pt x="175967" y="434574"/>
                    <a:pt x="-109941" y="147211"/>
                    <a:pt x="45316" y="33177"/>
                  </a:cubicBezTo>
                  <a:cubicBezTo>
                    <a:pt x="143328" y="-38806"/>
                    <a:pt x="283047" y="206558"/>
                    <a:pt x="283047" y="206558"/>
                  </a:cubicBezTo>
                  <a:cubicBezTo>
                    <a:pt x="283047" y="206558"/>
                    <a:pt x="304040" y="-74715"/>
                    <a:pt x="454847" y="19188"/>
                  </a:cubicBezTo>
                  <a:cubicBezTo>
                    <a:pt x="590572" y="103700"/>
                    <a:pt x="364810"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9" name="Google Shape;1259;p14"/>
            <p:cNvSpPr/>
            <p:nvPr/>
          </p:nvSpPr>
          <p:spPr>
            <a:xfrm>
              <a:off x="1515482" y="5817249"/>
              <a:ext cx="497185" cy="439755"/>
            </a:xfrm>
            <a:custGeom>
              <a:rect b="b" l="l" r="r" t="t"/>
              <a:pathLst>
                <a:path extrusionOk="0" h="439755" w="497185">
                  <a:moveTo>
                    <a:pt x="270386" y="439698"/>
                  </a:moveTo>
                  <a:cubicBezTo>
                    <a:pt x="175967" y="434567"/>
                    <a:pt x="-109941" y="147204"/>
                    <a:pt x="45316" y="33177"/>
                  </a:cubicBezTo>
                  <a:cubicBezTo>
                    <a:pt x="143328" y="-38806"/>
                    <a:pt x="283047" y="206558"/>
                    <a:pt x="283047" y="206558"/>
                  </a:cubicBezTo>
                  <a:cubicBezTo>
                    <a:pt x="283047" y="206558"/>
                    <a:pt x="304040" y="-74716"/>
                    <a:pt x="454847" y="19188"/>
                  </a:cubicBezTo>
                  <a:cubicBezTo>
                    <a:pt x="590571" y="103700"/>
                    <a:pt x="364810" y="444823"/>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0" name="Google Shape;1260;p14"/>
            <p:cNvSpPr/>
            <p:nvPr/>
          </p:nvSpPr>
          <p:spPr>
            <a:xfrm>
              <a:off x="1532690" y="4479005"/>
              <a:ext cx="497185" cy="439755"/>
            </a:xfrm>
            <a:custGeom>
              <a:rect b="b" l="l" r="r" t="t"/>
              <a:pathLst>
                <a:path extrusionOk="0" h="439755" w="497185">
                  <a:moveTo>
                    <a:pt x="270385" y="439698"/>
                  </a:moveTo>
                  <a:cubicBezTo>
                    <a:pt x="175967" y="434574"/>
                    <a:pt x="-109942" y="147211"/>
                    <a:pt x="45316" y="33177"/>
                  </a:cubicBezTo>
                  <a:cubicBezTo>
                    <a:pt x="143328" y="-38806"/>
                    <a:pt x="283047" y="206558"/>
                    <a:pt x="283047" y="206558"/>
                  </a:cubicBezTo>
                  <a:cubicBezTo>
                    <a:pt x="283047" y="206558"/>
                    <a:pt x="304040" y="-74716"/>
                    <a:pt x="454846" y="19188"/>
                  </a:cubicBezTo>
                  <a:cubicBezTo>
                    <a:pt x="590572" y="103700"/>
                    <a:pt x="364810" y="444829"/>
                    <a:pt x="270385"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1" name="Google Shape;1261;p14"/>
            <p:cNvSpPr/>
            <p:nvPr/>
          </p:nvSpPr>
          <p:spPr>
            <a:xfrm>
              <a:off x="6416840" y="229980"/>
              <a:ext cx="497203" cy="439754"/>
            </a:xfrm>
            <a:custGeom>
              <a:rect b="b" l="l" r="r" t="t"/>
              <a:pathLst>
                <a:path extrusionOk="0" h="439754" w="497203">
                  <a:moveTo>
                    <a:pt x="270408" y="439697"/>
                  </a:moveTo>
                  <a:cubicBezTo>
                    <a:pt x="175983" y="434572"/>
                    <a:pt x="-109926" y="147208"/>
                    <a:pt x="45300" y="33177"/>
                  </a:cubicBezTo>
                  <a:cubicBezTo>
                    <a:pt x="143344" y="-38808"/>
                    <a:pt x="283044" y="206558"/>
                    <a:pt x="283044" y="206558"/>
                  </a:cubicBezTo>
                  <a:cubicBezTo>
                    <a:pt x="283044" y="206558"/>
                    <a:pt x="304063" y="-74715"/>
                    <a:pt x="454875" y="19188"/>
                  </a:cubicBezTo>
                  <a:cubicBezTo>
                    <a:pt x="590575" y="103700"/>
                    <a:pt x="364832" y="444828"/>
                    <a:pt x="270408" y="43969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2" name="Google Shape;1262;p14"/>
            <p:cNvSpPr/>
            <p:nvPr/>
          </p:nvSpPr>
          <p:spPr>
            <a:xfrm>
              <a:off x="6465152" y="3076322"/>
              <a:ext cx="497185" cy="439755"/>
            </a:xfrm>
            <a:custGeom>
              <a:rect b="b" l="l" r="r" t="t"/>
              <a:pathLst>
                <a:path extrusionOk="0" h="439755" w="497185">
                  <a:moveTo>
                    <a:pt x="270420" y="439698"/>
                  </a:moveTo>
                  <a:cubicBezTo>
                    <a:pt x="175995" y="434573"/>
                    <a:pt x="-109945" y="147211"/>
                    <a:pt x="45313" y="33177"/>
                  </a:cubicBezTo>
                  <a:cubicBezTo>
                    <a:pt x="143356" y="-38806"/>
                    <a:pt x="283056" y="206558"/>
                    <a:pt x="283056" y="206558"/>
                  </a:cubicBezTo>
                  <a:cubicBezTo>
                    <a:pt x="283056" y="206558"/>
                    <a:pt x="304075" y="-74715"/>
                    <a:pt x="454824" y="19188"/>
                  </a:cubicBezTo>
                  <a:cubicBezTo>
                    <a:pt x="590587" y="103700"/>
                    <a:pt x="364844" y="444829"/>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3" name="Google Shape;1263;p14"/>
            <p:cNvSpPr/>
            <p:nvPr/>
          </p:nvSpPr>
          <p:spPr>
            <a:xfrm>
              <a:off x="6427125" y="1641889"/>
              <a:ext cx="497205" cy="439755"/>
            </a:xfrm>
            <a:custGeom>
              <a:rect b="b" l="l" r="r" t="t"/>
              <a:pathLst>
                <a:path extrusionOk="0" h="439755" w="497205">
                  <a:moveTo>
                    <a:pt x="270410" y="439698"/>
                  </a:moveTo>
                  <a:cubicBezTo>
                    <a:pt x="175985" y="434574"/>
                    <a:pt x="-109930" y="147211"/>
                    <a:pt x="45303" y="33177"/>
                  </a:cubicBezTo>
                  <a:cubicBezTo>
                    <a:pt x="143346" y="-38806"/>
                    <a:pt x="283046" y="206558"/>
                    <a:pt x="283046" y="206558"/>
                  </a:cubicBezTo>
                  <a:cubicBezTo>
                    <a:pt x="283046" y="206558"/>
                    <a:pt x="304065" y="-74715"/>
                    <a:pt x="454878" y="19188"/>
                  </a:cubicBezTo>
                  <a:cubicBezTo>
                    <a:pt x="590577" y="103700"/>
                    <a:pt x="364834" y="444829"/>
                    <a:pt x="27041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4" name="Google Shape;1264;p14"/>
            <p:cNvSpPr/>
            <p:nvPr/>
          </p:nvSpPr>
          <p:spPr>
            <a:xfrm>
              <a:off x="6458226" y="5826475"/>
              <a:ext cx="497182" cy="439755"/>
            </a:xfrm>
            <a:custGeom>
              <a:rect b="b" l="l" r="r" t="t"/>
              <a:pathLst>
                <a:path extrusionOk="0" h="439755" w="497182">
                  <a:moveTo>
                    <a:pt x="270361" y="439698"/>
                  </a:moveTo>
                  <a:cubicBezTo>
                    <a:pt x="175936" y="434574"/>
                    <a:pt x="-109934" y="147210"/>
                    <a:pt x="45317" y="33177"/>
                  </a:cubicBezTo>
                  <a:cubicBezTo>
                    <a:pt x="143361" y="-38807"/>
                    <a:pt x="283061" y="206558"/>
                    <a:pt x="283061" y="206558"/>
                  </a:cubicBezTo>
                  <a:cubicBezTo>
                    <a:pt x="283061" y="206558"/>
                    <a:pt x="304016" y="-74716"/>
                    <a:pt x="454829" y="19188"/>
                  </a:cubicBezTo>
                  <a:cubicBezTo>
                    <a:pt x="590592" y="103700"/>
                    <a:pt x="364785" y="444829"/>
                    <a:pt x="270361"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5" name="Google Shape;1265;p14"/>
            <p:cNvSpPr/>
            <p:nvPr/>
          </p:nvSpPr>
          <p:spPr>
            <a:xfrm>
              <a:off x="6475438" y="4488232"/>
              <a:ext cx="497178" cy="439755"/>
            </a:xfrm>
            <a:custGeom>
              <a:rect b="b" l="l" r="r" t="t"/>
              <a:pathLst>
                <a:path extrusionOk="0" h="439755" w="497178">
                  <a:moveTo>
                    <a:pt x="270357" y="439698"/>
                  </a:moveTo>
                  <a:cubicBezTo>
                    <a:pt x="175996" y="434574"/>
                    <a:pt x="-109945" y="147211"/>
                    <a:pt x="45313" y="33177"/>
                  </a:cubicBezTo>
                  <a:cubicBezTo>
                    <a:pt x="143357" y="-38806"/>
                    <a:pt x="283057" y="206558"/>
                    <a:pt x="283057" y="206558"/>
                  </a:cubicBezTo>
                  <a:cubicBezTo>
                    <a:pt x="283057" y="206558"/>
                    <a:pt x="304012" y="-74716"/>
                    <a:pt x="454825" y="19188"/>
                  </a:cubicBezTo>
                  <a:cubicBezTo>
                    <a:pt x="590588" y="103700"/>
                    <a:pt x="364781" y="444829"/>
                    <a:pt x="270357"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6" name="Google Shape;1266;p14"/>
            <p:cNvSpPr/>
            <p:nvPr/>
          </p:nvSpPr>
          <p:spPr>
            <a:xfrm>
              <a:off x="3945481" y="200529"/>
              <a:ext cx="497185" cy="439753"/>
            </a:xfrm>
            <a:custGeom>
              <a:rect b="b" l="l" r="r" t="t"/>
              <a:pathLst>
                <a:path extrusionOk="0" h="439753" w="497185">
                  <a:moveTo>
                    <a:pt x="270386" y="439696"/>
                  </a:moveTo>
                  <a:cubicBezTo>
                    <a:pt x="175967" y="434572"/>
                    <a:pt x="-109942" y="147208"/>
                    <a:pt x="45316" y="33177"/>
                  </a:cubicBezTo>
                  <a:cubicBezTo>
                    <a:pt x="143328" y="-38808"/>
                    <a:pt x="283047" y="206558"/>
                    <a:pt x="283047" y="206558"/>
                  </a:cubicBezTo>
                  <a:cubicBezTo>
                    <a:pt x="283047" y="206558"/>
                    <a:pt x="304041" y="-74715"/>
                    <a:pt x="454847" y="19188"/>
                  </a:cubicBezTo>
                  <a:cubicBezTo>
                    <a:pt x="590572" y="103701"/>
                    <a:pt x="364810" y="444827"/>
                    <a:pt x="270386" y="439696"/>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7" name="Google Shape;1267;p14"/>
            <p:cNvSpPr/>
            <p:nvPr/>
          </p:nvSpPr>
          <p:spPr>
            <a:xfrm>
              <a:off x="3993785" y="3046871"/>
              <a:ext cx="497185" cy="439755"/>
            </a:xfrm>
            <a:custGeom>
              <a:rect b="b" l="l" r="r" t="t"/>
              <a:pathLst>
                <a:path extrusionOk="0" h="439755" w="497185">
                  <a:moveTo>
                    <a:pt x="270385" y="439698"/>
                  </a:moveTo>
                  <a:cubicBezTo>
                    <a:pt x="175967" y="434573"/>
                    <a:pt x="-109941" y="147211"/>
                    <a:pt x="45316" y="33177"/>
                  </a:cubicBezTo>
                  <a:cubicBezTo>
                    <a:pt x="143328" y="-38806"/>
                    <a:pt x="283047" y="206558"/>
                    <a:pt x="283047" y="206558"/>
                  </a:cubicBezTo>
                  <a:cubicBezTo>
                    <a:pt x="283047" y="206558"/>
                    <a:pt x="304040" y="-74715"/>
                    <a:pt x="454847" y="19188"/>
                  </a:cubicBezTo>
                  <a:cubicBezTo>
                    <a:pt x="590571" y="103701"/>
                    <a:pt x="364810" y="444829"/>
                    <a:pt x="270385"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8" name="Google Shape;1268;p14"/>
            <p:cNvSpPr/>
            <p:nvPr/>
          </p:nvSpPr>
          <p:spPr>
            <a:xfrm>
              <a:off x="3955761" y="1612437"/>
              <a:ext cx="497186" cy="439755"/>
            </a:xfrm>
            <a:custGeom>
              <a:rect b="b" l="l" r="r" t="t"/>
              <a:pathLst>
                <a:path extrusionOk="0" h="439755" w="497186">
                  <a:moveTo>
                    <a:pt x="270386" y="439698"/>
                  </a:moveTo>
                  <a:cubicBezTo>
                    <a:pt x="175961" y="434574"/>
                    <a:pt x="-109941" y="147211"/>
                    <a:pt x="45317" y="33177"/>
                  </a:cubicBezTo>
                  <a:cubicBezTo>
                    <a:pt x="143329" y="-38806"/>
                    <a:pt x="283048" y="206558"/>
                    <a:pt x="283048" y="206558"/>
                  </a:cubicBezTo>
                  <a:cubicBezTo>
                    <a:pt x="283048" y="206558"/>
                    <a:pt x="304041" y="-74715"/>
                    <a:pt x="454847" y="19188"/>
                  </a:cubicBezTo>
                  <a:cubicBezTo>
                    <a:pt x="590572" y="103700"/>
                    <a:pt x="364811"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9" name="Google Shape;1269;p14"/>
            <p:cNvSpPr/>
            <p:nvPr/>
          </p:nvSpPr>
          <p:spPr>
            <a:xfrm>
              <a:off x="3986857" y="5797024"/>
              <a:ext cx="497186" cy="439755"/>
            </a:xfrm>
            <a:custGeom>
              <a:rect b="b" l="l" r="r" t="t"/>
              <a:pathLst>
                <a:path extrusionOk="0" h="439755" w="497186">
                  <a:moveTo>
                    <a:pt x="270386" y="439698"/>
                  </a:moveTo>
                  <a:cubicBezTo>
                    <a:pt x="175962" y="434574"/>
                    <a:pt x="-109941" y="147210"/>
                    <a:pt x="45316" y="33177"/>
                  </a:cubicBezTo>
                  <a:cubicBezTo>
                    <a:pt x="143329" y="-38806"/>
                    <a:pt x="283048" y="206558"/>
                    <a:pt x="283048" y="206558"/>
                  </a:cubicBezTo>
                  <a:cubicBezTo>
                    <a:pt x="283048" y="206558"/>
                    <a:pt x="304041" y="-74716"/>
                    <a:pt x="454847" y="19188"/>
                  </a:cubicBezTo>
                  <a:cubicBezTo>
                    <a:pt x="590572" y="103700"/>
                    <a:pt x="364811"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0" name="Google Shape;1270;p14"/>
            <p:cNvSpPr/>
            <p:nvPr/>
          </p:nvSpPr>
          <p:spPr>
            <a:xfrm>
              <a:off x="4004065" y="4458780"/>
              <a:ext cx="497186" cy="439761"/>
            </a:xfrm>
            <a:custGeom>
              <a:rect b="b" l="l" r="r" t="t"/>
              <a:pathLst>
                <a:path extrusionOk="0" h="439761" w="497186">
                  <a:moveTo>
                    <a:pt x="270386" y="439704"/>
                  </a:moveTo>
                  <a:cubicBezTo>
                    <a:pt x="175961" y="434574"/>
                    <a:pt x="-109941" y="147211"/>
                    <a:pt x="45317" y="33177"/>
                  </a:cubicBezTo>
                  <a:cubicBezTo>
                    <a:pt x="143329" y="-38806"/>
                    <a:pt x="283048" y="206558"/>
                    <a:pt x="283048" y="206558"/>
                  </a:cubicBezTo>
                  <a:cubicBezTo>
                    <a:pt x="283048" y="206558"/>
                    <a:pt x="304041" y="-74716"/>
                    <a:pt x="454847" y="19188"/>
                  </a:cubicBezTo>
                  <a:cubicBezTo>
                    <a:pt x="590572" y="103700"/>
                    <a:pt x="364811" y="444829"/>
                    <a:pt x="270386" y="4397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1" name="Google Shape;1271;p14"/>
            <p:cNvSpPr/>
            <p:nvPr/>
          </p:nvSpPr>
          <p:spPr>
            <a:xfrm>
              <a:off x="8888241" y="209757"/>
              <a:ext cx="497158" cy="439758"/>
            </a:xfrm>
            <a:custGeom>
              <a:rect b="b" l="l" r="r" t="t"/>
              <a:pathLst>
                <a:path extrusionOk="0" h="439758" w="497158">
                  <a:moveTo>
                    <a:pt x="270364" y="439701"/>
                  </a:moveTo>
                  <a:cubicBezTo>
                    <a:pt x="175939" y="434570"/>
                    <a:pt x="-109938" y="147208"/>
                    <a:pt x="45319" y="33177"/>
                  </a:cubicBezTo>
                  <a:cubicBezTo>
                    <a:pt x="143300" y="-38807"/>
                    <a:pt x="283064" y="206558"/>
                    <a:pt x="283064" y="206558"/>
                  </a:cubicBezTo>
                  <a:cubicBezTo>
                    <a:pt x="283064" y="206558"/>
                    <a:pt x="304018" y="-74715"/>
                    <a:pt x="454831" y="19188"/>
                  </a:cubicBezTo>
                  <a:cubicBezTo>
                    <a:pt x="590530" y="103701"/>
                    <a:pt x="364788" y="444826"/>
                    <a:pt x="270364" y="4397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2" name="Google Shape;1272;p14"/>
            <p:cNvSpPr/>
            <p:nvPr/>
          </p:nvSpPr>
          <p:spPr>
            <a:xfrm>
              <a:off x="8936508" y="3056103"/>
              <a:ext cx="497215" cy="439755"/>
            </a:xfrm>
            <a:custGeom>
              <a:rect b="b" l="l" r="r" t="t"/>
              <a:pathLst>
                <a:path extrusionOk="0" h="439755" w="497215">
                  <a:moveTo>
                    <a:pt x="270420" y="439698"/>
                  </a:moveTo>
                  <a:cubicBezTo>
                    <a:pt x="175996" y="434567"/>
                    <a:pt x="-109945" y="147204"/>
                    <a:pt x="45312" y="33177"/>
                  </a:cubicBezTo>
                  <a:cubicBezTo>
                    <a:pt x="143357" y="-38813"/>
                    <a:pt x="283057" y="206558"/>
                    <a:pt x="283057" y="206558"/>
                  </a:cubicBezTo>
                  <a:cubicBezTo>
                    <a:pt x="283057" y="206558"/>
                    <a:pt x="304075" y="-74715"/>
                    <a:pt x="454887" y="19188"/>
                  </a:cubicBezTo>
                  <a:cubicBezTo>
                    <a:pt x="590587" y="103700"/>
                    <a:pt x="364845" y="444823"/>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3" name="Google Shape;1273;p14"/>
            <p:cNvSpPr/>
            <p:nvPr/>
          </p:nvSpPr>
          <p:spPr>
            <a:xfrm>
              <a:off x="8898528" y="1621670"/>
              <a:ext cx="497158" cy="439755"/>
            </a:xfrm>
            <a:custGeom>
              <a:rect b="b" l="l" r="r" t="t"/>
              <a:pathLst>
                <a:path extrusionOk="0" h="439755" w="497158">
                  <a:moveTo>
                    <a:pt x="270364" y="439698"/>
                  </a:moveTo>
                  <a:cubicBezTo>
                    <a:pt x="175939" y="434567"/>
                    <a:pt x="-109938" y="147204"/>
                    <a:pt x="45319" y="33177"/>
                  </a:cubicBezTo>
                  <a:cubicBezTo>
                    <a:pt x="143300" y="-38813"/>
                    <a:pt x="283000" y="206558"/>
                    <a:pt x="283000" y="206558"/>
                  </a:cubicBezTo>
                  <a:cubicBezTo>
                    <a:pt x="283000" y="206558"/>
                    <a:pt x="304018" y="-74715"/>
                    <a:pt x="454831" y="19188"/>
                  </a:cubicBezTo>
                  <a:cubicBezTo>
                    <a:pt x="590530" y="103700"/>
                    <a:pt x="364788" y="444822"/>
                    <a:pt x="270364"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4" name="Google Shape;1274;p14"/>
            <p:cNvSpPr/>
            <p:nvPr/>
          </p:nvSpPr>
          <p:spPr>
            <a:xfrm>
              <a:off x="8929587" y="5806250"/>
              <a:ext cx="497215" cy="439761"/>
            </a:xfrm>
            <a:custGeom>
              <a:rect b="b" l="l" r="r" t="t"/>
              <a:pathLst>
                <a:path extrusionOk="0" h="439761" w="497215">
                  <a:moveTo>
                    <a:pt x="270420" y="439704"/>
                  </a:moveTo>
                  <a:cubicBezTo>
                    <a:pt x="175995" y="434574"/>
                    <a:pt x="-109945" y="147210"/>
                    <a:pt x="45312" y="33177"/>
                  </a:cubicBezTo>
                  <a:cubicBezTo>
                    <a:pt x="143357" y="-38807"/>
                    <a:pt x="283057" y="206558"/>
                    <a:pt x="283057" y="206558"/>
                  </a:cubicBezTo>
                  <a:cubicBezTo>
                    <a:pt x="283057" y="206558"/>
                    <a:pt x="304075" y="-74716"/>
                    <a:pt x="454887" y="19188"/>
                  </a:cubicBezTo>
                  <a:cubicBezTo>
                    <a:pt x="590587" y="103707"/>
                    <a:pt x="364844" y="444829"/>
                    <a:pt x="270420" y="4397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5" name="Google Shape;1275;p14"/>
            <p:cNvSpPr/>
            <p:nvPr/>
          </p:nvSpPr>
          <p:spPr>
            <a:xfrm>
              <a:off x="8946795" y="4468013"/>
              <a:ext cx="497215" cy="439755"/>
            </a:xfrm>
            <a:custGeom>
              <a:rect b="b" l="l" r="r" t="t"/>
              <a:pathLst>
                <a:path extrusionOk="0" h="439755" w="497215">
                  <a:moveTo>
                    <a:pt x="270420" y="439698"/>
                  </a:moveTo>
                  <a:cubicBezTo>
                    <a:pt x="175996" y="434567"/>
                    <a:pt x="-109945" y="147205"/>
                    <a:pt x="45312" y="33177"/>
                  </a:cubicBezTo>
                  <a:cubicBezTo>
                    <a:pt x="143357" y="-38812"/>
                    <a:pt x="283057" y="206558"/>
                    <a:pt x="283057" y="206558"/>
                  </a:cubicBezTo>
                  <a:cubicBezTo>
                    <a:pt x="283057" y="206558"/>
                    <a:pt x="304075" y="-74716"/>
                    <a:pt x="454887" y="19188"/>
                  </a:cubicBezTo>
                  <a:cubicBezTo>
                    <a:pt x="590587" y="103701"/>
                    <a:pt x="364845" y="444822"/>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6" name="Google Shape;1276;p14"/>
            <p:cNvSpPr/>
            <p:nvPr/>
          </p:nvSpPr>
          <p:spPr>
            <a:xfrm>
              <a:off x="11359598" y="186678"/>
              <a:ext cx="497184" cy="439756"/>
            </a:xfrm>
            <a:custGeom>
              <a:rect b="b" l="l" r="r" t="t"/>
              <a:pathLst>
                <a:path extrusionOk="0" h="439756" w="497184">
                  <a:moveTo>
                    <a:pt x="270363" y="439699"/>
                  </a:moveTo>
                  <a:cubicBezTo>
                    <a:pt x="175939" y="434572"/>
                    <a:pt x="-109938" y="147208"/>
                    <a:pt x="45320" y="33177"/>
                  </a:cubicBezTo>
                  <a:cubicBezTo>
                    <a:pt x="143300" y="-38808"/>
                    <a:pt x="283063" y="206558"/>
                    <a:pt x="283063" y="206558"/>
                  </a:cubicBezTo>
                  <a:cubicBezTo>
                    <a:pt x="283063" y="206558"/>
                    <a:pt x="304019" y="-74715"/>
                    <a:pt x="454831" y="19188"/>
                  </a:cubicBezTo>
                  <a:cubicBezTo>
                    <a:pt x="590594" y="103701"/>
                    <a:pt x="364788" y="444827"/>
                    <a:pt x="270363" y="43969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7" name="Google Shape;1277;p14"/>
            <p:cNvSpPr/>
            <p:nvPr/>
          </p:nvSpPr>
          <p:spPr>
            <a:xfrm>
              <a:off x="11407921" y="3033021"/>
              <a:ext cx="497159" cy="439755"/>
            </a:xfrm>
            <a:custGeom>
              <a:rect b="b" l="l" r="r" t="t"/>
              <a:pathLst>
                <a:path extrusionOk="0" h="439755" w="497159">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31" y="103700"/>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8" name="Google Shape;1278;p14"/>
            <p:cNvSpPr/>
            <p:nvPr/>
          </p:nvSpPr>
          <p:spPr>
            <a:xfrm>
              <a:off x="11369885" y="1598588"/>
              <a:ext cx="497184" cy="439755"/>
            </a:xfrm>
            <a:custGeom>
              <a:rect b="b" l="l" r="r" t="t"/>
              <a:pathLst>
                <a:path extrusionOk="0" h="439755" w="497184">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94" y="103700"/>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9" name="Google Shape;1279;p14"/>
            <p:cNvSpPr/>
            <p:nvPr/>
          </p:nvSpPr>
          <p:spPr>
            <a:xfrm>
              <a:off x="11400999" y="5783174"/>
              <a:ext cx="497159" cy="439755"/>
            </a:xfrm>
            <a:custGeom>
              <a:rect b="b" l="l" r="r" t="t"/>
              <a:pathLst>
                <a:path extrusionOk="0" h="439755" w="497159">
                  <a:moveTo>
                    <a:pt x="270364" y="439698"/>
                  </a:moveTo>
                  <a:cubicBezTo>
                    <a:pt x="175939" y="434574"/>
                    <a:pt x="-109938" y="147211"/>
                    <a:pt x="45319" y="33177"/>
                  </a:cubicBezTo>
                  <a:cubicBezTo>
                    <a:pt x="143300" y="-38806"/>
                    <a:pt x="283000" y="206558"/>
                    <a:pt x="283000" y="206558"/>
                  </a:cubicBezTo>
                  <a:cubicBezTo>
                    <a:pt x="283000" y="206558"/>
                    <a:pt x="304019" y="-74716"/>
                    <a:pt x="454832" y="19188"/>
                  </a:cubicBezTo>
                  <a:cubicBezTo>
                    <a:pt x="590531" y="103701"/>
                    <a:pt x="364788" y="444829"/>
                    <a:pt x="270364"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0" name="Google Shape;1280;p14"/>
            <p:cNvSpPr/>
            <p:nvPr/>
          </p:nvSpPr>
          <p:spPr>
            <a:xfrm>
              <a:off x="11418208" y="4444931"/>
              <a:ext cx="497159" cy="439755"/>
            </a:xfrm>
            <a:custGeom>
              <a:rect b="b" l="l" r="r" t="t"/>
              <a:pathLst>
                <a:path extrusionOk="0" h="439755" w="497159">
                  <a:moveTo>
                    <a:pt x="270363" y="439698"/>
                  </a:moveTo>
                  <a:cubicBezTo>
                    <a:pt x="175939" y="434574"/>
                    <a:pt x="-109938" y="147211"/>
                    <a:pt x="45320" y="33177"/>
                  </a:cubicBezTo>
                  <a:cubicBezTo>
                    <a:pt x="143300" y="-38806"/>
                    <a:pt x="283000" y="206558"/>
                    <a:pt x="283000" y="206558"/>
                  </a:cubicBezTo>
                  <a:cubicBezTo>
                    <a:pt x="283000" y="206558"/>
                    <a:pt x="304019" y="-74715"/>
                    <a:pt x="454831" y="19188"/>
                  </a:cubicBezTo>
                  <a:cubicBezTo>
                    <a:pt x="590531" y="103701"/>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1" name="Google Shape;1281;p14"/>
            <p:cNvSpPr/>
            <p:nvPr/>
          </p:nvSpPr>
          <p:spPr>
            <a:xfrm>
              <a:off x="1013090" y="983367"/>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7"/>
                    <a:pt x="21864" y="17265"/>
                  </a:cubicBezTo>
                  <a:cubicBezTo>
                    <a:pt x="-56533" y="75031"/>
                    <a:pt x="96768" y="271424"/>
                    <a:pt x="153855"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2" name="Google Shape;1282;p14"/>
            <p:cNvSpPr/>
            <p:nvPr/>
          </p:nvSpPr>
          <p:spPr>
            <a:xfrm>
              <a:off x="1061397" y="3829710"/>
              <a:ext cx="303181" cy="264037"/>
            </a:xfrm>
            <a:custGeom>
              <a:rect b="b" l="l" r="r" t="t"/>
              <a:pathLst>
                <a:path extrusionOk="0" h="264037" w="303181">
                  <a:moveTo>
                    <a:pt x="153853" y="263823"/>
                  </a:moveTo>
                  <a:cubicBezTo>
                    <a:pt x="210939" y="256216"/>
                    <a:pt x="370876" y="68141"/>
                    <a:pt x="271188" y="6286"/>
                  </a:cubicBezTo>
                  <a:cubicBezTo>
                    <a:pt x="208253" y="-32760"/>
                    <a:pt x="135082" y="122866"/>
                    <a:pt x="135082" y="122866"/>
                  </a:cubicBezTo>
                  <a:cubicBezTo>
                    <a:pt x="135082" y="122866"/>
                    <a:pt x="108964"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3" name="Google Shape;1283;p14"/>
            <p:cNvSpPr/>
            <p:nvPr/>
          </p:nvSpPr>
          <p:spPr>
            <a:xfrm>
              <a:off x="1071676" y="5241620"/>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1"/>
                    <a:pt x="21864" y="17265"/>
                  </a:cubicBezTo>
                  <a:cubicBezTo>
                    <a:pt x="-56533" y="75031"/>
                    <a:pt x="96768" y="271424"/>
                    <a:pt x="153855"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4" name="Google Shape;1284;p14"/>
            <p:cNvSpPr/>
            <p:nvPr/>
          </p:nvSpPr>
          <p:spPr>
            <a:xfrm>
              <a:off x="1054463" y="6579868"/>
              <a:ext cx="303182" cy="264055"/>
            </a:xfrm>
            <a:custGeom>
              <a:rect b="b" l="l" r="r" t="t"/>
              <a:pathLst>
                <a:path extrusionOk="0" h="264055" w="303182">
                  <a:moveTo>
                    <a:pt x="153859" y="263844"/>
                  </a:moveTo>
                  <a:cubicBezTo>
                    <a:pt x="210945" y="256224"/>
                    <a:pt x="370876" y="68137"/>
                    <a:pt x="271188" y="6287"/>
                  </a:cubicBezTo>
                  <a:cubicBezTo>
                    <a:pt x="208259" y="-32765"/>
                    <a:pt x="135088" y="122874"/>
                    <a:pt x="135088" y="122874"/>
                  </a:cubicBezTo>
                  <a:cubicBezTo>
                    <a:pt x="135088" y="122874"/>
                    <a:pt x="108964" y="-46925"/>
                    <a:pt x="21861" y="17273"/>
                  </a:cubicBezTo>
                  <a:cubicBezTo>
                    <a:pt x="-56529" y="74995"/>
                    <a:pt x="96766" y="271400"/>
                    <a:pt x="153859"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5" name="Google Shape;1285;p14"/>
            <p:cNvSpPr/>
            <p:nvPr/>
          </p:nvSpPr>
          <p:spPr>
            <a:xfrm>
              <a:off x="1023367" y="2395277"/>
              <a:ext cx="303182" cy="264037"/>
            </a:xfrm>
            <a:custGeom>
              <a:rect b="b" l="l" r="r" t="t"/>
              <a:pathLst>
                <a:path extrusionOk="0" h="264037" w="303182">
                  <a:moveTo>
                    <a:pt x="153859" y="263823"/>
                  </a:moveTo>
                  <a:cubicBezTo>
                    <a:pt x="210945" y="256216"/>
                    <a:pt x="370876" y="68141"/>
                    <a:pt x="271188" y="6286"/>
                  </a:cubicBezTo>
                  <a:cubicBezTo>
                    <a:pt x="208259"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6" name="Google Shape;1286;p14"/>
            <p:cNvSpPr/>
            <p:nvPr/>
          </p:nvSpPr>
          <p:spPr>
            <a:xfrm>
              <a:off x="5823275" y="992594"/>
              <a:ext cx="303182" cy="264037"/>
            </a:xfrm>
            <a:custGeom>
              <a:rect b="b" l="l" r="r" t="t"/>
              <a:pathLst>
                <a:path extrusionOk="0" h="264037" w="303182">
                  <a:moveTo>
                    <a:pt x="153853" y="263823"/>
                  </a:moveTo>
                  <a:cubicBezTo>
                    <a:pt x="210945" y="256222"/>
                    <a:pt x="370876" y="68148"/>
                    <a:pt x="271188" y="6286"/>
                  </a:cubicBezTo>
                  <a:cubicBezTo>
                    <a:pt x="208253" y="-32760"/>
                    <a:pt x="135082" y="122866"/>
                    <a:pt x="135082" y="122866"/>
                  </a:cubicBezTo>
                  <a:cubicBezTo>
                    <a:pt x="135082" y="122866"/>
                    <a:pt x="108964" y="-46921"/>
                    <a:pt x="21862"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7" name="Google Shape;1287;p14"/>
            <p:cNvSpPr/>
            <p:nvPr/>
          </p:nvSpPr>
          <p:spPr>
            <a:xfrm>
              <a:off x="5871579" y="3838937"/>
              <a:ext cx="303182" cy="264037"/>
            </a:xfrm>
            <a:custGeom>
              <a:rect b="b" l="l" r="r" t="t"/>
              <a:pathLst>
                <a:path extrusionOk="0" h="264037" w="303182">
                  <a:moveTo>
                    <a:pt x="153859" y="263823"/>
                  </a:moveTo>
                  <a:cubicBezTo>
                    <a:pt x="210945" y="256222"/>
                    <a:pt x="370877" y="68148"/>
                    <a:pt x="271188" y="6286"/>
                  </a:cubicBezTo>
                  <a:cubicBezTo>
                    <a:pt x="208253"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8" name="Google Shape;1288;p14"/>
            <p:cNvSpPr/>
            <p:nvPr/>
          </p:nvSpPr>
          <p:spPr>
            <a:xfrm>
              <a:off x="5881860" y="5250847"/>
              <a:ext cx="303182" cy="264037"/>
            </a:xfrm>
            <a:custGeom>
              <a:rect b="b" l="l" r="r" t="t"/>
              <a:pathLst>
                <a:path extrusionOk="0" h="264037" w="303182">
                  <a:moveTo>
                    <a:pt x="153853" y="263823"/>
                  </a:moveTo>
                  <a:cubicBezTo>
                    <a:pt x="210946" y="256222"/>
                    <a:pt x="370876" y="68148"/>
                    <a:pt x="271188" y="6286"/>
                  </a:cubicBezTo>
                  <a:cubicBezTo>
                    <a:pt x="208253" y="-32760"/>
                    <a:pt x="135082" y="122866"/>
                    <a:pt x="135082" y="122866"/>
                  </a:cubicBezTo>
                  <a:cubicBezTo>
                    <a:pt x="135082" y="122866"/>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9" name="Google Shape;1289;p14"/>
            <p:cNvSpPr/>
            <p:nvPr/>
          </p:nvSpPr>
          <p:spPr>
            <a:xfrm>
              <a:off x="5864652" y="6589076"/>
              <a:ext cx="303181" cy="264058"/>
            </a:xfrm>
            <a:custGeom>
              <a:rect b="b" l="l" r="r" t="t"/>
              <a:pathLst>
                <a:path extrusionOk="0" h="264058" w="303181">
                  <a:moveTo>
                    <a:pt x="153853" y="263843"/>
                  </a:moveTo>
                  <a:cubicBezTo>
                    <a:pt x="210939" y="256223"/>
                    <a:pt x="370877" y="68136"/>
                    <a:pt x="271188" y="6287"/>
                  </a:cubicBezTo>
                  <a:cubicBezTo>
                    <a:pt x="208253" y="-32765"/>
                    <a:pt x="135082" y="122873"/>
                    <a:pt x="135082" y="122873"/>
                  </a:cubicBezTo>
                  <a:cubicBezTo>
                    <a:pt x="135082" y="122873"/>
                    <a:pt x="108964" y="-46926"/>
                    <a:pt x="21861" y="17273"/>
                  </a:cubicBezTo>
                  <a:cubicBezTo>
                    <a:pt x="-56529" y="75058"/>
                    <a:pt x="96766" y="271463"/>
                    <a:pt x="153853" y="26384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0" name="Google Shape;1290;p14"/>
            <p:cNvSpPr/>
            <p:nvPr/>
          </p:nvSpPr>
          <p:spPr>
            <a:xfrm>
              <a:off x="5833556" y="2404504"/>
              <a:ext cx="303182" cy="264037"/>
            </a:xfrm>
            <a:custGeom>
              <a:rect b="b" l="l" r="r" t="t"/>
              <a:pathLst>
                <a:path extrusionOk="0" h="264037" w="303182">
                  <a:moveTo>
                    <a:pt x="153853" y="263823"/>
                  </a:moveTo>
                  <a:cubicBezTo>
                    <a:pt x="210939"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1" name="Google Shape;1291;p14"/>
            <p:cNvSpPr/>
            <p:nvPr/>
          </p:nvSpPr>
          <p:spPr>
            <a:xfrm>
              <a:off x="3418181" y="963143"/>
              <a:ext cx="303182" cy="264037"/>
            </a:xfrm>
            <a:custGeom>
              <a:rect b="b" l="l" r="r" t="t"/>
              <a:pathLst>
                <a:path extrusionOk="0" h="264037" w="303182">
                  <a:moveTo>
                    <a:pt x="153858" y="263823"/>
                  </a:moveTo>
                  <a:cubicBezTo>
                    <a:pt x="210945" y="256222"/>
                    <a:pt x="370876" y="68148"/>
                    <a:pt x="271187" y="6286"/>
                  </a:cubicBezTo>
                  <a:cubicBezTo>
                    <a:pt x="208259" y="-32760"/>
                    <a:pt x="135088" y="122866"/>
                    <a:pt x="135088" y="122866"/>
                  </a:cubicBezTo>
                  <a:cubicBezTo>
                    <a:pt x="135088" y="122866"/>
                    <a:pt x="108964" y="-46921"/>
                    <a:pt x="21861" y="17265"/>
                  </a:cubicBezTo>
                  <a:cubicBezTo>
                    <a:pt x="-56530" y="75031"/>
                    <a:pt x="96772" y="271424"/>
                    <a:pt x="153858"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2" name="Google Shape;1292;p14"/>
            <p:cNvSpPr/>
            <p:nvPr/>
          </p:nvSpPr>
          <p:spPr>
            <a:xfrm>
              <a:off x="3466489" y="3809490"/>
              <a:ext cx="303181" cy="264033"/>
            </a:xfrm>
            <a:custGeom>
              <a:rect b="b" l="l" r="r" t="t"/>
              <a:pathLst>
                <a:path extrusionOk="0" h="264033" w="303181">
                  <a:moveTo>
                    <a:pt x="153855" y="263819"/>
                  </a:moveTo>
                  <a:cubicBezTo>
                    <a:pt x="210941" y="256217"/>
                    <a:pt x="370879" y="68143"/>
                    <a:pt x="271184" y="6288"/>
                  </a:cubicBezTo>
                  <a:cubicBezTo>
                    <a:pt x="208256" y="-32765"/>
                    <a:pt x="135084" y="122861"/>
                    <a:pt x="135084" y="122861"/>
                  </a:cubicBezTo>
                  <a:cubicBezTo>
                    <a:pt x="135084" y="122861"/>
                    <a:pt x="108967" y="-46925"/>
                    <a:pt x="21864" y="17261"/>
                  </a:cubicBezTo>
                  <a:cubicBezTo>
                    <a:pt x="-56533" y="75027"/>
                    <a:pt x="96769" y="271420"/>
                    <a:pt x="153855"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3" name="Google Shape;1293;p14"/>
            <p:cNvSpPr/>
            <p:nvPr/>
          </p:nvSpPr>
          <p:spPr>
            <a:xfrm>
              <a:off x="3476766" y="5221400"/>
              <a:ext cx="303182" cy="264033"/>
            </a:xfrm>
            <a:custGeom>
              <a:rect b="b" l="l" r="r" t="t"/>
              <a:pathLst>
                <a:path extrusionOk="0" h="264033" w="303182">
                  <a:moveTo>
                    <a:pt x="153859" y="263819"/>
                  </a:moveTo>
                  <a:cubicBezTo>
                    <a:pt x="210945" y="256218"/>
                    <a:pt x="370876" y="68143"/>
                    <a:pt x="271188" y="6288"/>
                  </a:cubicBezTo>
                  <a:cubicBezTo>
                    <a:pt x="208253" y="-32765"/>
                    <a:pt x="135082" y="122861"/>
                    <a:pt x="135082" y="122861"/>
                  </a:cubicBezTo>
                  <a:cubicBezTo>
                    <a:pt x="135082" y="122861"/>
                    <a:pt x="108964" y="-46925"/>
                    <a:pt x="21861" y="17261"/>
                  </a:cubicBezTo>
                  <a:cubicBezTo>
                    <a:pt x="-56529" y="75027"/>
                    <a:pt x="96766" y="271419"/>
                    <a:pt x="153859"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4" name="Google Shape;1294;p14"/>
            <p:cNvSpPr/>
            <p:nvPr/>
          </p:nvSpPr>
          <p:spPr>
            <a:xfrm>
              <a:off x="3459557" y="6559612"/>
              <a:ext cx="303182" cy="264059"/>
            </a:xfrm>
            <a:custGeom>
              <a:rect b="b" l="l" r="r" t="t"/>
              <a:pathLst>
                <a:path extrusionOk="0" h="264059" w="303182">
                  <a:moveTo>
                    <a:pt x="153853" y="263844"/>
                  </a:moveTo>
                  <a:cubicBezTo>
                    <a:pt x="210945" y="256223"/>
                    <a:pt x="370877" y="68200"/>
                    <a:pt x="271188" y="6287"/>
                  </a:cubicBezTo>
                  <a:cubicBezTo>
                    <a:pt x="208253" y="-32765"/>
                    <a:pt x="135082" y="122873"/>
                    <a:pt x="135082" y="122873"/>
                  </a:cubicBezTo>
                  <a:cubicBezTo>
                    <a:pt x="135082" y="122873"/>
                    <a:pt x="108964" y="-46926"/>
                    <a:pt x="21861" y="17273"/>
                  </a:cubicBezTo>
                  <a:cubicBezTo>
                    <a:pt x="-56529" y="75058"/>
                    <a:pt x="96766" y="271463"/>
                    <a:pt x="153853"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5" name="Google Shape;1295;p14"/>
            <p:cNvSpPr/>
            <p:nvPr/>
          </p:nvSpPr>
          <p:spPr>
            <a:xfrm>
              <a:off x="3428461" y="2375053"/>
              <a:ext cx="303182" cy="264037"/>
            </a:xfrm>
            <a:custGeom>
              <a:rect b="b" l="l" r="r" t="t"/>
              <a:pathLst>
                <a:path extrusionOk="0" h="264037" w="303182">
                  <a:moveTo>
                    <a:pt x="153853" y="263823"/>
                  </a:moveTo>
                  <a:cubicBezTo>
                    <a:pt x="210946"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6" name="Google Shape;1296;p14"/>
            <p:cNvSpPr/>
            <p:nvPr/>
          </p:nvSpPr>
          <p:spPr>
            <a:xfrm>
              <a:off x="8228360" y="972374"/>
              <a:ext cx="303181" cy="264033"/>
            </a:xfrm>
            <a:custGeom>
              <a:rect b="b" l="l" r="r" t="t"/>
              <a:pathLst>
                <a:path extrusionOk="0" h="264033" w="303181">
                  <a:moveTo>
                    <a:pt x="153894" y="263818"/>
                  </a:moveTo>
                  <a:cubicBezTo>
                    <a:pt x="210980" y="256217"/>
                    <a:pt x="370873" y="68143"/>
                    <a:pt x="271178" y="6288"/>
                  </a:cubicBezTo>
                  <a:cubicBezTo>
                    <a:pt x="208249" y="-32765"/>
                    <a:pt x="135097" y="122861"/>
                    <a:pt x="135097" y="122861"/>
                  </a:cubicBezTo>
                  <a:cubicBezTo>
                    <a:pt x="135097" y="122861"/>
                    <a:pt x="108999" y="-46925"/>
                    <a:pt x="21877" y="17261"/>
                  </a:cubicBezTo>
                  <a:cubicBezTo>
                    <a:pt x="-56546" y="75027"/>
                    <a:pt x="96744" y="271419"/>
                    <a:pt x="153894" y="26381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7" name="Google Shape;1297;p14"/>
            <p:cNvSpPr/>
            <p:nvPr/>
          </p:nvSpPr>
          <p:spPr>
            <a:xfrm>
              <a:off x="8276683" y="3818717"/>
              <a:ext cx="303173" cy="264033"/>
            </a:xfrm>
            <a:custGeom>
              <a:rect b="b" l="l" r="r" t="t"/>
              <a:pathLst>
                <a:path extrusionOk="0" h="264033" w="303173">
                  <a:moveTo>
                    <a:pt x="153830" y="263819"/>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20"/>
                    <a:pt x="153830"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8" name="Google Shape;1298;p14"/>
            <p:cNvSpPr/>
            <p:nvPr/>
          </p:nvSpPr>
          <p:spPr>
            <a:xfrm>
              <a:off x="8286937" y="5230627"/>
              <a:ext cx="303206" cy="264033"/>
            </a:xfrm>
            <a:custGeom>
              <a:rect b="b" l="l" r="r" t="t"/>
              <a:pathLst>
                <a:path extrusionOk="0" h="264033" w="303206">
                  <a:moveTo>
                    <a:pt x="153863" y="263819"/>
                  </a:moveTo>
                  <a:cubicBezTo>
                    <a:pt x="210950" y="256218"/>
                    <a:pt x="370906" y="68143"/>
                    <a:pt x="271211" y="6288"/>
                  </a:cubicBezTo>
                  <a:cubicBezTo>
                    <a:pt x="208283" y="-32765"/>
                    <a:pt x="135068" y="122861"/>
                    <a:pt x="135068" y="122861"/>
                  </a:cubicBezTo>
                  <a:cubicBezTo>
                    <a:pt x="135068" y="122861"/>
                    <a:pt x="108968" y="-46925"/>
                    <a:pt x="21847" y="17261"/>
                  </a:cubicBezTo>
                  <a:cubicBezTo>
                    <a:pt x="-56512" y="75033"/>
                    <a:pt x="96777" y="271426"/>
                    <a:pt x="153863"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99" name="Google Shape;1299;p14"/>
            <p:cNvSpPr/>
            <p:nvPr/>
          </p:nvSpPr>
          <p:spPr>
            <a:xfrm>
              <a:off x="8269729" y="6568883"/>
              <a:ext cx="303206" cy="263995"/>
            </a:xfrm>
            <a:custGeom>
              <a:rect b="b" l="l" r="r" t="t"/>
              <a:pathLst>
                <a:path extrusionOk="0" h="263995" w="303206">
                  <a:moveTo>
                    <a:pt x="153863" y="263780"/>
                  </a:moveTo>
                  <a:cubicBezTo>
                    <a:pt x="210950" y="256223"/>
                    <a:pt x="370906" y="68136"/>
                    <a:pt x="271211" y="6287"/>
                  </a:cubicBezTo>
                  <a:cubicBezTo>
                    <a:pt x="208283" y="-32765"/>
                    <a:pt x="135067" y="122873"/>
                    <a:pt x="135067" y="122873"/>
                  </a:cubicBezTo>
                  <a:cubicBezTo>
                    <a:pt x="135067" y="122873"/>
                    <a:pt x="108968" y="-46926"/>
                    <a:pt x="21847" y="17273"/>
                  </a:cubicBezTo>
                  <a:cubicBezTo>
                    <a:pt x="-56512" y="74995"/>
                    <a:pt x="96777" y="271400"/>
                    <a:pt x="153863" y="26378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0" name="Google Shape;1300;p14"/>
            <p:cNvSpPr/>
            <p:nvPr/>
          </p:nvSpPr>
          <p:spPr>
            <a:xfrm>
              <a:off x="8238647" y="2384283"/>
              <a:ext cx="303173" cy="264033"/>
            </a:xfrm>
            <a:custGeom>
              <a:rect b="b" l="l" r="r" t="t"/>
              <a:pathLst>
                <a:path extrusionOk="0" h="264033" w="303173">
                  <a:moveTo>
                    <a:pt x="153830" y="263818"/>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19"/>
                    <a:pt x="153830" y="26381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1" name="Google Shape;1301;p14"/>
            <p:cNvSpPr/>
            <p:nvPr/>
          </p:nvSpPr>
          <p:spPr>
            <a:xfrm>
              <a:off x="10633453" y="949293"/>
              <a:ext cx="303206" cy="264037"/>
            </a:xfrm>
            <a:custGeom>
              <a:rect b="b" l="l" r="r" t="t"/>
              <a:pathLst>
                <a:path extrusionOk="0" h="264037" w="303206">
                  <a:moveTo>
                    <a:pt x="153863" y="263823"/>
                  </a:moveTo>
                  <a:cubicBezTo>
                    <a:pt x="210950" y="256216"/>
                    <a:pt x="370906" y="68141"/>
                    <a:pt x="271211" y="6286"/>
                  </a:cubicBezTo>
                  <a:cubicBezTo>
                    <a:pt x="208283" y="-32760"/>
                    <a:pt x="135067" y="122866"/>
                    <a:pt x="135067" y="122866"/>
                  </a:cubicBezTo>
                  <a:cubicBezTo>
                    <a:pt x="135067" y="122866"/>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2" name="Google Shape;1302;p14"/>
            <p:cNvSpPr/>
            <p:nvPr/>
          </p:nvSpPr>
          <p:spPr>
            <a:xfrm>
              <a:off x="10681776" y="3795636"/>
              <a:ext cx="303151" cy="264037"/>
            </a:xfrm>
            <a:custGeom>
              <a:rect b="b" l="l" r="r" t="t"/>
              <a:pathLst>
                <a:path extrusionOk="0" h="264037" w="303151">
                  <a:moveTo>
                    <a:pt x="153863" y="263823"/>
                  </a:moveTo>
                  <a:cubicBezTo>
                    <a:pt x="210950" y="256222"/>
                    <a:pt x="370842" y="68141"/>
                    <a:pt x="271148" y="6286"/>
                  </a:cubicBezTo>
                  <a:cubicBezTo>
                    <a:pt x="208219"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3" name="Google Shape;1303;p14"/>
            <p:cNvSpPr/>
            <p:nvPr/>
          </p:nvSpPr>
          <p:spPr>
            <a:xfrm>
              <a:off x="10692039" y="5207546"/>
              <a:ext cx="303175" cy="264037"/>
            </a:xfrm>
            <a:custGeom>
              <a:rect b="b" l="l" r="r" t="t"/>
              <a:pathLst>
                <a:path extrusionOk="0" h="264037" w="303175">
                  <a:moveTo>
                    <a:pt x="153888" y="263823"/>
                  </a:moveTo>
                  <a:cubicBezTo>
                    <a:pt x="210974" y="256222"/>
                    <a:pt x="370867" y="68148"/>
                    <a:pt x="271172" y="6286"/>
                  </a:cubicBezTo>
                  <a:cubicBezTo>
                    <a:pt x="208243" y="-32760"/>
                    <a:pt x="135092" y="122866"/>
                    <a:pt x="135092" y="122866"/>
                  </a:cubicBezTo>
                  <a:cubicBezTo>
                    <a:pt x="135092" y="122866"/>
                    <a:pt x="108993" y="-46921"/>
                    <a:pt x="21871" y="17265"/>
                  </a:cubicBezTo>
                  <a:cubicBezTo>
                    <a:pt x="-56551" y="75031"/>
                    <a:pt x="96801" y="271424"/>
                    <a:pt x="153888"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4" name="Google Shape;1304;p14"/>
            <p:cNvSpPr/>
            <p:nvPr/>
          </p:nvSpPr>
          <p:spPr>
            <a:xfrm>
              <a:off x="10674831" y="6545769"/>
              <a:ext cx="303175" cy="264059"/>
            </a:xfrm>
            <a:custGeom>
              <a:rect b="b" l="l" r="r" t="t"/>
              <a:pathLst>
                <a:path extrusionOk="0" h="264059" w="303175">
                  <a:moveTo>
                    <a:pt x="153888" y="263844"/>
                  </a:moveTo>
                  <a:cubicBezTo>
                    <a:pt x="210974" y="256224"/>
                    <a:pt x="370867" y="68137"/>
                    <a:pt x="271172" y="6287"/>
                  </a:cubicBezTo>
                  <a:cubicBezTo>
                    <a:pt x="208243" y="-32765"/>
                    <a:pt x="135091" y="122874"/>
                    <a:pt x="135091" y="122874"/>
                  </a:cubicBezTo>
                  <a:cubicBezTo>
                    <a:pt x="135091" y="122874"/>
                    <a:pt x="108993" y="-46925"/>
                    <a:pt x="21871" y="17273"/>
                  </a:cubicBezTo>
                  <a:cubicBezTo>
                    <a:pt x="-56551" y="75058"/>
                    <a:pt x="96800" y="271463"/>
                    <a:pt x="153888"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5" name="Google Shape;1305;p14"/>
            <p:cNvSpPr/>
            <p:nvPr/>
          </p:nvSpPr>
          <p:spPr>
            <a:xfrm>
              <a:off x="10643740" y="2361203"/>
              <a:ext cx="303206" cy="264037"/>
            </a:xfrm>
            <a:custGeom>
              <a:rect b="b" l="l" r="r" t="t"/>
              <a:pathLst>
                <a:path extrusionOk="0" h="264037" w="303206">
                  <a:moveTo>
                    <a:pt x="153863" y="263823"/>
                  </a:moveTo>
                  <a:cubicBezTo>
                    <a:pt x="210950" y="256222"/>
                    <a:pt x="370906" y="68141"/>
                    <a:pt x="271211" y="6286"/>
                  </a:cubicBezTo>
                  <a:cubicBezTo>
                    <a:pt x="208283"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6" name="Google Shape;1306;p14"/>
            <p:cNvSpPr/>
            <p:nvPr/>
          </p:nvSpPr>
          <p:spPr>
            <a:xfrm>
              <a:off x="193642" y="150669"/>
              <a:ext cx="586741" cy="526869"/>
            </a:xfrm>
            <a:custGeom>
              <a:rect b="b" l="l" r="r" t="t"/>
              <a:pathLst>
                <a:path extrusionOk="0" h="526869" w="586741">
                  <a:moveTo>
                    <a:pt x="338094" y="526869"/>
                  </a:moveTo>
                  <a:cubicBezTo>
                    <a:pt x="226273" y="526329"/>
                    <a:pt x="-128189" y="203626"/>
                    <a:pt x="48522" y="59877"/>
                  </a:cubicBezTo>
                  <a:cubicBezTo>
                    <a:pt x="160076" y="-30868"/>
                    <a:pt x="339429" y="250769"/>
                    <a:pt x="339429" y="250769"/>
                  </a:cubicBezTo>
                  <a:cubicBezTo>
                    <a:pt x="339429" y="250769"/>
                    <a:pt x="347793" y="-82665"/>
                    <a:pt x="531394" y="19434"/>
                  </a:cubicBezTo>
                  <a:cubicBezTo>
                    <a:pt x="696634" y="111323"/>
                    <a:pt x="449911" y="527409"/>
                    <a:pt x="338094" y="52686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7" name="Google Shape;1307;p14"/>
            <p:cNvSpPr/>
            <p:nvPr/>
          </p:nvSpPr>
          <p:spPr>
            <a:xfrm>
              <a:off x="241948" y="2997011"/>
              <a:ext cx="586741" cy="526870"/>
            </a:xfrm>
            <a:custGeom>
              <a:rect b="b" l="l" r="r" t="t"/>
              <a:pathLst>
                <a:path extrusionOk="0" h="526870" w="586741">
                  <a:moveTo>
                    <a:pt x="338094" y="526870"/>
                  </a:moveTo>
                  <a:cubicBezTo>
                    <a:pt x="226273" y="526330"/>
                    <a:pt x="-128189" y="203629"/>
                    <a:pt x="48522" y="59878"/>
                  </a:cubicBezTo>
                  <a:cubicBezTo>
                    <a:pt x="160075" y="-30870"/>
                    <a:pt x="339429" y="250772"/>
                    <a:pt x="339429" y="250772"/>
                  </a:cubicBezTo>
                  <a:cubicBezTo>
                    <a:pt x="339429" y="250772"/>
                    <a:pt x="347793" y="-82667"/>
                    <a:pt x="531393" y="19435"/>
                  </a:cubicBezTo>
                  <a:cubicBezTo>
                    <a:pt x="696632" y="111326"/>
                    <a:pt x="449916"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8" name="Google Shape;1308;p14"/>
            <p:cNvSpPr/>
            <p:nvPr/>
          </p:nvSpPr>
          <p:spPr>
            <a:xfrm>
              <a:off x="203921" y="1562578"/>
              <a:ext cx="586743" cy="526870"/>
            </a:xfrm>
            <a:custGeom>
              <a:rect b="b" l="l" r="r" t="t"/>
              <a:pathLst>
                <a:path extrusionOk="0" h="526870" w="586743">
                  <a:moveTo>
                    <a:pt x="338094" y="526870"/>
                  </a:moveTo>
                  <a:cubicBezTo>
                    <a:pt x="226273" y="526330"/>
                    <a:pt x="-128189" y="203629"/>
                    <a:pt x="48522" y="59878"/>
                  </a:cubicBezTo>
                  <a:cubicBezTo>
                    <a:pt x="160076" y="-30870"/>
                    <a:pt x="339429" y="250772"/>
                    <a:pt x="339429" y="250772"/>
                  </a:cubicBezTo>
                  <a:cubicBezTo>
                    <a:pt x="339429" y="250772"/>
                    <a:pt x="347793" y="-82667"/>
                    <a:pt x="531396" y="19435"/>
                  </a:cubicBezTo>
                  <a:cubicBezTo>
                    <a:pt x="696636" y="111326"/>
                    <a:pt x="449913"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9" name="Google Shape;1309;p14"/>
            <p:cNvSpPr/>
            <p:nvPr/>
          </p:nvSpPr>
          <p:spPr>
            <a:xfrm>
              <a:off x="235017" y="5747165"/>
              <a:ext cx="586743" cy="526870"/>
            </a:xfrm>
            <a:custGeom>
              <a:rect b="b" l="l" r="r" t="t"/>
              <a:pathLst>
                <a:path extrusionOk="0" h="526870" w="586743">
                  <a:moveTo>
                    <a:pt x="338094" y="526870"/>
                  </a:moveTo>
                  <a:cubicBezTo>
                    <a:pt x="226273" y="526324"/>
                    <a:pt x="-128189" y="203629"/>
                    <a:pt x="48522" y="59878"/>
                  </a:cubicBezTo>
                  <a:cubicBezTo>
                    <a:pt x="160076" y="-30870"/>
                    <a:pt x="339429" y="250772"/>
                    <a:pt x="339429" y="250772"/>
                  </a:cubicBezTo>
                  <a:cubicBezTo>
                    <a:pt x="339429" y="250772"/>
                    <a:pt x="347793" y="-82667"/>
                    <a:pt x="531396" y="19435"/>
                  </a:cubicBezTo>
                  <a:cubicBezTo>
                    <a:pt x="696636" y="111326"/>
                    <a:pt x="449913" y="527410"/>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0" name="Google Shape;1310;p14"/>
            <p:cNvSpPr/>
            <p:nvPr/>
          </p:nvSpPr>
          <p:spPr>
            <a:xfrm>
              <a:off x="252227" y="4408921"/>
              <a:ext cx="586742" cy="526870"/>
            </a:xfrm>
            <a:custGeom>
              <a:rect b="b" l="l" r="r" t="t"/>
              <a:pathLst>
                <a:path extrusionOk="0" h="526870" w="586742">
                  <a:moveTo>
                    <a:pt x="338094" y="526870"/>
                  </a:moveTo>
                  <a:cubicBezTo>
                    <a:pt x="226273" y="526330"/>
                    <a:pt x="-128189" y="203629"/>
                    <a:pt x="48522" y="59878"/>
                  </a:cubicBezTo>
                  <a:cubicBezTo>
                    <a:pt x="160075" y="-30863"/>
                    <a:pt x="339429" y="250772"/>
                    <a:pt x="339429" y="250772"/>
                  </a:cubicBezTo>
                  <a:cubicBezTo>
                    <a:pt x="339429" y="250772"/>
                    <a:pt x="347793" y="-82667"/>
                    <a:pt x="531395" y="19435"/>
                  </a:cubicBezTo>
                  <a:cubicBezTo>
                    <a:pt x="696634" y="111326"/>
                    <a:pt x="449911"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1" name="Google Shape;1311;p14"/>
            <p:cNvSpPr/>
            <p:nvPr/>
          </p:nvSpPr>
          <p:spPr>
            <a:xfrm>
              <a:off x="5136391" y="159897"/>
              <a:ext cx="586739" cy="526867"/>
            </a:xfrm>
            <a:custGeom>
              <a:rect b="b" l="l" r="r" t="t"/>
              <a:pathLst>
                <a:path extrusionOk="0" h="526867" w="586739">
                  <a:moveTo>
                    <a:pt x="338090" y="526867"/>
                  </a:moveTo>
                  <a:cubicBezTo>
                    <a:pt x="226273" y="526328"/>
                    <a:pt x="-128191" y="203626"/>
                    <a:pt x="48524" y="59877"/>
                  </a:cubicBezTo>
                  <a:cubicBezTo>
                    <a:pt x="160074" y="-30868"/>
                    <a:pt x="339430" y="250768"/>
                    <a:pt x="339430" y="250768"/>
                  </a:cubicBezTo>
                  <a:cubicBezTo>
                    <a:pt x="339430" y="250768"/>
                    <a:pt x="347793" y="-82665"/>
                    <a:pt x="531391" y="19435"/>
                  </a:cubicBezTo>
                  <a:cubicBezTo>
                    <a:pt x="696630" y="111323"/>
                    <a:pt x="449913" y="527407"/>
                    <a:pt x="338090" y="52686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2" name="Google Shape;1312;p14"/>
            <p:cNvSpPr/>
            <p:nvPr/>
          </p:nvSpPr>
          <p:spPr>
            <a:xfrm>
              <a:off x="5184695" y="3006240"/>
              <a:ext cx="586744" cy="526868"/>
            </a:xfrm>
            <a:custGeom>
              <a:rect b="b" l="l" r="r" t="t"/>
              <a:pathLst>
                <a:path extrusionOk="0" h="526868" w="586744">
                  <a:moveTo>
                    <a:pt x="338096" y="526868"/>
                  </a:moveTo>
                  <a:cubicBezTo>
                    <a:pt x="226272" y="526328"/>
                    <a:pt x="-128191" y="203627"/>
                    <a:pt x="48524" y="59876"/>
                  </a:cubicBezTo>
                  <a:cubicBezTo>
                    <a:pt x="160074" y="-30865"/>
                    <a:pt x="339430" y="250770"/>
                    <a:pt x="339430" y="250770"/>
                  </a:cubicBezTo>
                  <a:cubicBezTo>
                    <a:pt x="339430" y="250770"/>
                    <a:pt x="347793" y="-82662"/>
                    <a:pt x="531397" y="19433"/>
                  </a:cubicBezTo>
                  <a:cubicBezTo>
                    <a:pt x="696636" y="111324"/>
                    <a:pt x="449914" y="527407"/>
                    <a:pt x="338096"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3" name="Google Shape;1313;p14"/>
            <p:cNvSpPr/>
            <p:nvPr/>
          </p:nvSpPr>
          <p:spPr>
            <a:xfrm>
              <a:off x="5146668" y="1571807"/>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3"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4" name="Google Shape;1314;p14"/>
            <p:cNvSpPr/>
            <p:nvPr/>
          </p:nvSpPr>
          <p:spPr>
            <a:xfrm>
              <a:off x="5177764" y="5756393"/>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4"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5" name="Google Shape;1315;p14"/>
            <p:cNvSpPr/>
            <p:nvPr/>
          </p:nvSpPr>
          <p:spPr>
            <a:xfrm>
              <a:off x="5194972" y="4418150"/>
              <a:ext cx="586742" cy="526868"/>
            </a:xfrm>
            <a:custGeom>
              <a:rect b="b" l="l" r="r" t="t"/>
              <a:pathLst>
                <a:path extrusionOk="0" h="526868" w="586742">
                  <a:moveTo>
                    <a:pt x="338093" y="526868"/>
                  </a:moveTo>
                  <a:cubicBezTo>
                    <a:pt x="226276" y="526328"/>
                    <a:pt x="-128187" y="203627"/>
                    <a:pt x="48521" y="59876"/>
                  </a:cubicBezTo>
                  <a:cubicBezTo>
                    <a:pt x="160077" y="-30865"/>
                    <a:pt x="339433" y="250770"/>
                    <a:pt x="339433" y="250770"/>
                  </a:cubicBezTo>
                  <a:cubicBezTo>
                    <a:pt x="339433" y="250770"/>
                    <a:pt x="347796" y="-82662"/>
                    <a:pt x="531393"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6" name="Google Shape;1316;p14"/>
            <p:cNvSpPr/>
            <p:nvPr/>
          </p:nvSpPr>
          <p:spPr>
            <a:xfrm>
              <a:off x="2665015" y="130447"/>
              <a:ext cx="586744" cy="526867"/>
            </a:xfrm>
            <a:custGeom>
              <a:rect b="b" l="l" r="r" t="t"/>
              <a:pathLst>
                <a:path extrusionOk="0" h="526867" w="586744">
                  <a:moveTo>
                    <a:pt x="338096" y="526867"/>
                  </a:moveTo>
                  <a:cubicBezTo>
                    <a:pt x="226273" y="526327"/>
                    <a:pt x="-128191" y="203626"/>
                    <a:pt x="48524" y="59877"/>
                  </a:cubicBezTo>
                  <a:cubicBezTo>
                    <a:pt x="160074" y="-30868"/>
                    <a:pt x="339430" y="250769"/>
                    <a:pt x="339430" y="250769"/>
                  </a:cubicBezTo>
                  <a:cubicBezTo>
                    <a:pt x="339430" y="250769"/>
                    <a:pt x="347793" y="-82665"/>
                    <a:pt x="531397" y="19434"/>
                  </a:cubicBezTo>
                  <a:cubicBezTo>
                    <a:pt x="696636" y="111323"/>
                    <a:pt x="449913" y="527407"/>
                    <a:pt x="338096" y="52686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7" name="Google Shape;1317;p14"/>
            <p:cNvSpPr/>
            <p:nvPr/>
          </p:nvSpPr>
          <p:spPr>
            <a:xfrm>
              <a:off x="2713322" y="2976789"/>
              <a:ext cx="586742" cy="526868"/>
            </a:xfrm>
            <a:custGeom>
              <a:rect b="b" l="l" r="r" t="t"/>
              <a:pathLst>
                <a:path extrusionOk="0" h="526868" w="586742">
                  <a:moveTo>
                    <a:pt x="338094" y="526868"/>
                  </a:moveTo>
                  <a:cubicBezTo>
                    <a:pt x="226270" y="526328"/>
                    <a:pt x="-128187" y="203627"/>
                    <a:pt x="48521" y="59876"/>
                  </a:cubicBezTo>
                  <a:cubicBezTo>
                    <a:pt x="160078" y="-30865"/>
                    <a:pt x="339427" y="250770"/>
                    <a:pt x="339427" y="250770"/>
                  </a:cubicBezTo>
                  <a:cubicBezTo>
                    <a:pt x="339427" y="250770"/>
                    <a:pt x="347790" y="-82662"/>
                    <a:pt x="531394" y="19433"/>
                  </a:cubicBezTo>
                  <a:cubicBezTo>
                    <a:pt x="696634" y="111324"/>
                    <a:pt x="449911" y="527407"/>
                    <a:pt x="338094"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8" name="Google Shape;1318;p14"/>
            <p:cNvSpPr/>
            <p:nvPr/>
          </p:nvSpPr>
          <p:spPr>
            <a:xfrm>
              <a:off x="2675296" y="1542355"/>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9" name="Google Shape;1319;p14"/>
            <p:cNvSpPr/>
            <p:nvPr/>
          </p:nvSpPr>
          <p:spPr>
            <a:xfrm>
              <a:off x="2706392" y="5726942"/>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0" name="Google Shape;1320;p14"/>
            <p:cNvSpPr/>
            <p:nvPr/>
          </p:nvSpPr>
          <p:spPr>
            <a:xfrm>
              <a:off x="2723600" y="4388698"/>
              <a:ext cx="586744" cy="526868"/>
            </a:xfrm>
            <a:custGeom>
              <a:rect b="b" l="l" r="r" t="t"/>
              <a:pathLst>
                <a:path extrusionOk="0" h="526868" w="586744">
                  <a:moveTo>
                    <a:pt x="338096" y="526868"/>
                  </a:moveTo>
                  <a:cubicBezTo>
                    <a:pt x="226273" y="526328"/>
                    <a:pt x="-128191" y="203627"/>
                    <a:pt x="48523" y="59876"/>
                  </a:cubicBezTo>
                  <a:cubicBezTo>
                    <a:pt x="160074" y="-30865"/>
                    <a:pt x="339430" y="250770"/>
                    <a:pt x="339430" y="250770"/>
                  </a:cubicBezTo>
                  <a:cubicBezTo>
                    <a:pt x="339430" y="250770"/>
                    <a:pt x="347793" y="-82662"/>
                    <a:pt x="531397" y="19433"/>
                  </a:cubicBezTo>
                  <a:cubicBezTo>
                    <a:pt x="696636" y="111324"/>
                    <a:pt x="449913" y="527408"/>
                    <a:pt x="338096"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1" name="Google Shape;1321;p14"/>
            <p:cNvSpPr/>
            <p:nvPr/>
          </p:nvSpPr>
          <p:spPr>
            <a:xfrm>
              <a:off x="7607761" y="139675"/>
              <a:ext cx="586759" cy="526865"/>
            </a:xfrm>
            <a:custGeom>
              <a:rect b="b" l="l" r="r" t="t"/>
              <a:pathLst>
                <a:path extrusionOk="0" h="526865" w="586759">
                  <a:moveTo>
                    <a:pt x="338120" y="526865"/>
                  </a:moveTo>
                  <a:cubicBezTo>
                    <a:pt x="226297" y="526326"/>
                    <a:pt x="-128160" y="203626"/>
                    <a:pt x="48497" y="59878"/>
                  </a:cubicBezTo>
                  <a:cubicBezTo>
                    <a:pt x="160067" y="-30868"/>
                    <a:pt x="339454" y="250769"/>
                    <a:pt x="339454" y="250769"/>
                  </a:cubicBezTo>
                  <a:cubicBezTo>
                    <a:pt x="339454" y="250769"/>
                    <a:pt x="347772" y="-82665"/>
                    <a:pt x="531415" y="19434"/>
                  </a:cubicBezTo>
                  <a:cubicBezTo>
                    <a:pt x="696642" y="111323"/>
                    <a:pt x="449944" y="527412"/>
                    <a:pt x="338120" y="526865"/>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2" name="Google Shape;1322;p14"/>
            <p:cNvSpPr/>
            <p:nvPr/>
          </p:nvSpPr>
          <p:spPr>
            <a:xfrm>
              <a:off x="7656054" y="2986019"/>
              <a:ext cx="586752" cy="526864"/>
            </a:xfrm>
            <a:custGeom>
              <a:rect b="b" l="l" r="r" t="t"/>
              <a:pathLst>
                <a:path extrusionOk="0" h="526864" w="586752">
                  <a:moveTo>
                    <a:pt x="338088" y="526864"/>
                  </a:moveTo>
                  <a:cubicBezTo>
                    <a:pt x="226264" y="526324"/>
                    <a:pt x="-128193" y="203623"/>
                    <a:pt x="48527" y="59878"/>
                  </a:cubicBezTo>
                  <a:cubicBezTo>
                    <a:pt x="160097" y="-30869"/>
                    <a:pt x="339421" y="250766"/>
                    <a:pt x="339421" y="250766"/>
                  </a:cubicBezTo>
                  <a:cubicBezTo>
                    <a:pt x="339421" y="250766"/>
                    <a:pt x="347803" y="-82666"/>
                    <a:pt x="531381" y="19435"/>
                  </a:cubicBezTo>
                  <a:cubicBezTo>
                    <a:pt x="696672" y="111320"/>
                    <a:pt x="449911" y="527410"/>
                    <a:pt x="338088"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3" name="Google Shape;1323;p14"/>
            <p:cNvSpPr/>
            <p:nvPr/>
          </p:nvSpPr>
          <p:spPr>
            <a:xfrm>
              <a:off x="7618023" y="1551586"/>
              <a:ext cx="586774" cy="526864"/>
            </a:xfrm>
            <a:custGeom>
              <a:rect b="b" l="l" r="r" t="t"/>
              <a:pathLst>
                <a:path extrusionOk="0" h="526864" w="586774">
                  <a:moveTo>
                    <a:pt x="338082" y="526864"/>
                  </a:moveTo>
                  <a:cubicBezTo>
                    <a:pt x="226321" y="526324"/>
                    <a:pt x="-128199" y="203623"/>
                    <a:pt x="48521" y="59878"/>
                  </a:cubicBezTo>
                  <a:cubicBezTo>
                    <a:pt x="160091" y="-30869"/>
                    <a:pt x="339479" y="250766"/>
                    <a:pt x="339479" y="250766"/>
                  </a:cubicBezTo>
                  <a:cubicBezTo>
                    <a:pt x="339479" y="250766"/>
                    <a:pt x="347797" y="-82666"/>
                    <a:pt x="531439" y="19435"/>
                  </a:cubicBezTo>
                  <a:cubicBezTo>
                    <a:pt x="696666" y="111320"/>
                    <a:pt x="449905" y="527410"/>
                    <a:pt x="338082"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4" name="Google Shape;1324;p14"/>
            <p:cNvSpPr/>
            <p:nvPr/>
          </p:nvSpPr>
          <p:spPr>
            <a:xfrm>
              <a:off x="7649133" y="5736173"/>
              <a:ext cx="586725" cy="526864"/>
            </a:xfrm>
            <a:custGeom>
              <a:rect b="b" l="l" r="r" t="t"/>
              <a:pathLst>
                <a:path extrusionOk="0" h="526864" w="586725">
                  <a:moveTo>
                    <a:pt x="338087" y="526864"/>
                  </a:moveTo>
                  <a:cubicBezTo>
                    <a:pt x="226264" y="526324"/>
                    <a:pt x="-128193" y="203623"/>
                    <a:pt x="48527" y="59878"/>
                  </a:cubicBezTo>
                  <a:cubicBezTo>
                    <a:pt x="160097" y="-30869"/>
                    <a:pt x="339421" y="250766"/>
                    <a:pt x="339421" y="250766"/>
                  </a:cubicBezTo>
                  <a:cubicBezTo>
                    <a:pt x="339421" y="250766"/>
                    <a:pt x="347803" y="-82667"/>
                    <a:pt x="531381" y="19435"/>
                  </a:cubicBezTo>
                  <a:cubicBezTo>
                    <a:pt x="696608" y="111320"/>
                    <a:pt x="449910" y="527404"/>
                    <a:pt x="338087"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5" name="Google Shape;1325;p14"/>
            <p:cNvSpPr/>
            <p:nvPr/>
          </p:nvSpPr>
          <p:spPr>
            <a:xfrm>
              <a:off x="7666341" y="4397929"/>
              <a:ext cx="586752" cy="526864"/>
            </a:xfrm>
            <a:custGeom>
              <a:rect b="b" l="l" r="r" t="t"/>
              <a:pathLst>
                <a:path extrusionOk="0" h="526864" w="586752">
                  <a:moveTo>
                    <a:pt x="338088" y="526864"/>
                  </a:moveTo>
                  <a:cubicBezTo>
                    <a:pt x="226264" y="526324"/>
                    <a:pt x="-128193" y="203623"/>
                    <a:pt x="48527" y="59879"/>
                  </a:cubicBezTo>
                  <a:cubicBezTo>
                    <a:pt x="160097" y="-30869"/>
                    <a:pt x="339421" y="250766"/>
                    <a:pt x="339421" y="250766"/>
                  </a:cubicBezTo>
                  <a:cubicBezTo>
                    <a:pt x="339421" y="250766"/>
                    <a:pt x="347803" y="-82667"/>
                    <a:pt x="531381" y="19435"/>
                  </a:cubicBezTo>
                  <a:cubicBezTo>
                    <a:pt x="696672" y="111320"/>
                    <a:pt x="449911" y="527410"/>
                    <a:pt x="338088"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6" name="Google Shape;1326;p14"/>
            <p:cNvSpPr/>
            <p:nvPr/>
          </p:nvSpPr>
          <p:spPr>
            <a:xfrm>
              <a:off x="10079151" y="116596"/>
              <a:ext cx="586725" cy="526869"/>
            </a:xfrm>
            <a:custGeom>
              <a:rect b="b" l="l" r="r" t="t"/>
              <a:pathLst>
                <a:path extrusionOk="0" h="526869" w="586725">
                  <a:moveTo>
                    <a:pt x="338087" y="526869"/>
                  </a:moveTo>
                  <a:cubicBezTo>
                    <a:pt x="226264" y="526329"/>
                    <a:pt x="-128194" y="203626"/>
                    <a:pt x="48527" y="59877"/>
                  </a:cubicBezTo>
                  <a:cubicBezTo>
                    <a:pt x="160033" y="-30868"/>
                    <a:pt x="339420" y="250769"/>
                    <a:pt x="339420" y="250769"/>
                  </a:cubicBezTo>
                  <a:cubicBezTo>
                    <a:pt x="339420" y="250769"/>
                    <a:pt x="347803" y="-82665"/>
                    <a:pt x="531381" y="19434"/>
                  </a:cubicBezTo>
                  <a:cubicBezTo>
                    <a:pt x="696608" y="111323"/>
                    <a:pt x="449911" y="527408"/>
                    <a:pt x="338087" y="52686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7" name="Google Shape;1327;p14"/>
            <p:cNvSpPr/>
            <p:nvPr/>
          </p:nvSpPr>
          <p:spPr>
            <a:xfrm>
              <a:off x="10127441" y="2962939"/>
              <a:ext cx="586759" cy="526868"/>
            </a:xfrm>
            <a:custGeom>
              <a:rect b="b" l="l" r="r" t="t"/>
              <a:pathLst>
                <a:path extrusionOk="0" h="526868" w="586759">
                  <a:moveTo>
                    <a:pt x="338121" y="526868"/>
                  </a:moveTo>
                  <a:cubicBezTo>
                    <a:pt x="226297" y="526328"/>
                    <a:pt x="-128160" y="203627"/>
                    <a:pt x="48497" y="59876"/>
                  </a:cubicBezTo>
                  <a:cubicBezTo>
                    <a:pt x="160066" y="-30865"/>
                    <a:pt x="339454" y="250770"/>
                    <a:pt x="339454" y="250770"/>
                  </a:cubicBezTo>
                  <a:cubicBezTo>
                    <a:pt x="339454" y="250770"/>
                    <a:pt x="347773" y="-82662"/>
                    <a:pt x="531415" y="19433"/>
                  </a:cubicBezTo>
                  <a:cubicBezTo>
                    <a:pt x="696641" y="111324"/>
                    <a:pt x="449944" y="527408"/>
                    <a:pt x="338121"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8" name="Google Shape;1328;p14"/>
            <p:cNvSpPr/>
            <p:nvPr/>
          </p:nvSpPr>
          <p:spPr>
            <a:xfrm>
              <a:off x="10089438" y="1528506"/>
              <a:ext cx="586725" cy="526868"/>
            </a:xfrm>
            <a:custGeom>
              <a:rect b="b" l="l" r="r" t="t"/>
              <a:pathLst>
                <a:path extrusionOk="0" h="526868" w="586725">
                  <a:moveTo>
                    <a:pt x="338087" y="526868"/>
                  </a:moveTo>
                  <a:cubicBezTo>
                    <a:pt x="226264" y="526328"/>
                    <a:pt x="-128194" y="203628"/>
                    <a:pt x="48527" y="59876"/>
                  </a:cubicBezTo>
                  <a:cubicBezTo>
                    <a:pt x="160033" y="-30865"/>
                    <a:pt x="339420" y="250770"/>
                    <a:pt x="339420" y="250770"/>
                  </a:cubicBezTo>
                  <a:cubicBezTo>
                    <a:pt x="339420" y="250770"/>
                    <a:pt x="347803" y="-82662"/>
                    <a:pt x="531381" y="19433"/>
                  </a:cubicBezTo>
                  <a:cubicBezTo>
                    <a:pt x="696608" y="111324"/>
                    <a:pt x="449911" y="527408"/>
                    <a:pt x="338087"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29" name="Google Shape;1329;p14"/>
            <p:cNvSpPr/>
            <p:nvPr/>
          </p:nvSpPr>
          <p:spPr>
            <a:xfrm>
              <a:off x="10120495" y="5713091"/>
              <a:ext cx="586774" cy="526870"/>
            </a:xfrm>
            <a:custGeom>
              <a:rect b="b" l="l" r="r" t="t"/>
              <a:pathLst>
                <a:path extrusionOk="0" h="526870" w="586774">
                  <a:moveTo>
                    <a:pt x="338081" y="526870"/>
                  </a:moveTo>
                  <a:cubicBezTo>
                    <a:pt x="226322" y="526330"/>
                    <a:pt x="-128199" y="203629"/>
                    <a:pt x="48522" y="59878"/>
                  </a:cubicBezTo>
                  <a:cubicBezTo>
                    <a:pt x="160091" y="-30870"/>
                    <a:pt x="339415" y="250772"/>
                    <a:pt x="339415" y="250772"/>
                  </a:cubicBezTo>
                  <a:cubicBezTo>
                    <a:pt x="339415" y="250772"/>
                    <a:pt x="347797" y="-82667"/>
                    <a:pt x="531439" y="19435"/>
                  </a:cubicBezTo>
                  <a:cubicBezTo>
                    <a:pt x="696666" y="111326"/>
                    <a:pt x="449905" y="527409"/>
                    <a:pt x="338081"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0" name="Google Shape;1330;p14"/>
            <p:cNvSpPr/>
            <p:nvPr/>
          </p:nvSpPr>
          <p:spPr>
            <a:xfrm>
              <a:off x="10137704" y="4374849"/>
              <a:ext cx="586774" cy="526868"/>
            </a:xfrm>
            <a:custGeom>
              <a:rect b="b" l="l" r="r" t="t"/>
              <a:pathLst>
                <a:path extrusionOk="0" h="526868" w="586774">
                  <a:moveTo>
                    <a:pt x="338081" y="526868"/>
                  </a:moveTo>
                  <a:cubicBezTo>
                    <a:pt x="226321" y="526328"/>
                    <a:pt x="-128199" y="203628"/>
                    <a:pt x="48521" y="59876"/>
                  </a:cubicBezTo>
                  <a:cubicBezTo>
                    <a:pt x="160090" y="-30865"/>
                    <a:pt x="339478" y="250770"/>
                    <a:pt x="339478" y="250770"/>
                  </a:cubicBezTo>
                  <a:cubicBezTo>
                    <a:pt x="339478" y="250770"/>
                    <a:pt x="347797" y="-82662"/>
                    <a:pt x="531439" y="19433"/>
                  </a:cubicBezTo>
                  <a:cubicBezTo>
                    <a:pt x="696665" y="111324"/>
                    <a:pt x="449905" y="527407"/>
                    <a:pt x="338081"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1" name="Google Shape;1331;p14"/>
            <p:cNvSpPr/>
            <p:nvPr/>
          </p:nvSpPr>
          <p:spPr>
            <a:xfrm>
              <a:off x="2253704" y="1004190"/>
              <a:ext cx="227047" cy="199483"/>
            </a:xfrm>
            <a:custGeom>
              <a:rect b="b" l="l" r="r" t="t"/>
              <a:pathLst>
                <a:path extrusionOk="0" h="199483" w="227047">
                  <a:moveTo>
                    <a:pt x="109296" y="199408"/>
                  </a:moveTo>
                  <a:cubicBezTo>
                    <a:pt x="152253" y="195439"/>
                    <a:pt x="277564" y="58800"/>
                    <a:pt x="204787" y="9187"/>
                  </a:cubicBezTo>
                  <a:cubicBezTo>
                    <a:pt x="158838" y="-22131"/>
                    <a:pt x="99440" y="92747"/>
                    <a:pt x="99440" y="92747"/>
                  </a:cubicBezTo>
                  <a:cubicBezTo>
                    <a:pt x="99440" y="92747"/>
                    <a:pt x="84943" y="-35834"/>
                    <a:pt x="17830" y="9797"/>
                  </a:cubicBezTo>
                  <a:cubicBezTo>
                    <a:pt x="-42565" y="50869"/>
                    <a:pt x="66338" y="203377"/>
                    <a:pt x="109296"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2" name="Google Shape;1332;p14"/>
            <p:cNvSpPr/>
            <p:nvPr/>
          </p:nvSpPr>
          <p:spPr>
            <a:xfrm>
              <a:off x="2302012" y="3850533"/>
              <a:ext cx="227043" cy="199483"/>
            </a:xfrm>
            <a:custGeom>
              <a:rect b="b" l="l" r="r" t="t"/>
              <a:pathLst>
                <a:path extrusionOk="0" h="199483" w="227043">
                  <a:moveTo>
                    <a:pt x="109292" y="199408"/>
                  </a:moveTo>
                  <a:cubicBezTo>
                    <a:pt x="152250" y="195439"/>
                    <a:pt x="277561" y="58800"/>
                    <a:pt x="204784" y="9187"/>
                  </a:cubicBezTo>
                  <a:cubicBezTo>
                    <a:pt x="158841" y="-22131"/>
                    <a:pt x="99437" y="92747"/>
                    <a:pt x="99437" y="92747"/>
                  </a:cubicBezTo>
                  <a:cubicBezTo>
                    <a:pt x="99437" y="92747"/>
                    <a:pt x="84940" y="-35834"/>
                    <a:pt x="17833" y="9797"/>
                  </a:cubicBezTo>
                  <a:cubicBezTo>
                    <a:pt x="-42568" y="50868"/>
                    <a:pt x="66334" y="203377"/>
                    <a:pt x="109292"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3" name="Google Shape;1333;p14"/>
            <p:cNvSpPr/>
            <p:nvPr/>
          </p:nvSpPr>
          <p:spPr>
            <a:xfrm>
              <a:off x="2312289" y="5262443"/>
              <a:ext cx="227047" cy="199483"/>
            </a:xfrm>
            <a:custGeom>
              <a:rect b="b" l="l" r="r" t="t"/>
              <a:pathLst>
                <a:path extrusionOk="0" h="199483" w="227047">
                  <a:moveTo>
                    <a:pt x="109295" y="199408"/>
                  </a:moveTo>
                  <a:cubicBezTo>
                    <a:pt x="152253" y="195439"/>
                    <a:pt x="277564" y="58806"/>
                    <a:pt x="204787" y="9194"/>
                  </a:cubicBezTo>
                  <a:cubicBezTo>
                    <a:pt x="158838" y="-22131"/>
                    <a:pt x="99440" y="92747"/>
                    <a:pt x="99440" y="92747"/>
                  </a:cubicBezTo>
                  <a:cubicBezTo>
                    <a:pt x="99440" y="92747"/>
                    <a:pt x="84943" y="-35834"/>
                    <a:pt x="17830" y="9797"/>
                  </a:cubicBezTo>
                  <a:cubicBezTo>
                    <a:pt x="-42565" y="50869"/>
                    <a:pt x="66338" y="203376"/>
                    <a:pt x="109295"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4" name="Google Shape;1334;p14"/>
            <p:cNvSpPr/>
            <p:nvPr/>
          </p:nvSpPr>
          <p:spPr>
            <a:xfrm>
              <a:off x="2295080" y="6600670"/>
              <a:ext cx="227043" cy="199494"/>
            </a:xfrm>
            <a:custGeom>
              <a:rect b="b" l="l" r="r" t="t"/>
              <a:pathLst>
                <a:path extrusionOk="0" h="199494" w="227043">
                  <a:moveTo>
                    <a:pt x="109290" y="199417"/>
                  </a:moveTo>
                  <a:cubicBezTo>
                    <a:pt x="152248" y="195480"/>
                    <a:pt x="277565" y="58828"/>
                    <a:pt x="204781" y="9235"/>
                  </a:cubicBezTo>
                  <a:cubicBezTo>
                    <a:pt x="158839" y="-22134"/>
                    <a:pt x="99434" y="92737"/>
                    <a:pt x="99434" y="92737"/>
                  </a:cubicBezTo>
                  <a:cubicBezTo>
                    <a:pt x="99434" y="92737"/>
                    <a:pt x="84944" y="-35851"/>
                    <a:pt x="17831" y="9806"/>
                  </a:cubicBezTo>
                  <a:cubicBezTo>
                    <a:pt x="-42564" y="50891"/>
                    <a:pt x="66332" y="203418"/>
                    <a:pt x="109290"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5" name="Google Shape;1335;p14"/>
            <p:cNvSpPr/>
            <p:nvPr/>
          </p:nvSpPr>
          <p:spPr>
            <a:xfrm>
              <a:off x="2263984" y="2416100"/>
              <a:ext cx="227043" cy="199483"/>
            </a:xfrm>
            <a:custGeom>
              <a:rect b="b" l="l" r="r" t="t"/>
              <a:pathLst>
                <a:path extrusionOk="0" h="199483" w="227043">
                  <a:moveTo>
                    <a:pt x="109290" y="199408"/>
                  </a:moveTo>
                  <a:cubicBezTo>
                    <a:pt x="152248" y="195439"/>
                    <a:pt x="277565" y="58800"/>
                    <a:pt x="204781" y="9187"/>
                  </a:cubicBezTo>
                  <a:cubicBezTo>
                    <a:pt x="158839" y="-22131"/>
                    <a:pt x="99434" y="92747"/>
                    <a:pt x="99434" y="92747"/>
                  </a:cubicBezTo>
                  <a:cubicBezTo>
                    <a:pt x="99434" y="92747"/>
                    <a:pt x="84944" y="-35834"/>
                    <a:pt x="17831" y="9797"/>
                  </a:cubicBezTo>
                  <a:cubicBezTo>
                    <a:pt x="-42564" y="50869"/>
                    <a:pt x="66332" y="203376"/>
                    <a:pt x="10929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6" name="Google Shape;1336;p14"/>
            <p:cNvSpPr/>
            <p:nvPr/>
          </p:nvSpPr>
          <p:spPr>
            <a:xfrm>
              <a:off x="7063883" y="1013416"/>
              <a:ext cx="227031" cy="199483"/>
            </a:xfrm>
            <a:custGeom>
              <a:rect b="b" l="l" r="r" t="t"/>
              <a:pathLst>
                <a:path extrusionOk="0" h="199483" w="227031">
                  <a:moveTo>
                    <a:pt x="109330" y="199408"/>
                  </a:moveTo>
                  <a:cubicBezTo>
                    <a:pt x="152256" y="195439"/>
                    <a:pt x="277542" y="58806"/>
                    <a:pt x="204771" y="9194"/>
                  </a:cubicBezTo>
                  <a:cubicBezTo>
                    <a:pt x="158860" y="-22131"/>
                    <a:pt x="99424" y="92747"/>
                    <a:pt x="99424" y="92747"/>
                  </a:cubicBezTo>
                  <a:cubicBezTo>
                    <a:pt x="99424" y="92747"/>
                    <a:pt x="84946" y="-35834"/>
                    <a:pt x="17827" y="9797"/>
                  </a:cubicBezTo>
                  <a:cubicBezTo>
                    <a:pt x="-42562" y="50869"/>
                    <a:pt x="66341" y="203377"/>
                    <a:pt x="10933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7" name="Google Shape;1337;p14"/>
            <p:cNvSpPr/>
            <p:nvPr/>
          </p:nvSpPr>
          <p:spPr>
            <a:xfrm>
              <a:off x="7112206" y="3859759"/>
              <a:ext cx="227031" cy="199483"/>
            </a:xfrm>
            <a:custGeom>
              <a:rect b="b" l="l" r="r" t="t"/>
              <a:pathLst>
                <a:path extrusionOk="0" h="199483" w="227031">
                  <a:moveTo>
                    <a:pt x="109267" y="199408"/>
                  </a:moveTo>
                  <a:cubicBezTo>
                    <a:pt x="152257" y="195439"/>
                    <a:pt x="277542" y="58806"/>
                    <a:pt x="204772" y="9193"/>
                  </a:cubicBezTo>
                  <a:cubicBezTo>
                    <a:pt x="158861"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8" name="Google Shape;1338;p14"/>
            <p:cNvSpPr/>
            <p:nvPr/>
          </p:nvSpPr>
          <p:spPr>
            <a:xfrm>
              <a:off x="7122493" y="5271673"/>
              <a:ext cx="227031" cy="199479"/>
            </a:xfrm>
            <a:custGeom>
              <a:rect b="b" l="l" r="r" t="t"/>
              <a:pathLst>
                <a:path extrusionOk="0" h="199479" w="227031">
                  <a:moveTo>
                    <a:pt x="109267" y="199404"/>
                  </a:moveTo>
                  <a:cubicBezTo>
                    <a:pt x="152257" y="195435"/>
                    <a:pt x="277542" y="58802"/>
                    <a:pt x="204772" y="9190"/>
                  </a:cubicBezTo>
                  <a:cubicBezTo>
                    <a:pt x="158798" y="-22129"/>
                    <a:pt x="99425" y="92743"/>
                    <a:pt x="99425" y="92743"/>
                  </a:cubicBezTo>
                  <a:cubicBezTo>
                    <a:pt x="99425" y="92743"/>
                    <a:pt x="84947" y="-35838"/>
                    <a:pt x="17827" y="9799"/>
                  </a:cubicBezTo>
                  <a:cubicBezTo>
                    <a:pt x="-42561" y="50865"/>
                    <a:pt x="66341" y="203372"/>
                    <a:pt x="109267"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9" name="Google Shape;1339;p14"/>
            <p:cNvSpPr/>
            <p:nvPr/>
          </p:nvSpPr>
          <p:spPr>
            <a:xfrm>
              <a:off x="7105285" y="6609902"/>
              <a:ext cx="227030" cy="199469"/>
            </a:xfrm>
            <a:custGeom>
              <a:rect b="b" l="l" r="r" t="t"/>
              <a:pathLst>
                <a:path extrusionOk="0" h="199469" w="227030">
                  <a:moveTo>
                    <a:pt x="109267" y="199392"/>
                  </a:moveTo>
                  <a:cubicBezTo>
                    <a:pt x="152257" y="195455"/>
                    <a:pt x="277542" y="58803"/>
                    <a:pt x="204771" y="9210"/>
                  </a:cubicBezTo>
                  <a:cubicBezTo>
                    <a:pt x="158797" y="-22096"/>
                    <a:pt x="99424" y="92776"/>
                    <a:pt x="99424" y="92776"/>
                  </a:cubicBezTo>
                  <a:cubicBezTo>
                    <a:pt x="99424" y="92776"/>
                    <a:pt x="84946" y="-35811"/>
                    <a:pt x="17827" y="9781"/>
                  </a:cubicBezTo>
                  <a:cubicBezTo>
                    <a:pt x="-42561" y="50866"/>
                    <a:pt x="66341" y="203393"/>
                    <a:pt x="109267" y="199392"/>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0" name="Google Shape;1340;p14"/>
            <p:cNvSpPr/>
            <p:nvPr/>
          </p:nvSpPr>
          <p:spPr>
            <a:xfrm>
              <a:off x="7074170" y="2425326"/>
              <a:ext cx="227031" cy="199483"/>
            </a:xfrm>
            <a:custGeom>
              <a:rect b="b" l="l" r="r" t="t"/>
              <a:pathLst>
                <a:path extrusionOk="0" h="199483" w="227031">
                  <a:moveTo>
                    <a:pt x="109267" y="199408"/>
                  </a:moveTo>
                  <a:cubicBezTo>
                    <a:pt x="152257" y="195439"/>
                    <a:pt x="277542" y="58806"/>
                    <a:pt x="204772" y="9194"/>
                  </a:cubicBezTo>
                  <a:cubicBezTo>
                    <a:pt x="158861" y="-22125"/>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1" name="Google Shape;1341;p14"/>
            <p:cNvSpPr/>
            <p:nvPr/>
          </p:nvSpPr>
          <p:spPr>
            <a:xfrm>
              <a:off x="4658798" y="983965"/>
              <a:ext cx="227047" cy="199483"/>
            </a:xfrm>
            <a:custGeom>
              <a:rect b="b" l="l" r="r" t="t"/>
              <a:pathLst>
                <a:path extrusionOk="0" h="199483" w="227047">
                  <a:moveTo>
                    <a:pt x="109290" y="199408"/>
                  </a:moveTo>
                  <a:cubicBezTo>
                    <a:pt x="152254" y="195439"/>
                    <a:pt x="277565" y="58806"/>
                    <a:pt x="204787" y="9194"/>
                  </a:cubicBezTo>
                  <a:cubicBezTo>
                    <a:pt x="158839" y="-22125"/>
                    <a:pt x="99435" y="92747"/>
                    <a:pt x="99435" y="92747"/>
                  </a:cubicBezTo>
                  <a:cubicBezTo>
                    <a:pt x="99435" y="92747"/>
                    <a:pt x="84944" y="-35834"/>
                    <a:pt x="17831" y="9797"/>
                  </a:cubicBezTo>
                  <a:cubicBezTo>
                    <a:pt x="-42564" y="50869"/>
                    <a:pt x="66332" y="203377"/>
                    <a:pt x="10929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2" name="Google Shape;1342;p14"/>
            <p:cNvSpPr/>
            <p:nvPr/>
          </p:nvSpPr>
          <p:spPr>
            <a:xfrm>
              <a:off x="4707103" y="3830312"/>
              <a:ext cx="227047" cy="199480"/>
            </a:xfrm>
            <a:custGeom>
              <a:rect b="b" l="l" r="r" t="t"/>
              <a:pathLst>
                <a:path extrusionOk="0" h="199480" w="227047">
                  <a:moveTo>
                    <a:pt x="109295" y="199404"/>
                  </a:moveTo>
                  <a:cubicBezTo>
                    <a:pt x="152253" y="195435"/>
                    <a:pt x="277564" y="58802"/>
                    <a:pt x="204787" y="9190"/>
                  </a:cubicBezTo>
                  <a:cubicBezTo>
                    <a:pt x="158838" y="-22129"/>
                    <a:pt x="99440" y="92743"/>
                    <a:pt x="99440" y="92743"/>
                  </a:cubicBezTo>
                  <a:cubicBezTo>
                    <a:pt x="99440" y="92743"/>
                    <a:pt x="84943" y="-35838"/>
                    <a:pt x="17830" y="9799"/>
                  </a:cubicBezTo>
                  <a:cubicBezTo>
                    <a:pt x="-42565" y="50865"/>
                    <a:pt x="66338" y="203373"/>
                    <a:pt x="109295"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3" name="Google Shape;1343;p14"/>
            <p:cNvSpPr/>
            <p:nvPr/>
          </p:nvSpPr>
          <p:spPr>
            <a:xfrm>
              <a:off x="4717380" y="5242222"/>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2"/>
                    <a:pt x="109292"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4" name="Google Shape;1344;p14"/>
            <p:cNvSpPr/>
            <p:nvPr/>
          </p:nvSpPr>
          <p:spPr>
            <a:xfrm>
              <a:off x="4700172" y="6580477"/>
              <a:ext cx="227046" cy="199491"/>
            </a:xfrm>
            <a:custGeom>
              <a:rect b="b" l="l" r="r" t="t"/>
              <a:pathLst>
                <a:path extrusionOk="0" h="199491" w="227046">
                  <a:moveTo>
                    <a:pt x="109292" y="199417"/>
                  </a:moveTo>
                  <a:cubicBezTo>
                    <a:pt x="152250" y="195416"/>
                    <a:pt x="277567" y="58765"/>
                    <a:pt x="204784" y="9171"/>
                  </a:cubicBezTo>
                  <a:cubicBezTo>
                    <a:pt x="158841" y="-22134"/>
                    <a:pt x="99437" y="92737"/>
                    <a:pt x="99437" y="92737"/>
                  </a:cubicBezTo>
                  <a:cubicBezTo>
                    <a:pt x="99437" y="92737"/>
                    <a:pt x="84940" y="-35850"/>
                    <a:pt x="17833" y="9806"/>
                  </a:cubicBezTo>
                  <a:cubicBezTo>
                    <a:pt x="-42568" y="50828"/>
                    <a:pt x="66334" y="203354"/>
                    <a:pt x="109292"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5" name="Google Shape;1345;p14"/>
            <p:cNvSpPr/>
            <p:nvPr/>
          </p:nvSpPr>
          <p:spPr>
            <a:xfrm>
              <a:off x="4669076" y="2395879"/>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3"/>
                    <a:pt x="109292"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6" name="Google Shape;1346;p14"/>
            <p:cNvSpPr/>
            <p:nvPr/>
          </p:nvSpPr>
          <p:spPr>
            <a:xfrm>
              <a:off x="9469002" y="993196"/>
              <a:ext cx="227037" cy="199479"/>
            </a:xfrm>
            <a:custGeom>
              <a:rect b="b" l="l" r="r" t="t"/>
              <a:pathLst>
                <a:path extrusionOk="0" h="199479" w="227037">
                  <a:moveTo>
                    <a:pt x="109274" y="199404"/>
                  </a:moveTo>
                  <a:cubicBezTo>
                    <a:pt x="152263" y="195435"/>
                    <a:pt x="277549" y="58802"/>
                    <a:pt x="204778" y="9189"/>
                  </a:cubicBezTo>
                  <a:cubicBezTo>
                    <a:pt x="158803" y="-22129"/>
                    <a:pt x="99431" y="92749"/>
                    <a:pt x="99431" y="92749"/>
                  </a:cubicBezTo>
                  <a:cubicBezTo>
                    <a:pt x="99431" y="92749"/>
                    <a:pt x="84954" y="-35839"/>
                    <a:pt x="17834" y="9799"/>
                  </a:cubicBezTo>
                  <a:cubicBezTo>
                    <a:pt x="-42555" y="50864"/>
                    <a:pt x="66284" y="203372"/>
                    <a:pt x="109274"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7" name="Google Shape;1347;p14"/>
            <p:cNvSpPr/>
            <p:nvPr/>
          </p:nvSpPr>
          <p:spPr>
            <a:xfrm>
              <a:off x="9517269" y="3839541"/>
              <a:ext cx="227087" cy="199477"/>
            </a:xfrm>
            <a:custGeom>
              <a:rect b="b" l="l" r="r" t="t"/>
              <a:pathLst>
                <a:path extrusionOk="0" h="199477" w="227087">
                  <a:moveTo>
                    <a:pt x="109330" y="199402"/>
                  </a:moveTo>
                  <a:cubicBezTo>
                    <a:pt x="152256" y="195433"/>
                    <a:pt x="277605" y="58800"/>
                    <a:pt x="204834" y="9187"/>
                  </a:cubicBezTo>
                  <a:cubicBezTo>
                    <a:pt x="158861" y="-22131"/>
                    <a:pt x="99487" y="92747"/>
                    <a:pt x="99487" y="92747"/>
                  </a:cubicBezTo>
                  <a:cubicBezTo>
                    <a:pt x="99487" y="92747"/>
                    <a:pt x="84946" y="-35834"/>
                    <a:pt x="17827" y="9797"/>
                  </a:cubicBezTo>
                  <a:cubicBezTo>
                    <a:pt x="-42562" y="50862"/>
                    <a:pt x="66341" y="203370"/>
                    <a:pt x="109330" y="199402"/>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8" name="Google Shape;1348;p14"/>
            <p:cNvSpPr/>
            <p:nvPr/>
          </p:nvSpPr>
          <p:spPr>
            <a:xfrm>
              <a:off x="9527556" y="5251451"/>
              <a:ext cx="227056" cy="199477"/>
            </a:xfrm>
            <a:custGeom>
              <a:rect b="b" l="l" r="r" t="t"/>
              <a:pathLst>
                <a:path extrusionOk="0" h="199477" w="227056">
                  <a:moveTo>
                    <a:pt x="109330" y="199401"/>
                  </a:moveTo>
                  <a:cubicBezTo>
                    <a:pt x="152256" y="195432"/>
                    <a:pt x="277605" y="58800"/>
                    <a:pt x="204771" y="9187"/>
                  </a:cubicBezTo>
                  <a:cubicBezTo>
                    <a:pt x="158861" y="-22131"/>
                    <a:pt x="99425" y="92747"/>
                    <a:pt x="99425" y="92747"/>
                  </a:cubicBezTo>
                  <a:cubicBezTo>
                    <a:pt x="99425" y="92747"/>
                    <a:pt x="84946" y="-35834"/>
                    <a:pt x="17827" y="9797"/>
                  </a:cubicBezTo>
                  <a:cubicBezTo>
                    <a:pt x="-42562" y="50862"/>
                    <a:pt x="66341" y="203377"/>
                    <a:pt x="109330" y="1994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9" name="Google Shape;1349;p14"/>
            <p:cNvSpPr/>
            <p:nvPr/>
          </p:nvSpPr>
          <p:spPr>
            <a:xfrm>
              <a:off x="9510348" y="6589685"/>
              <a:ext cx="227056" cy="199492"/>
            </a:xfrm>
            <a:custGeom>
              <a:rect b="b" l="l" r="r" t="t"/>
              <a:pathLst>
                <a:path extrusionOk="0" h="199492" w="227056">
                  <a:moveTo>
                    <a:pt x="109330" y="199417"/>
                  </a:moveTo>
                  <a:cubicBezTo>
                    <a:pt x="152256" y="195417"/>
                    <a:pt x="277605" y="58828"/>
                    <a:pt x="204770" y="9171"/>
                  </a:cubicBezTo>
                  <a:cubicBezTo>
                    <a:pt x="158860" y="-22134"/>
                    <a:pt x="99424" y="92737"/>
                    <a:pt x="99424" y="92737"/>
                  </a:cubicBezTo>
                  <a:cubicBezTo>
                    <a:pt x="99424" y="92737"/>
                    <a:pt x="84946" y="-35851"/>
                    <a:pt x="17827" y="9806"/>
                  </a:cubicBezTo>
                  <a:cubicBezTo>
                    <a:pt x="-42562" y="50891"/>
                    <a:pt x="66341" y="203354"/>
                    <a:pt x="109330"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0" name="Google Shape;1350;p14"/>
            <p:cNvSpPr/>
            <p:nvPr/>
          </p:nvSpPr>
          <p:spPr>
            <a:xfrm>
              <a:off x="9479264" y="2405108"/>
              <a:ext cx="227055" cy="199477"/>
            </a:xfrm>
            <a:custGeom>
              <a:rect b="b" l="l" r="r" t="t"/>
              <a:pathLst>
                <a:path extrusionOk="0" h="199477" w="227055">
                  <a:moveTo>
                    <a:pt x="109299" y="199401"/>
                  </a:moveTo>
                  <a:cubicBezTo>
                    <a:pt x="152225" y="195433"/>
                    <a:pt x="277574" y="58800"/>
                    <a:pt x="204803" y="9187"/>
                  </a:cubicBezTo>
                  <a:cubicBezTo>
                    <a:pt x="158829" y="-22131"/>
                    <a:pt x="99456" y="92747"/>
                    <a:pt x="99456" y="92747"/>
                  </a:cubicBezTo>
                  <a:cubicBezTo>
                    <a:pt x="99456" y="92747"/>
                    <a:pt x="84915" y="-35834"/>
                    <a:pt x="17859" y="9797"/>
                  </a:cubicBezTo>
                  <a:cubicBezTo>
                    <a:pt x="-42594" y="50862"/>
                    <a:pt x="66309" y="203370"/>
                    <a:pt x="109299" y="1994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1" name="Google Shape;1351;p14"/>
            <p:cNvSpPr/>
            <p:nvPr/>
          </p:nvSpPr>
          <p:spPr>
            <a:xfrm>
              <a:off x="11874071" y="97011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2" name="Google Shape;1352;p14"/>
            <p:cNvSpPr/>
            <p:nvPr/>
          </p:nvSpPr>
          <p:spPr>
            <a:xfrm>
              <a:off x="11884358" y="238202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3" name="Google Shape;1353;p14"/>
            <p:cNvSpPr/>
            <p:nvPr/>
          </p:nvSpPr>
          <p:spPr>
            <a:xfrm>
              <a:off x="11932682" y="5228369"/>
              <a:ext cx="227031" cy="199483"/>
            </a:xfrm>
            <a:custGeom>
              <a:rect b="b" l="l" r="r" t="t"/>
              <a:pathLst>
                <a:path extrusionOk="0" h="199483" w="227031">
                  <a:moveTo>
                    <a:pt x="109267" y="199408"/>
                  </a:moveTo>
                  <a:cubicBezTo>
                    <a:pt x="152257" y="195439"/>
                    <a:pt x="277542" y="58806"/>
                    <a:pt x="204772" y="9193"/>
                  </a:cubicBezTo>
                  <a:cubicBezTo>
                    <a:pt x="158798"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4" name="Google Shape;1354;p14"/>
            <p:cNvSpPr/>
            <p:nvPr/>
          </p:nvSpPr>
          <p:spPr>
            <a:xfrm>
              <a:off x="11915473" y="6566634"/>
              <a:ext cx="227030" cy="199430"/>
            </a:xfrm>
            <a:custGeom>
              <a:rect b="b" l="l" r="r" t="t"/>
              <a:pathLst>
                <a:path extrusionOk="0" h="199430" w="227030">
                  <a:moveTo>
                    <a:pt x="109267" y="199354"/>
                  </a:moveTo>
                  <a:cubicBezTo>
                    <a:pt x="152257" y="195417"/>
                    <a:pt x="277542" y="58765"/>
                    <a:pt x="204771" y="9172"/>
                  </a:cubicBezTo>
                  <a:cubicBezTo>
                    <a:pt x="158797" y="-22134"/>
                    <a:pt x="99424" y="92737"/>
                    <a:pt x="99424" y="92737"/>
                  </a:cubicBezTo>
                  <a:cubicBezTo>
                    <a:pt x="99424" y="92737"/>
                    <a:pt x="84946" y="-35851"/>
                    <a:pt x="17827" y="9806"/>
                  </a:cubicBezTo>
                  <a:cubicBezTo>
                    <a:pt x="-42561" y="50827"/>
                    <a:pt x="66341" y="203354"/>
                    <a:pt x="109267" y="19935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355" name="Google Shape;1355;p14"/>
          <p:cNvSpPr/>
          <p:nvPr/>
        </p:nvSpPr>
        <p:spPr>
          <a:xfrm flipH="1">
            <a:off x="8301261" y="-4072"/>
            <a:ext cx="3890930" cy="1013630"/>
          </a:xfrm>
          <a:custGeom>
            <a:rect b="b" l="l" r="r" t="t"/>
            <a:pathLst>
              <a:path extrusionOk="0" h="1018724" w="3910482">
                <a:moveTo>
                  <a:pt x="0" y="375522"/>
                </a:moveTo>
                <a:lnTo>
                  <a:pt x="0" y="9759"/>
                </a:lnTo>
                <a:lnTo>
                  <a:pt x="3910482" y="0"/>
                </a:lnTo>
                <a:cubicBezTo>
                  <a:pt x="3910482" y="0"/>
                  <a:pt x="3622091" y="371793"/>
                  <a:pt x="3317748" y="460468"/>
                </a:cubicBezTo>
                <a:cubicBezTo>
                  <a:pt x="3013399" y="549144"/>
                  <a:pt x="2611622" y="354704"/>
                  <a:pt x="2611622" y="354704"/>
                </a:cubicBezTo>
                <a:cubicBezTo>
                  <a:pt x="2611622" y="354704"/>
                  <a:pt x="2544172" y="486204"/>
                  <a:pt x="2440769" y="519423"/>
                </a:cubicBezTo>
                <a:cubicBezTo>
                  <a:pt x="2337359" y="552642"/>
                  <a:pt x="2197995" y="487582"/>
                  <a:pt x="2197995" y="487582"/>
                </a:cubicBezTo>
                <a:cubicBezTo>
                  <a:pt x="2197995" y="487582"/>
                  <a:pt x="2232584" y="772617"/>
                  <a:pt x="1982229" y="884314"/>
                </a:cubicBezTo>
                <a:cubicBezTo>
                  <a:pt x="1664170" y="1026224"/>
                  <a:pt x="1493603" y="770039"/>
                  <a:pt x="1493603" y="770039"/>
                </a:cubicBezTo>
                <a:cubicBezTo>
                  <a:pt x="1493603" y="770039"/>
                  <a:pt x="1452143" y="1012254"/>
                  <a:pt x="1206652" y="1018610"/>
                </a:cubicBezTo>
                <a:cubicBezTo>
                  <a:pt x="966940" y="1024814"/>
                  <a:pt x="899211" y="776199"/>
                  <a:pt x="899211" y="776199"/>
                </a:cubicBezTo>
                <a:cubicBezTo>
                  <a:pt x="899211" y="776199"/>
                  <a:pt x="683539" y="889057"/>
                  <a:pt x="465601" y="745274"/>
                </a:cubicBezTo>
                <a:cubicBezTo>
                  <a:pt x="208613" y="575729"/>
                  <a:pt x="265909" y="298772"/>
                  <a:pt x="265909" y="298772"/>
                </a:cubicBezTo>
                <a:cubicBezTo>
                  <a:pt x="265909" y="298772"/>
                  <a:pt x="184532" y="359193"/>
                  <a:pt x="122512" y="368553"/>
                </a:cubicBezTo>
                <a:cubicBezTo>
                  <a:pt x="60494" y="377914"/>
                  <a:pt x="0" y="375522"/>
                  <a:pt x="0" y="375522"/>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6" name="Google Shape;1356;p14"/>
          <p:cNvSpPr/>
          <p:nvPr/>
        </p:nvSpPr>
        <p:spPr>
          <a:xfrm flipH="1">
            <a:off x="8897273" y="5065331"/>
            <a:ext cx="3294730" cy="1788037"/>
          </a:xfrm>
          <a:custGeom>
            <a:rect b="b" l="l" r="r" t="t"/>
            <a:pathLst>
              <a:path extrusionOk="0" h="1788037" w="3294730">
                <a:moveTo>
                  <a:pt x="0" y="258735"/>
                </a:moveTo>
                <a:lnTo>
                  <a:pt x="0" y="1788037"/>
                </a:lnTo>
                <a:lnTo>
                  <a:pt x="3294731" y="1784418"/>
                </a:lnTo>
                <a:cubicBezTo>
                  <a:pt x="3294731" y="1784418"/>
                  <a:pt x="3285949" y="1613857"/>
                  <a:pt x="3192972" y="1543118"/>
                </a:cubicBezTo>
                <a:cubicBezTo>
                  <a:pt x="3099996" y="1472379"/>
                  <a:pt x="2922818" y="1501462"/>
                  <a:pt x="2922818" y="1501462"/>
                </a:cubicBezTo>
                <a:cubicBezTo>
                  <a:pt x="2922818" y="1501462"/>
                  <a:pt x="2970252" y="1231105"/>
                  <a:pt x="2785861" y="1134870"/>
                </a:cubicBezTo>
                <a:cubicBezTo>
                  <a:pt x="2552607" y="1013135"/>
                  <a:pt x="2386738" y="1251983"/>
                  <a:pt x="2386738" y="1251983"/>
                </a:cubicBezTo>
                <a:cubicBezTo>
                  <a:pt x="2386738" y="1251983"/>
                  <a:pt x="2357452" y="1184400"/>
                  <a:pt x="2279525" y="1173116"/>
                </a:cubicBezTo>
                <a:cubicBezTo>
                  <a:pt x="2214926" y="1163769"/>
                  <a:pt x="2153008" y="1237321"/>
                  <a:pt x="2153008" y="1237321"/>
                </a:cubicBezTo>
                <a:cubicBezTo>
                  <a:pt x="2153008" y="1237321"/>
                  <a:pt x="2231646" y="1009464"/>
                  <a:pt x="2094283" y="853540"/>
                </a:cubicBezTo>
                <a:cubicBezTo>
                  <a:pt x="1939089" y="677366"/>
                  <a:pt x="1701256" y="769047"/>
                  <a:pt x="1701256" y="769047"/>
                </a:cubicBezTo>
                <a:cubicBezTo>
                  <a:pt x="1701256" y="769047"/>
                  <a:pt x="1834790" y="608792"/>
                  <a:pt x="1703281" y="441514"/>
                </a:cubicBezTo>
                <a:cubicBezTo>
                  <a:pt x="1602818" y="313720"/>
                  <a:pt x="1405511" y="395400"/>
                  <a:pt x="1405511" y="395400"/>
                </a:cubicBezTo>
                <a:cubicBezTo>
                  <a:pt x="1405511" y="395400"/>
                  <a:pt x="1363461" y="77354"/>
                  <a:pt x="1114776" y="16064"/>
                </a:cubicBezTo>
                <a:cubicBezTo>
                  <a:pt x="756014" y="-72354"/>
                  <a:pt x="645886" y="233050"/>
                  <a:pt x="645886" y="233050"/>
                </a:cubicBezTo>
                <a:cubicBezTo>
                  <a:pt x="645886" y="233050"/>
                  <a:pt x="603333" y="132669"/>
                  <a:pt x="522377" y="159498"/>
                </a:cubicBezTo>
                <a:cubicBezTo>
                  <a:pt x="437464" y="187635"/>
                  <a:pt x="432904" y="267302"/>
                  <a:pt x="432904" y="267302"/>
                </a:cubicBezTo>
                <a:cubicBezTo>
                  <a:pt x="432904" y="267302"/>
                  <a:pt x="331779" y="162133"/>
                  <a:pt x="223552" y="159993"/>
                </a:cubicBezTo>
                <a:cubicBezTo>
                  <a:pt x="115326" y="157853"/>
                  <a:pt x="0" y="258735"/>
                  <a:pt x="0" y="258735"/>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7" name="Google Shape;1357;p14"/>
          <p:cNvSpPr/>
          <p:nvPr/>
        </p:nvSpPr>
        <p:spPr>
          <a:xfrm flipH="1">
            <a:off x="11691972" y="2404139"/>
            <a:ext cx="292932" cy="283318"/>
          </a:xfrm>
          <a:custGeom>
            <a:rect b="b" l="l" r="r" t="t"/>
            <a:pathLst>
              <a:path extrusionOk="0" h="283318" w="292932">
                <a:moveTo>
                  <a:pt x="230063" y="281039"/>
                </a:moveTo>
                <a:cubicBezTo>
                  <a:pt x="175534" y="299568"/>
                  <a:pt x="-51269" y="202038"/>
                  <a:pt x="10601" y="102356"/>
                </a:cubicBezTo>
                <a:cubicBezTo>
                  <a:pt x="49657" y="39427"/>
                  <a:pt x="184309" y="146393"/>
                  <a:pt x="184309" y="146393"/>
                </a:cubicBezTo>
                <a:cubicBezTo>
                  <a:pt x="184309" y="146393"/>
                  <a:pt x="132340" y="-17342"/>
                  <a:pt x="238884" y="1512"/>
                </a:cubicBezTo>
                <a:cubicBezTo>
                  <a:pt x="334773" y="18472"/>
                  <a:pt x="284593" y="262503"/>
                  <a:pt x="230063" y="28103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8" name="Google Shape;1358;p14"/>
          <p:cNvSpPr/>
          <p:nvPr/>
        </p:nvSpPr>
        <p:spPr>
          <a:xfrm flipH="1">
            <a:off x="6754088" y="297059"/>
            <a:ext cx="497686" cy="433840"/>
          </a:xfrm>
          <a:custGeom>
            <a:rect b="b" l="l" r="r" t="t"/>
            <a:pathLst>
              <a:path extrusionOk="0" h="433840" w="497686">
                <a:moveTo>
                  <a:pt x="256060" y="433646"/>
                </a:moveTo>
                <a:cubicBezTo>
                  <a:pt x="161959" y="424311"/>
                  <a:pt x="-110818" y="124446"/>
                  <a:pt x="49373" y="17467"/>
                </a:cubicBezTo>
                <a:cubicBezTo>
                  <a:pt x="150503" y="-50065"/>
                  <a:pt x="279123" y="201293"/>
                  <a:pt x="279123" y="201293"/>
                </a:cubicBezTo>
                <a:cubicBezTo>
                  <a:pt x="279123" y="201293"/>
                  <a:pt x="312664" y="-78761"/>
                  <a:pt x="459120" y="21791"/>
                </a:cubicBezTo>
                <a:cubicBezTo>
                  <a:pt x="590933" y="112279"/>
                  <a:pt x="350160" y="442981"/>
                  <a:pt x="256060" y="43364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9" name="Google Shape;1359;p14"/>
          <p:cNvSpPr/>
          <p:nvPr/>
        </p:nvSpPr>
        <p:spPr>
          <a:xfrm flipH="1">
            <a:off x="11204031" y="2539290"/>
            <a:ext cx="219515" cy="213273"/>
          </a:xfrm>
          <a:custGeom>
            <a:rect b="b" l="l" r="r" t="t"/>
            <a:pathLst>
              <a:path extrusionOk="0" h="213273" w="219515">
                <a:moveTo>
                  <a:pt x="46901" y="211578"/>
                </a:moveTo>
                <a:cubicBezTo>
                  <a:pt x="87744" y="225459"/>
                  <a:pt x="257861" y="151748"/>
                  <a:pt x="211614" y="76786"/>
                </a:cubicBezTo>
                <a:cubicBezTo>
                  <a:pt x="182423" y="29460"/>
                  <a:pt x="81362" y="110162"/>
                  <a:pt x="81362" y="110162"/>
                </a:cubicBezTo>
                <a:cubicBezTo>
                  <a:pt x="81362" y="110162"/>
                  <a:pt x="120523" y="-13168"/>
                  <a:pt x="40640" y="1158"/>
                </a:cubicBezTo>
                <a:cubicBezTo>
                  <a:pt x="-31248" y="14048"/>
                  <a:pt x="6051" y="197697"/>
                  <a:pt x="46901" y="2115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360" name="Google Shape;1360;p14"/>
          <p:cNvGrpSpPr/>
          <p:nvPr/>
        </p:nvGrpSpPr>
        <p:grpSpPr>
          <a:xfrm>
            <a:off x="10708782" y="3428997"/>
            <a:ext cx="1210009" cy="2688186"/>
            <a:chOff x="354570" y="3785522"/>
            <a:chExt cx="1210009" cy="2688186"/>
          </a:xfrm>
        </p:grpSpPr>
        <p:grpSp>
          <p:nvGrpSpPr>
            <p:cNvPr id="1361" name="Google Shape;1361;p14"/>
            <p:cNvGrpSpPr/>
            <p:nvPr/>
          </p:nvGrpSpPr>
          <p:grpSpPr>
            <a:xfrm>
              <a:off x="354570" y="3785522"/>
              <a:ext cx="1210009" cy="1031593"/>
              <a:chOff x="354570" y="3785522"/>
              <a:chExt cx="1210009" cy="1031593"/>
            </a:xfrm>
          </p:grpSpPr>
          <p:sp>
            <p:nvSpPr>
              <p:cNvPr id="1362" name="Google Shape;1362;p14"/>
              <p:cNvSpPr/>
              <p:nvPr/>
            </p:nvSpPr>
            <p:spPr>
              <a:xfrm>
                <a:off x="354570" y="3785522"/>
                <a:ext cx="1210009" cy="1031593"/>
              </a:xfrm>
              <a:custGeom>
                <a:rect b="b" l="l" r="r" t="t"/>
                <a:pathLst>
                  <a:path extrusionOk="0" h="1031593" w="1210009">
                    <a:moveTo>
                      <a:pt x="475736" y="1031594"/>
                    </a:moveTo>
                    <a:cubicBezTo>
                      <a:pt x="475736" y="1031594"/>
                      <a:pt x="222369" y="763141"/>
                      <a:pt x="84274" y="572730"/>
                    </a:cubicBezTo>
                    <a:cubicBezTo>
                      <a:pt x="-72861" y="356062"/>
                      <a:pt x="-8618" y="42276"/>
                      <a:pt x="263299" y="3001"/>
                    </a:cubicBezTo>
                    <a:cubicBezTo>
                      <a:pt x="574917" y="-42007"/>
                      <a:pt x="659702" y="434065"/>
                      <a:pt x="659702" y="434065"/>
                    </a:cubicBezTo>
                    <a:cubicBezTo>
                      <a:pt x="659702" y="434065"/>
                      <a:pt x="834632" y="140765"/>
                      <a:pt x="1083565" y="295991"/>
                    </a:cubicBezTo>
                    <a:cubicBezTo>
                      <a:pt x="1221715" y="382135"/>
                      <a:pt x="1257567" y="625949"/>
                      <a:pt x="1136263" y="779372"/>
                    </a:cubicBezTo>
                    <a:cubicBezTo>
                      <a:pt x="1030396" y="913268"/>
                      <a:pt x="777209" y="963103"/>
                      <a:pt x="726053" y="976482"/>
                    </a:cubicBezTo>
                    <a:cubicBezTo>
                      <a:pt x="587344" y="1012766"/>
                      <a:pt x="475736" y="1031594"/>
                      <a:pt x="475736" y="1031594"/>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363" name="Google Shape;1363;p14"/>
              <p:cNvGrpSpPr/>
              <p:nvPr/>
            </p:nvGrpSpPr>
            <p:grpSpPr>
              <a:xfrm>
                <a:off x="478418" y="3898826"/>
                <a:ext cx="138937" cy="366677"/>
                <a:chOff x="478418" y="3898826"/>
                <a:chExt cx="138937" cy="366677"/>
              </a:xfrm>
            </p:grpSpPr>
            <p:sp>
              <p:nvSpPr>
                <p:cNvPr id="1364" name="Google Shape;1364;p14"/>
                <p:cNvSpPr/>
                <p:nvPr/>
              </p:nvSpPr>
              <p:spPr>
                <a:xfrm>
                  <a:off x="478418" y="3898826"/>
                  <a:ext cx="138937" cy="269808"/>
                </a:xfrm>
                <a:custGeom>
                  <a:rect b="b" l="l" r="r" t="t"/>
                  <a:pathLst>
                    <a:path extrusionOk="0" h="269808" w="138937">
                      <a:moveTo>
                        <a:pt x="41141" y="269149"/>
                      </a:moveTo>
                      <a:cubicBezTo>
                        <a:pt x="1294" y="279074"/>
                        <a:pt x="-7815" y="174718"/>
                        <a:pt x="6125" y="117434"/>
                      </a:cubicBezTo>
                      <a:cubicBezTo>
                        <a:pt x="20791" y="57179"/>
                        <a:pt x="73257" y="-9680"/>
                        <a:pt x="111552" y="1166"/>
                      </a:cubicBezTo>
                      <a:cubicBezTo>
                        <a:pt x="148403" y="11599"/>
                        <a:pt x="154264" y="47889"/>
                        <a:pt x="90134" y="111510"/>
                      </a:cubicBezTo>
                      <a:cubicBezTo>
                        <a:pt x="37294" y="163929"/>
                        <a:pt x="80131" y="259433"/>
                        <a:pt x="41141" y="269149"/>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65" name="Google Shape;1365;p14"/>
                <p:cNvSpPr/>
                <p:nvPr/>
              </p:nvSpPr>
              <p:spPr>
                <a:xfrm>
                  <a:off x="495511" y="4206331"/>
                  <a:ext cx="59172" cy="59172"/>
                </a:xfrm>
                <a:custGeom>
                  <a:rect b="b" l="l" r="r" t="t"/>
                  <a:pathLst>
                    <a:path extrusionOk="0" h="59172" w="59172">
                      <a:moveTo>
                        <a:pt x="556" y="23905"/>
                      </a:moveTo>
                      <a:cubicBezTo>
                        <a:pt x="3694" y="7871"/>
                        <a:pt x="19235" y="-2581"/>
                        <a:pt x="35268" y="556"/>
                      </a:cubicBezTo>
                      <a:cubicBezTo>
                        <a:pt x="51300" y="3693"/>
                        <a:pt x="61754" y="19238"/>
                        <a:pt x="58616" y="35271"/>
                      </a:cubicBezTo>
                      <a:cubicBezTo>
                        <a:pt x="55479" y="51299"/>
                        <a:pt x="39938" y="61757"/>
                        <a:pt x="23905" y="58614"/>
                      </a:cubicBezTo>
                      <a:cubicBezTo>
                        <a:pt x="7872" y="55477"/>
                        <a:pt x="-2581" y="39939"/>
                        <a:pt x="556" y="23905"/>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366" name="Google Shape;1366;p14"/>
            <p:cNvSpPr/>
            <p:nvPr/>
          </p:nvSpPr>
          <p:spPr>
            <a:xfrm>
              <a:off x="650178" y="4823885"/>
              <a:ext cx="634529" cy="1649823"/>
            </a:xfrm>
            <a:custGeom>
              <a:rect b="b" l="l" r="r" t="t"/>
              <a:pathLst>
                <a:path extrusionOk="0" h="1649823" w="634529">
                  <a:moveTo>
                    <a:pt x="183056" y="0"/>
                  </a:moveTo>
                  <a:cubicBezTo>
                    <a:pt x="99140" y="32353"/>
                    <a:pt x="74337" y="150902"/>
                    <a:pt x="47959" y="225317"/>
                  </a:cubicBezTo>
                  <a:cubicBezTo>
                    <a:pt x="-13782" y="399491"/>
                    <a:pt x="-50269" y="845998"/>
                    <a:pt x="160945" y="939673"/>
                  </a:cubicBezTo>
                  <a:cubicBezTo>
                    <a:pt x="375765" y="1034948"/>
                    <a:pt x="578711" y="752926"/>
                    <a:pt x="576984" y="565442"/>
                  </a:cubicBezTo>
                  <a:cubicBezTo>
                    <a:pt x="575663" y="421189"/>
                    <a:pt x="358303" y="435521"/>
                    <a:pt x="297521" y="521602"/>
                  </a:cubicBezTo>
                  <a:cubicBezTo>
                    <a:pt x="119048" y="774351"/>
                    <a:pt x="475314" y="932809"/>
                    <a:pt x="583023" y="1093654"/>
                  </a:cubicBezTo>
                  <a:cubicBezTo>
                    <a:pt x="630191" y="1164101"/>
                    <a:pt x="633906" y="1242257"/>
                    <a:pt x="634522" y="1325537"/>
                  </a:cubicBezTo>
                  <a:cubicBezTo>
                    <a:pt x="635461" y="1452442"/>
                    <a:pt x="557591" y="1664227"/>
                    <a:pt x="399229" y="1649051"/>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367" name="Google Shape;1367;p14"/>
          <p:cNvSpPr txBox="1"/>
          <p:nvPr>
            <p:ph type="title"/>
          </p:nvPr>
        </p:nvSpPr>
        <p:spPr>
          <a:xfrm>
            <a:off x="7393350" y="509800"/>
            <a:ext cx="4200000" cy="4679400"/>
          </a:xfrm>
          <a:prstGeom prst="rect">
            <a:avLst/>
          </a:prstGeom>
        </p:spPr>
        <p:txBody>
          <a:bodyPr anchorCtr="0" anchor="ctr" bIns="121900" lIns="121900" spcFirstLastPara="1" rIns="121900" wrap="square" tIns="121900">
            <a:normAutofit/>
          </a:bodyPr>
          <a:lstStyle>
            <a:lvl1pPr lvl="0" rtl="0">
              <a:spcBef>
                <a:spcPts val="0"/>
              </a:spcBef>
              <a:spcAft>
                <a:spcPts val="0"/>
              </a:spcAft>
              <a:buSzPts val="3200"/>
              <a:buNone/>
              <a:defRPr/>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p:txBody>
      </p:sp>
      <p:sp>
        <p:nvSpPr>
          <p:cNvPr id="1368" name="Google Shape;1368;p14"/>
          <p:cNvSpPr txBox="1"/>
          <p:nvPr>
            <p:ph idx="1" type="body"/>
          </p:nvPr>
        </p:nvSpPr>
        <p:spPr>
          <a:xfrm>
            <a:off x="598650" y="5491100"/>
            <a:ext cx="10994700" cy="8571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412750" lvl="1" marL="914400" rtl="0">
              <a:spcBef>
                <a:spcPts val="0"/>
              </a:spcBef>
              <a:spcAft>
                <a:spcPts val="0"/>
              </a:spcAft>
              <a:buSzPts val="2900"/>
              <a:buChar char="○"/>
              <a:defRPr sz="2900"/>
            </a:lvl2pPr>
            <a:lvl3pPr indent="-412750" lvl="2" marL="1371600" rtl="0">
              <a:spcBef>
                <a:spcPts val="0"/>
              </a:spcBef>
              <a:spcAft>
                <a:spcPts val="0"/>
              </a:spcAft>
              <a:buSzPts val="2900"/>
              <a:buChar char="■"/>
              <a:defRPr sz="2900"/>
            </a:lvl3pPr>
            <a:lvl4pPr indent="-412750" lvl="3" marL="1828800" rtl="0">
              <a:spcBef>
                <a:spcPts val="0"/>
              </a:spcBef>
              <a:spcAft>
                <a:spcPts val="0"/>
              </a:spcAft>
              <a:buSzPts val="2900"/>
              <a:buChar char="●"/>
              <a:defRPr sz="2900"/>
            </a:lvl4pPr>
            <a:lvl5pPr indent="-412750" lvl="4" marL="2286000" rtl="0">
              <a:spcBef>
                <a:spcPts val="0"/>
              </a:spcBef>
              <a:spcAft>
                <a:spcPts val="0"/>
              </a:spcAft>
              <a:buSzPts val="2900"/>
              <a:buChar char="○"/>
              <a:defRPr sz="2900"/>
            </a:lvl5pPr>
            <a:lvl6pPr indent="-412750" lvl="5" marL="2743200" rtl="0">
              <a:spcBef>
                <a:spcPts val="0"/>
              </a:spcBef>
              <a:spcAft>
                <a:spcPts val="0"/>
              </a:spcAft>
              <a:buSzPts val="2900"/>
              <a:buChar char="■"/>
              <a:defRPr sz="2900"/>
            </a:lvl6pPr>
            <a:lvl7pPr indent="-412750" lvl="6" marL="3200400" rtl="0">
              <a:spcBef>
                <a:spcPts val="0"/>
              </a:spcBef>
              <a:spcAft>
                <a:spcPts val="0"/>
              </a:spcAft>
              <a:buSzPts val="2900"/>
              <a:buChar char="●"/>
              <a:defRPr sz="2900"/>
            </a:lvl7pPr>
            <a:lvl8pPr indent="-412750" lvl="7" marL="3657600" rtl="0">
              <a:spcBef>
                <a:spcPts val="0"/>
              </a:spcBef>
              <a:spcAft>
                <a:spcPts val="0"/>
              </a:spcAft>
              <a:buSzPts val="2900"/>
              <a:buChar char="○"/>
              <a:defRPr sz="2900"/>
            </a:lvl8pPr>
            <a:lvl9pPr indent="-412750" lvl="8" marL="4114800" rtl="0">
              <a:spcBef>
                <a:spcPts val="0"/>
              </a:spcBef>
              <a:spcAft>
                <a:spcPts val="0"/>
              </a:spcAft>
              <a:buSzPts val="2900"/>
              <a:buChar char="■"/>
              <a:defRPr sz="2900"/>
            </a:lvl9pPr>
          </a:lstStyle>
          <a:p/>
        </p:txBody>
      </p:sp>
      <p:sp>
        <p:nvSpPr>
          <p:cNvPr id="1369" name="Google Shape;1369;p1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370" name="Google Shape;1370;p14"/>
          <p:cNvSpPr/>
          <p:nvPr>
            <p:ph idx="2" type="pic"/>
          </p:nvPr>
        </p:nvSpPr>
        <p:spPr>
          <a:xfrm>
            <a:off x="598650" y="509800"/>
            <a:ext cx="6469500" cy="4679400"/>
          </a:xfrm>
          <a:prstGeom prst="rect">
            <a:avLst/>
          </a:prstGeom>
          <a:no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and image right">
  <p:cSld name="ONE_COLUMN_TEXT_1_1">
    <p:spTree>
      <p:nvGrpSpPr>
        <p:cNvPr id="1371" name="Shape 1371"/>
        <p:cNvGrpSpPr/>
        <p:nvPr/>
      </p:nvGrpSpPr>
      <p:grpSpPr>
        <a:xfrm>
          <a:off x="0" y="0"/>
          <a:ext cx="0" cy="0"/>
          <a:chOff x="0" y="0"/>
          <a:chExt cx="0" cy="0"/>
        </a:xfrm>
      </p:grpSpPr>
      <p:grpSp>
        <p:nvGrpSpPr>
          <p:cNvPr id="1372" name="Google Shape;1372;p15"/>
          <p:cNvGrpSpPr/>
          <p:nvPr/>
        </p:nvGrpSpPr>
        <p:grpSpPr>
          <a:xfrm>
            <a:off x="117442" y="40396"/>
            <a:ext cx="11966071" cy="6736538"/>
            <a:chOff x="193642" y="116596"/>
            <a:chExt cx="11966071" cy="6736538"/>
          </a:xfrm>
        </p:grpSpPr>
        <p:sp>
          <p:nvSpPr>
            <p:cNvPr id="1373" name="Google Shape;1373;p15"/>
            <p:cNvSpPr/>
            <p:nvPr/>
          </p:nvSpPr>
          <p:spPr>
            <a:xfrm>
              <a:off x="11922395" y="3816459"/>
              <a:ext cx="227031" cy="199483"/>
            </a:xfrm>
            <a:custGeom>
              <a:rect b="b" l="l" r="r" t="t"/>
              <a:pathLst>
                <a:path extrusionOk="0" h="199483" w="227031">
                  <a:moveTo>
                    <a:pt x="109267" y="199408"/>
                  </a:moveTo>
                  <a:cubicBezTo>
                    <a:pt x="152257" y="195439"/>
                    <a:pt x="277542" y="58806"/>
                    <a:pt x="204772" y="9194"/>
                  </a:cubicBezTo>
                  <a:cubicBezTo>
                    <a:pt x="158798"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4" name="Google Shape;1374;p15"/>
            <p:cNvSpPr/>
            <p:nvPr/>
          </p:nvSpPr>
          <p:spPr>
            <a:xfrm>
              <a:off x="1474108" y="220752"/>
              <a:ext cx="497183" cy="439755"/>
            </a:xfrm>
            <a:custGeom>
              <a:rect b="b" l="l" r="r" t="t"/>
              <a:pathLst>
                <a:path extrusionOk="0" h="439755" w="497183">
                  <a:moveTo>
                    <a:pt x="270383" y="439699"/>
                  </a:moveTo>
                  <a:cubicBezTo>
                    <a:pt x="175965" y="434574"/>
                    <a:pt x="-109938" y="147208"/>
                    <a:pt x="45314" y="33177"/>
                  </a:cubicBezTo>
                  <a:cubicBezTo>
                    <a:pt x="143326" y="-38807"/>
                    <a:pt x="283045" y="206558"/>
                    <a:pt x="283045" y="206558"/>
                  </a:cubicBezTo>
                  <a:cubicBezTo>
                    <a:pt x="283045" y="206558"/>
                    <a:pt x="304038" y="-74715"/>
                    <a:pt x="454844" y="19188"/>
                  </a:cubicBezTo>
                  <a:cubicBezTo>
                    <a:pt x="590569" y="103701"/>
                    <a:pt x="364807" y="444830"/>
                    <a:pt x="270383" y="43969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5" name="Google Shape;1375;p15"/>
            <p:cNvSpPr/>
            <p:nvPr/>
          </p:nvSpPr>
          <p:spPr>
            <a:xfrm>
              <a:off x="1522415" y="3067095"/>
              <a:ext cx="497185" cy="439755"/>
            </a:xfrm>
            <a:custGeom>
              <a:rect b="b" l="l" r="r" t="t"/>
              <a:pathLst>
                <a:path extrusionOk="0" h="439755" w="497185">
                  <a:moveTo>
                    <a:pt x="270386" y="439698"/>
                  </a:moveTo>
                  <a:cubicBezTo>
                    <a:pt x="175962" y="434573"/>
                    <a:pt x="-109941" y="147211"/>
                    <a:pt x="45317" y="33177"/>
                  </a:cubicBezTo>
                  <a:cubicBezTo>
                    <a:pt x="143323" y="-38806"/>
                    <a:pt x="283048" y="206558"/>
                    <a:pt x="283048" y="206558"/>
                  </a:cubicBezTo>
                  <a:cubicBezTo>
                    <a:pt x="283048" y="206558"/>
                    <a:pt x="304035" y="-74715"/>
                    <a:pt x="454847" y="19188"/>
                  </a:cubicBezTo>
                  <a:cubicBezTo>
                    <a:pt x="590572" y="103701"/>
                    <a:pt x="364804"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6" name="Google Shape;1376;p15"/>
            <p:cNvSpPr/>
            <p:nvPr/>
          </p:nvSpPr>
          <p:spPr>
            <a:xfrm>
              <a:off x="1484386" y="1632662"/>
              <a:ext cx="497185" cy="439755"/>
            </a:xfrm>
            <a:custGeom>
              <a:rect b="b" l="l" r="r" t="t"/>
              <a:pathLst>
                <a:path extrusionOk="0" h="439755" w="497185">
                  <a:moveTo>
                    <a:pt x="270386" y="439698"/>
                  </a:moveTo>
                  <a:cubicBezTo>
                    <a:pt x="175967" y="434574"/>
                    <a:pt x="-109941" y="147211"/>
                    <a:pt x="45316" y="33177"/>
                  </a:cubicBezTo>
                  <a:cubicBezTo>
                    <a:pt x="143328" y="-38806"/>
                    <a:pt x="283047" y="206558"/>
                    <a:pt x="283047" y="206558"/>
                  </a:cubicBezTo>
                  <a:cubicBezTo>
                    <a:pt x="283047" y="206558"/>
                    <a:pt x="304040" y="-74715"/>
                    <a:pt x="454847" y="19188"/>
                  </a:cubicBezTo>
                  <a:cubicBezTo>
                    <a:pt x="590572" y="103700"/>
                    <a:pt x="364810"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7" name="Google Shape;1377;p15"/>
            <p:cNvSpPr/>
            <p:nvPr/>
          </p:nvSpPr>
          <p:spPr>
            <a:xfrm>
              <a:off x="1515482" y="5817249"/>
              <a:ext cx="497185" cy="439755"/>
            </a:xfrm>
            <a:custGeom>
              <a:rect b="b" l="l" r="r" t="t"/>
              <a:pathLst>
                <a:path extrusionOk="0" h="439755" w="497185">
                  <a:moveTo>
                    <a:pt x="270386" y="439698"/>
                  </a:moveTo>
                  <a:cubicBezTo>
                    <a:pt x="175967" y="434567"/>
                    <a:pt x="-109941" y="147204"/>
                    <a:pt x="45316" y="33177"/>
                  </a:cubicBezTo>
                  <a:cubicBezTo>
                    <a:pt x="143328" y="-38806"/>
                    <a:pt x="283047" y="206558"/>
                    <a:pt x="283047" y="206558"/>
                  </a:cubicBezTo>
                  <a:cubicBezTo>
                    <a:pt x="283047" y="206558"/>
                    <a:pt x="304040" y="-74716"/>
                    <a:pt x="454847" y="19188"/>
                  </a:cubicBezTo>
                  <a:cubicBezTo>
                    <a:pt x="590571" y="103700"/>
                    <a:pt x="364810" y="444823"/>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8" name="Google Shape;1378;p15"/>
            <p:cNvSpPr/>
            <p:nvPr/>
          </p:nvSpPr>
          <p:spPr>
            <a:xfrm>
              <a:off x="1532690" y="4479005"/>
              <a:ext cx="497185" cy="439755"/>
            </a:xfrm>
            <a:custGeom>
              <a:rect b="b" l="l" r="r" t="t"/>
              <a:pathLst>
                <a:path extrusionOk="0" h="439755" w="497185">
                  <a:moveTo>
                    <a:pt x="270385" y="439698"/>
                  </a:moveTo>
                  <a:cubicBezTo>
                    <a:pt x="175967" y="434574"/>
                    <a:pt x="-109942" y="147211"/>
                    <a:pt x="45316" y="33177"/>
                  </a:cubicBezTo>
                  <a:cubicBezTo>
                    <a:pt x="143328" y="-38806"/>
                    <a:pt x="283047" y="206558"/>
                    <a:pt x="283047" y="206558"/>
                  </a:cubicBezTo>
                  <a:cubicBezTo>
                    <a:pt x="283047" y="206558"/>
                    <a:pt x="304040" y="-74716"/>
                    <a:pt x="454846" y="19188"/>
                  </a:cubicBezTo>
                  <a:cubicBezTo>
                    <a:pt x="590572" y="103700"/>
                    <a:pt x="364810" y="444829"/>
                    <a:pt x="270385"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9" name="Google Shape;1379;p15"/>
            <p:cNvSpPr/>
            <p:nvPr/>
          </p:nvSpPr>
          <p:spPr>
            <a:xfrm>
              <a:off x="6416840" y="229980"/>
              <a:ext cx="497203" cy="439754"/>
            </a:xfrm>
            <a:custGeom>
              <a:rect b="b" l="l" r="r" t="t"/>
              <a:pathLst>
                <a:path extrusionOk="0" h="439754" w="497203">
                  <a:moveTo>
                    <a:pt x="270408" y="439697"/>
                  </a:moveTo>
                  <a:cubicBezTo>
                    <a:pt x="175983" y="434572"/>
                    <a:pt x="-109926" y="147208"/>
                    <a:pt x="45300" y="33177"/>
                  </a:cubicBezTo>
                  <a:cubicBezTo>
                    <a:pt x="143344" y="-38808"/>
                    <a:pt x="283044" y="206558"/>
                    <a:pt x="283044" y="206558"/>
                  </a:cubicBezTo>
                  <a:cubicBezTo>
                    <a:pt x="283044" y="206558"/>
                    <a:pt x="304063" y="-74715"/>
                    <a:pt x="454875" y="19188"/>
                  </a:cubicBezTo>
                  <a:cubicBezTo>
                    <a:pt x="590575" y="103700"/>
                    <a:pt x="364832" y="444828"/>
                    <a:pt x="270408" y="43969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0" name="Google Shape;1380;p15"/>
            <p:cNvSpPr/>
            <p:nvPr/>
          </p:nvSpPr>
          <p:spPr>
            <a:xfrm>
              <a:off x="6465152" y="3076322"/>
              <a:ext cx="497185" cy="439755"/>
            </a:xfrm>
            <a:custGeom>
              <a:rect b="b" l="l" r="r" t="t"/>
              <a:pathLst>
                <a:path extrusionOk="0" h="439755" w="497185">
                  <a:moveTo>
                    <a:pt x="270420" y="439698"/>
                  </a:moveTo>
                  <a:cubicBezTo>
                    <a:pt x="175995" y="434573"/>
                    <a:pt x="-109945" y="147211"/>
                    <a:pt x="45313" y="33177"/>
                  </a:cubicBezTo>
                  <a:cubicBezTo>
                    <a:pt x="143356" y="-38806"/>
                    <a:pt x="283056" y="206558"/>
                    <a:pt x="283056" y="206558"/>
                  </a:cubicBezTo>
                  <a:cubicBezTo>
                    <a:pt x="283056" y="206558"/>
                    <a:pt x="304075" y="-74715"/>
                    <a:pt x="454824" y="19188"/>
                  </a:cubicBezTo>
                  <a:cubicBezTo>
                    <a:pt x="590587" y="103700"/>
                    <a:pt x="364844" y="444829"/>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1" name="Google Shape;1381;p15"/>
            <p:cNvSpPr/>
            <p:nvPr/>
          </p:nvSpPr>
          <p:spPr>
            <a:xfrm>
              <a:off x="6427125" y="1641889"/>
              <a:ext cx="497205" cy="439755"/>
            </a:xfrm>
            <a:custGeom>
              <a:rect b="b" l="l" r="r" t="t"/>
              <a:pathLst>
                <a:path extrusionOk="0" h="439755" w="497205">
                  <a:moveTo>
                    <a:pt x="270410" y="439698"/>
                  </a:moveTo>
                  <a:cubicBezTo>
                    <a:pt x="175985" y="434574"/>
                    <a:pt x="-109930" y="147211"/>
                    <a:pt x="45303" y="33177"/>
                  </a:cubicBezTo>
                  <a:cubicBezTo>
                    <a:pt x="143346" y="-38806"/>
                    <a:pt x="283046" y="206558"/>
                    <a:pt x="283046" y="206558"/>
                  </a:cubicBezTo>
                  <a:cubicBezTo>
                    <a:pt x="283046" y="206558"/>
                    <a:pt x="304065" y="-74715"/>
                    <a:pt x="454878" y="19188"/>
                  </a:cubicBezTo>
                  <a:cubicBezTo>
                    <a:pt x="590577" y="103700"/>
                    <a:pt x="364834" y="444829"/>
                    <a:pt x="27041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2" name="Google Shape;1382;p15"/>
            <p:cNvSpPr/>
            <p:nvPr/>
          </p:nvSpPr>
          <p:spPr>
            <a:xfrm>
              <a:off x="6458226" y="5826475"/>
              <a:ext cx="497182" cy="439755"/>
            </a:xfrm>
            <a:custGeom>
              <a:rect b="b" l="l" r="r" t="t"/>
              <a:pathLst>
                <a:path extrusionOk="0" h="439755" w="497182">
                  <a:moveTo>
                    <a:pt x="270361" y="439698"/>
                  </a:moveTo>
                  <a:cubicBezTo>
                    <a:pt x="175936" y="434574"/>
                    <a:pt x="-109934" y="147210"/>
                    <a:pt x="45317" y="33177"/>
                  </a:cubicBezTo>
                  <a:cubicBezTo>
                    <a:pt x="143361" y="-38807"/>
                    <a:pt x="283061" y="206558"/>
                    <a:pt x="283061" y="206558"/>
                  </a:cubicBezTo>
                  <a:cubicBezTo>
                    <a:pt x="283061" y="206558"/>
                    <a:pt x="304016" y="-74716"/>
                    <a:pt x="454829" y="19188"/>
                  </a:cubicBezTo>
                  <a:cubicBezTo>
                    <a:pt x="590592" y="103700"/>
                    <a:pt x="364785" y="444829"/>
                    <a:pt x="270361"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3" name="Google Shape;1383;p15"/>
            <p:cNvSpPr/>
            <p:nvPr/>
          </p:nvSpPr>
          <p:spPr>
            <a:xfrm>
              <a:off x="6475438" y="4488232"/>
              <a:ext cx="497178" cy="439755"/>
            </a:xfrm>
            <a:custGeom>
              <a:rect b="b" l="l" r="r" t="t"/>
              <a:pathLst>
                <a:path extrusionOk="0" h="439755" w="497178">
                  <a:moveTo>
                    <a:pt x="270357" y="439698"/>
                  </a:moveTo>
                  <a:cubicBezTo>
                    <a:pt x="175996" y="434574"/>
                    <a:pt x="-109945" y="147211"/>
                    <a:pt x="45313" y="33177"/>
                  </a:cubicBezTo>
                  <a:cubicBezTo>
                    <a:pt x="143357" y="-38806"/>
                    <a:pt x="283057" y="206558"/>
                    <a:pt x="283057" y="206558"/>
                  </a:cubicBezTo>
                  <a:cubicBezTo>
                    <a:pt x="283057" y="206558"/>
                    <a:pt x="304012" y="-74716"/>
                    <a:pt x="454825" y="19188"/>
                  </a:cubicBezTo>
                  <a:cubicBezTo>
                    <a:pt x="590588" y="103700"/>
                    <a:pt x="364781" y="444829"/>
                    <a:pt x="270357"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4" name="Google Shape;1384;p15"/>
            <p:cNvSpPr/>
            <p:nvPr/>
          </p:nvSpPr>
          <p:spPr>
            <a:xfrm>
              <a:off x="3945481" y="200529"/>
              <a:ext cx="497185" cy="439753"/>
            </a:xfrm>
            <a:custGeom>
              <a:rect b="b" l="l" r="r" t="t"/>
              <a:pathLst>
                <a:path extrusionOk="0" h="439753" w="497185">
                  <a:moveTo>
                    <a:pt x="270386" y="439696"/>
                  </a:moveTo>
                  <a:cubicBezTo>
                    <a:pt x="175967" y="434572"/>
                    <a:pt x="-109942" y="147208"/>
                    <a:pt x="45316" y="33177"/>
                  </a:cubicBezTo>
                  <a:cubicBezTo>
                    <a:pt x="143328" y="-38808"/>
                    <a:pt x="283047" y="206558"/>
                    <a:pt x="283047" y="206558"/>
                  </a:cubicBezTo>
                  <a:cubicBezTo>
                    <a:pt x="283047" y="206558"/>
                    <a:pt x="304041" y="-74715"/>
                    <a:pt x="454847" y="19188"/>
                  </a:cubicBezTo>
                  <a:cubicBezTo>
                    <a:pt x="590572" y="103701"/>
                    <a:pt x="364810" y="444827"/>
                    <a:pt x="270386" y="439696"/>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5" name="Google Shape;1385;p15"/>
            <p:cNvSpPr/>
            <p:nvPr/>
          </p:nvSpPr>
          <p:spPr>
            <a:xfrm>
              <a:off x="3993785" y="3046871"/>
              <a:ext cx="497185" cy="439755"/>
            </a:xfrm>
            <a:custGeom>
              <a:rect b="b" l="l" r="r" t="t"/>
              <a:pathLst>
                <a:path extrusionOk="0" h="439755" w="497185">
                  <a:moveTo>
                    <a:pt x="270385" y="439698"/>
                  </a:moveTo>
                  <a:cubicBezTo>
                    <a:pt x="175967" y="434573"/>
                    <a:pt x="-109941" y="147211"/>
                    <a:pt x="45316" y="33177"/>
                  </a:cubicBezTo>
                  <a:cubicBezTo>
                    <a:pt x="143328" y="-38806"/>
                    <a:pt x="283047" y="206558"/>
                    <a:pt x="283047" y="206558"/>
                  </a:cubicBezTo>
                  <a:cubicBezTo>
                    <a:pt x="283047" y="206558"/>
                    <a:pt x="304040" y="-74715"/>
                    <a:pt x="454847" y="19188"/>
                  </a:cubicBezTo>
                  <a:cubicBezTo>
                    <a:pt x="590571" y="103701"/>
                    <a:pt x="364810" y="444829"/>
                    <a:pt x="270385"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6" name="Google Shape;1386;p15"/>
            <p:cNvSpPr/>
            <p:nvPr/>
          </p:nvSpPr>
          <p:spPr>
            <a:xfrm>
              <a:off x="3955761" y="1612437"/>
              <a:ext cx="497186" cy="439755"/>
            </a:xfrm>
            <a:custGeom>
              <a:rect b="b" l="l" r="r" t="t"/>
              <a:pathLst>
                <a:path extrusionOk="0" h="439755" w="497186">
                  <a:moveTo>
                    <a:pt x="270386" y="439698"/>
                  </a:moveTo>
                  <a:cubicBezTo>
                    <a:pt x="175961" y="434574"/>
                    <a:pt x="-109941" y="147211"/>
                    <a:pt x="45317" y="33177"/>
                  </a:cubicBezTo>
                  <a:cubicBezTo>
                    <a:pt x="143329" y="-38806"/>
                    <a:pt x="283048" y="206558"/>
                    <a:pt x="283048" y="206558"/>
                  </a:cubicBezTo>
                  <a:cubicBezTo>
                    <a:pt x="283048" y="206558"/>
                    <a:pt x="304041" y="-74715"/>
                    <a:pt x="454847" y="19188"/>
                  </a:cubicBezTo>
                  <a:cubicBezTo>
                    <a:pt x="590572" y="103700"/>
                    <a:pt x="364811"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7" name="Google Shape;1387;p15"/>
            <p:cNvSpPr/>
            <p:nvPr/>
          </p:nvSpPr>
          <p:spPr>
            <a:xfrm>
              <a:off x="3986857" y="5797024"/>
              <a:ext cx="497186" cy="439755"/>
            </a:xfrm>
            <a:custGeom>
              <a:rect b="b" l="l" r="r" t="t"/>
              <a:pathLst>
                <a:path extrusionOk="0" h="439755" w="497186">
                  <a:moveTo>
                    <a:pt x="270386" y="439698"/>
                  </a:moveTo>
                  <a:cubicBezTo>
                    <a:pt x="175962" y="434574"/>
                    <a:pt x="-109941" y="147210"/>
                    <a:pt x="45316" y="33177"/>
                  </a:cubicBezTo>
                  <a:cubicBezTo>
                    <a:pt x="143329" y="-38806"/>
                    <a:pt x="283048" y="206558"/>
                    <a:pt x="283048" y="206558"/>
                  </a:cubicBezTo>
                  <a:cubicBezTo>
                    <a:pt x="283048" y="206558"/>
                    <a:pt x="304041" y="-74716"/>
                    <a:pt x="454847" y="19188"/>
                  </a:cubicBezTo>
                  <a:cubicBezTo>
                    <a:pt x="590572" y="103700"/>
                    <a:pt x="364811"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8" name="Google Shape;1388;p15"/>
            <p:cNvSpPr/>
            <p:nvPr/>
          </p:nvSpPr>
          <p:spPr>
            <a:xfrm>
              <a:off x="4004065" y="4458780"/>
              <a:ext cx="497186" cy="439761"/>
            </a:xfrm>
            <a:custGeom>
              <a:rect b="b" l="l" r="r" t="t"/>
              <a:pathLst>
                <a:path extrusionOk="0" h="439761" w="497186">
                  <a:moveTo>
                    <a:pt x="270386" y="439704"/>
                  </a:moveTo>
                  <a:cubicBezTo>
                    <a:pt x="175961" y="434574"/>
                    <a:pt x="-109941" y="147211"/>
                    <a:pt x="45317" y="33177"/>
                  </a:cubicBezTo>
                  <a:cubicBezTo>
                    <a:pt x="143329" y="-38806"/>
                    <a:pt x="283048" y="206558"/>
                    <a:pt x="283048" y="206558"/>
                  </a:cubicBezTo>
                  <a:cubicBezTo>
                    <a:pt x="283048" y="206558"/>
                    <a:pt x="304041" y="-74716"/>
                    <a:pt x="454847" y="19188"/>
                  </a:cubicBezTo>
                  <a:cubicBezTo>
                    <a:pt x="590572" y="103700"/>
                    <a:pt x="364811" y="444829"/>
                    <a:pt x="270386" y="4397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9" name="Google Shape;1389;p15"/>
            <p:cNvSpPr/>
            <p:nvPr/>
          </p:nvSpPr>
          <p:spPr>
            <a:xfrm>
              <a:off x="8888241" y="209757"/>
              <a:ext cx="497158" cy="439758"/>
            </a:xfrm>
            <a:custGeom>
              <a:rect b="b" l="l" r="r" t="t"/>
              <a:pathLst>
                <a:path extrusionOk="0" h="439758" w="497158">
                  <a:moveTo>
                    <a:pt x="270364" y="439701"/>
                  </a:moveTo>
                  <a:cubicBezTo>
                    <a:pt x="175939" y="434570"/>
                    <a:pt x="-109938" y="147208"/>
                    <a:pt x="45319" y="33177"/>
                  </a:cubicBezTo>
                  <a:cubicBezTo>
                    <a:pt x="143300" y="-38807"/>
                    <a:pt x="283064" y="206558"/>
                    <a:pt x="283064" y="206558"/>
                  </a:cubicBezTo>
                  <a:cubicBezTo>
                    <a:pt x="283064" y="206558"/>
                    <a:pt x="304018" y="-74715"/>
                    <a:pt x="454831" y="19188"/>
                  </a:cubicBezTo>
                  <a:cubicBezTo>
                    <a:pt x="590530" y="103701"/>
                    <a:pt x="364788" y="444826"/>
                    <a:pt x="270364" y="4397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0" name="Google Shape;1390;p15"/>
            <p:cNvSpPr/>
            <p:nvPr/>
          </p:nvSpPr>
          <p:spPr>
            <a:xfrm>
              <a:off x="8936508" y="3056103"/>
              <a:ext cx="497215" cy="439755"/>
            </a:xfrm>
            <a:custGeom>
              <a:rect b="b" l="l" r="r" t="t"/>
              <a:pathLst>
                <a:path extrusionOk="0" h="439755" w="497215">
                  <a:moveTo>
                    <a:pt x="270420" y="439698"/>
                  </a:moveTo>
                  <a:cubicBezTo>
                    <a:pt x="175996" y="434567"/>
                    <a:pt x="-109945" y="147204"/>
                    <a:pt x="45312" y="33177"/>
                  </a:cubicBezTo>
                  <a:cubicBezTo>
                    <a:pt x="143357" y="-38813"/>
                    <a:pt x="283057" y="206558"/>
                    <a:pt x="283057" y="206558"/>
                  </a:cubicBezTo>
                  <a:cubicBezTo>
                    <a:pt x="283057" y="206558"/>
                    <a:pt x="304075" y="-74715"/>
                    <a:pt x="454887" y="19188"/>
                  </a:cubicBezTo>
                  <a:cubicBezTo>
                    <a:pt x="590587" y="103700"/>
                    <a:pt x="364845" y="444823"/>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1" name="Google Shape;1391;p15"/>
            <p:cNvSpPr/>
            <p:nvPr/>
          </p:nvSpPr>
          <p:spPr>
            <a:xfrm>
              <a:off x="8898528" y="1621670"/>
              <a:ext cx="497158" cy="439755"/>
            </a:xfrm>
            <a:custGeom>
              <a:rect b="b" l="l" r="r" t="t"/>
              <a:pathLst>
                <a:path extrusionOk="0" h="439755" w="497158">
                  <a:moveTo>
                    <a:pt x="270364" y="439698"/>
                  </a:moveTo>
                  <a:cubicBezTo>
                    <a:pt x="175939" y="434567"/>
                    <a:pt x="-109938" y="147204"/>
                    <a:pt x="45319" y="33177"/>
                  </a:cubicBezTo>
                  <a:cubicBezTo>
                    <a:pt x="143300" y="-38813"/>
                    <a:pt x="283000" y="206558"/>
                    <a:pt x="283000" y="206558"/>
                  </a:cubicBezTo>
                  <a:cubicBezTo>
                    <a:pt x="283000" y="206558"/>
                    <a:pt x="304018" y="-74715"/>
                    <a:pt x="454831" y="19188"/>
                  </a:cubicBezTo>
                  <a:cubicBezTo>
                    <a:pt x="590530" y="103700"/>
                    <a:pt x="364788" y="444822"/>
                    <a:pt x="270364"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2" name="Google Shape;1392;p15"/>
            <p:cNvSpPr/>
            <p:nvPr/>
          </p:nvSpPr>
          <p:spPr>
            <a:xfrm>
              <a:off x="8929587" y="5806250"/>
              <a:ext cx="497215" cy="439761"/>
            </a:xfrm>
            <a:custGeom>
              <a:rect b="b" l="l" r="r" t="t"/>
              <a:pathLst>
                <a:path extrusionOk="0" h="439761" w="497215">
                  <a:moveTo>
                    <a:pt x="270420" y="439704"/>
                  </a:moveTo>
                  <a:cubicBezTo>
                    <a:pt x="175995" y="434574"/>
                    <a:pt x="-109945" y="147210"/>
                    <a:pt x="45312" y="33177"/>
                  </a:cubicBezTo>
                  <a:cubicBezTo>
                    <a:pt x="143357" y="-38807"/>
                    <a:pt x="283057" y="206558"/>
                    <a:pt x="283057" y="206558"/>
                  </a:cubicBezTo>
                  <a:cubicBezTo>
                    <a:pt x="283057" y="206558"/>
                    <a:pt x="304075" y="-74716"/>
                    <a:pt x="454887" y="19188"/>
                  </a:cubicBezTo>
                  <a:cubicBezTo>
                    <a:pt x="590587" y="103707"/>
                    <a:pt x="364844" y="444829"/>
                    <a:pt x="270420" y="4397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3" name="Google Shape;1393;p15"/>
            <p:cNvSpPr/>
            <p:nvPr/>
          </p:nvSpPr>
          <p:spPr>
            <a:xfrm>
              <a:off x="8946795" y="4468013"/>
              <a:ext cx="497215" cy="439755"/>
            </a:xfrm>
            <a:custGeom>
              <a:rect b="b" l="l" r="r" t="t"/>
              <a:pathLst>
                <a:path extrusionOk="0" h="439755" w="497215">
                  <a:moveTo>
                    <a:pt x="270420" y="439698"/>
                  </a:moveTo>
                  <a:cubicBezTo>
                    <a:pt x="175996" y="434567"/>
                    <a:pt x="-109945" y="147205"/>
                    <a:pt x="45312" y="33177"/>
                  </a:cubicBezTo>
                  <a:cubicBezTo>
                    <a:pt x="143357" y="-38812"/>
                    <a:pt x="283057" y="206558"/>
                    <a:pt x="283057" y="206558"/>
                  </a:cubicBezTo>
                  <a:cubicBezTo>
                    <a:pt x="283057" y="206558"/>
                    <a:pt x="304075" y="-74716"/>
                    <a:pt x="454887" y="19188"/>
                  </a:cubicBezTo>
                  <a:cubicBezTo>
                    <a:pt x="590587" y="103701"/>
                    <a:pt x="364845" y="444822"/>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4" name="Google Shape;1394;p15"/>
            <p:cNvSpPr/>
            <p:nvPr/>
          </p:nvSpPr>
          <p:spPr>
            <a:xfrm>
              <a:off x="11359598" y="186678"/>
              <a:ext cx="497184" cy="439756"/>
            </a:xfrm>
            <a:custGeom>
              <a:rect b="b" l="l" r="r" t="t"/>
              <a:pathLst>
                <a:path extrusionOk="0" h="439756" w="497184">
                  <a:moveTo>
                    <a:pt x="270363" y="439699"/>
                  </a:moveTo>
                  <a:cubicBezTo>
                    <a:pt x="175939" y="434572"/>
                    <a:pt x="-109938" y="147208"/>
                    <a:pt x="45320" y="33177"/>
                  </a:cubicBezTo>
                  <a:cubicBezTo>
                    <a:pt x="143300" y="-38808"/>
                    <a:pt x="283063" y="206558"/>
                    <a:pt x="283063" y="206558"/>
                  </a:cubicBezTo>
                  <a:cubicBezTo>
                    <a:pt x="283063" y="206558"/>
                    <a:pt x="304019" y="-74715"/>
                    <a:pt x="454831" y="19188"/>
                  </a:cubicBezTo>
                  <a:cubicBezTo>
                    <a:pt x="590594" y="103701"/>
                    <a:pt x="364788" y="444827"/>
                    <a:pt x="270363" y="43969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5" name="Google Shape;1395;p15"/>
            <p:cNvSpPr/>
            <p:nvPr/>
          </p:nvSpPr>
          <p:spPr>
            <a:xfrm>
              <a:off x="11407921" y="3033021"/>
              <a:ext cx="497159" cy="439755"/>
            </a:xfrm>
            <a:custGeom>
              <a:rect b="b" l="l" r="r" t="t"/>
              <a:pathLst>
                <a:path extrusionOk="0" h="439755" w="497159">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31" y="103700"/>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6" name="Google Shape;1396;p15"/>
            <p:cNvSpPr/>
            <p:nvPr/>
          </p:nvSpPr>
          <p:spPr>
            <a:xfrm>
              <a:off x="11369885" y="1598588"/>
              <a:ext cx="497184" cy="439755"/>
            </a:xfrm>
            <a:custGeom>
              <a:rect b="b" l="l" r="r" t="t"/>
              <a:pathLst>
                <a:path extrusionOk="0" h="439755" w="497184">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94" y="103700"/>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7" name="Google Shape;1397;p15"/>
            <p:cNvSpPr/>
            <p:nvPr/>
          </p:nvSpPr>
          <p:spPr>
            <a:xfrm>
              <a:off x="11400999" y="5783174"/>
              <a:ext cx="497159" cy="439755"/>
            </a:xfrm>
            <a:custGeom>
              <a:rect b="b" l="l" r="r" t="t"/>
              <a:pathLst>
                <a:path extrusionOk="0" h="439755" w="497159">
                  <a:moveTo>
                    <a:pt x="270364" y="439698"/>
                  </a:moveTo>
                  <a:cubicBezTo>
                    <a:pt x="175939" y="434574"/>
                    <a:pt x="-109938" y="147211"/>
                    <a:pt x="45319" y="33177"/>
                  </a:cubicBezTo>
                  <a:cubicBezTo>
                    <a:pt x="143300" y="-38806"/>
                    <a:pt x="283000" y="206558"/>
                    <a:pt x="283000" y="206558"/>
                  </a:cubicBezTo>
                  <a:cubicBezTo>
                    <a:pt x="283000" y="206558"/>
                    <a:pt x="304019" y="-74716"/>
                    <a:pt x="454832" y="19188"/>
                  </a:cubicBezTo>
                  <a:cubicBezTo>
                    <a:pt x="590531" y="103701"/>
                    <a:pt x="364788" y="444829"/>
                    <a:pt x="270364"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8" name="Google Shape;1398;p15"/>
            <p:cNvSpPr/>
            <p:nvPr/>
          </p:nvSpPr>
          <p:spPr>
            <a:xfrm>
              <a:off x="11418208" y="4444931"/>
              <a:ext cx="497159" cy="439755"/>
            </a:xfrm>
            <a:custGeom>
              <a:rect b="b" l="l" r="r" t="t"/>
              <a:pathLst>
                <a:path extrusionOk="0" h="439755" w="497159">
                  <a:moveTo>
                    <a:pt x="270363" y="439698"/>
                  </a:moveTo>
                  <a:cubicBezTo>
                    <a:pt x="175939" y="434574"/>
                    <a:pt x="-109938" y="147211"/>
                    <a:pt x="45320" y="33177"/>
                  </a:cubicBezTo>
                  <a:cubicBezTo>
                    <a:pt x="143300" y="-38806"/>
                    <a:pt x="283000" y="206558"/>
                    <a:pt x="283000" y="206558"/>
                  </a:cubicBezTo>
                  <a:cubicBezTo>
                    <a:pt x="283000" y="206558"/>
                    <a:pt x="304019" y="-74715"/>
                    <a:pt x="454831" y="19188"/>
                  </a:cubicBezTo>
                  <a:cubicBezTo>
                    <a:pt x="590531" y="103701"/>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9" name="Google Shape;1399;p15"/>
            <p:cNvSpPr/>
            <p:nvPr/>
          </p:nvSpPr>
          <p:spPr>
            <a:xfrm>
              <a:off x="1013090" y="983367"/>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7"/>
                    <a:pt x="21864" y="17265"/>
                  </a:cubicBezTo>
                  <a:cubicBezTo>
                    <a:pt x="-56533" y="75031"/>
                    <a:pt x="96768" y="271424"/>
                    <a:pt x="153855"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0" name="Google Shape;1400;p15"/>
            <p:cNvSpPr/>
            <p:nvPr/>
          </p:nvSpPr>
          <p:spPr>
            <a:xfrm>
              <a:off x="1061397" y="3829710"/>
              <a:ext cx="303181" cy="264037"/>
            </a:xfrm>
            <a:custGeom>
              <a:rect b="b" l="l" r="r" t="t"/>
              <a:pathLst>
                <a:path extrusionOk="0" h="264037" w="303181">
                  <a:moveTo>
                    <a:pt x="153853" y="263823"/>
                  </a:moveTo>
                  <a:cubicBezTo>
                    <a:pt x="210939" y="256216"/>
                    <a:pt x="370876" y="68141"/>
                    <a:pt x="271188" y="6286"/>
                  </a:cubicBezTo>
                  <a:cubicBezTo>
                    <a:pt x="208253" y="-32760"/>
                    <a:pt x="135082" y="122866"/>
                    <a:pt x="135082" y="122866"/>
                  </a:cubicBezTo>
                  <a:cubicBezTo>
                    <a:pt x="135082" y="122866"/>
                    <a:pt x="108964"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1" name="Google Shape;1401;p15"/>
            <p:cNvSpPr/>
            <p:nvPr/>
          </p:nvSpPr>
          <p:spPr>
            <a:xfrm>
              <a:off x="1071676" y="5241620"/>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1"/>
                    <a:pt x="21864" y="17265"/>
                  </a:cubicBezTo>
                  <a:cubicBezTo>
                    <a:pt x="-56533" y="75031"/>
                    <a:pt x="96768" y="271424"/>
                    <a:pt x="153855"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2" name="Google Shape;1402;p15"/>
            <p:cNvSpPr/>
            <p:nvPr/>
          </p:nvSpPr>
          <p:spPr>
            <a:xfrm>
              <a:off x="1054463" y="6579868"/>
              <a:ext cx="303182" cy="264055"/>
            </a:xfrm>
            <a:custGeom>
              <a:rect b="b" l="l" r="r" t="t"/>
              <a:pathLst>
                <a:path extrusionOk="0" h="264055" w="303182">
                  <a:moveTo>
                    <a:pt x="153859" y="263844"/>
                  </a:moveTo>
                  <a:cubicBezTo>
                    <a:pt x="210945" y="256224"/>
                    <a:pt x="370876" y="68137"/>
                    <a:pt x="271188" y="6287"/>
                  </a:cubicBezTo>
                  <a:cubicBezTo>
                    <a:pt x="208259" y="-32765"/>
                    <a:pt x="135088" y="122874"/>
                    <a:pt x="135088" y="122874"/>
                  </a:cubicBezTo>
                  <a:cubicBezTo>
                    <a:pt x="135088" y="122874"/>
                    <a:pt x="108964" y="-46925"/>
                    <a:pt x="21861" y="17273"/>
                  </a:cubicBezTo>
                  <a:cubicBezTo>
                    <a:pt x="-56529" y="74995"/>
                    <a:pt x="96766" y="271400"/>
                    <a:pt x="153859"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3" name="Google Shape;1403;p15"/>
            <p:cNvSpPr/>
            <p:nvPr/>
          </p:nvSpPr>
          <p:spPr>
            <a:xfrm>
              <a:off x="1023367" y="2395277"/>
              <a:ext cx="303182" cy="264037"/>
            </a:xfrm>
            <a:custGeom>
              <a:rect b="b" l="l" r="r" t="t"/>
              <a:pathLst>
                <a:path extrusionOk="0" h="264037" w="303182">
                  <a:moveTo>
                    <a:pt x="153859" y="263823"/>
                  </a:moveTo>
                  <a:cubicBezTo>
                    <a:pt x="210945" y="256216"/>
                    <a:pt x="370876" y="68141"/>
                    <a:pt x="271188" y="6286"/>
                  </a:cubicBezTo>
                  <a:cubicBezTo>
                    <a:pt x="208259"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4" name="Google Shape;1404;p15"/>
            <p:cNvSpPr/>
            <p:nvPr/>
          </p:nvSpPr>
          <p:spPr>
            <a:xfrm>
              <a:off x="5823275" y="992594"/>
              <a:ext cx="303182" cy="264037"/>
            </a:xfrm>
            <a:custGeom>
              <a:rect b="b" l="l" r="r" t="t"/>
              <a:pathLst>
                <a:path extrusionOk="0" h="264037" w="303182">
                  <a:moveTo>
                    <a:pt x="153853" y="263823"/>
                  </a:moveTo>
                  <a:cubicBezTo>
                    <a:pt x="210945" y="256222"/>
                    <a:pt x="370876" y="68148"/>
                    <a:pt x="271188" y="6286"/>
                  </a:cubicBezTo>
                  <a:cubicBezTo>
                    <a:pt x="208253" y="-32760"/>
                    <a:pt x="135082" y="122866"/>
                    <a:pt x="135082" y="122866"/>
                  </a:cubicBezTo>
                  <a:cubicBezTo>
                    <a:pt x="135082" y="122866"/>
                    <a:pt x="108964" y="-46921"/>
                    <a:pt x="21862"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5" name="Google Shape;1405;p15"/>
            <p:cNvSpPr/>
            <p:nvPr/>
          </p:nvSpPr>
          <p:spPr>
            <a:xfrm>
              <a:off x="5871579" y="3838937"/>
              <a:ext cx="303182" cy="264037"/>
            </a:xfrm>
            <a:custGeom>
              <a:rect b="b" l="l" r="r" t="t"/>
              <a:pathLst>
                <a:path extrusionOk="0" h="264037" w="303182">
                  <a:moveTo>
                    <a:pt x="153859" y="263823"/>
                  </a:moveTo>
                  <a:cubicBezTo>
                    <a:pt x="210945" y="256222"/>
                    <a:pt x="370877" y="68148"/>
                    <a:pt x="271188" y="6286"/>
                  </a:cubicBezTo>
                  <a:cubicBezTo>
                    <a:pt x="208253"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6" name="Google Shape;1406;p15"/>
            <p:cNvSpPr/>
            <p:nvPr/>
          </p:nvSpPr>
          <p:spPr>
            <a:xfrm>
              <a:off x="5881860" y="5250847"/>
              <a:ext cx="303182" cy="264037"/>
            </a:xfrm>
            <a:custGeom>
              <a:rect b="b" l="l" r="r" t="t"/>
              <a:pathLst>
                <a:path extrusionOk="0" h="264037" w="303182">
                  <a:moveTo>
                    <a:pt x="153853" y="263823"/>
                  </a:moveTo>
                  <a:cubicBezTo>
                    <a:pt x="210946" y="256222"/>
                    <a:pt x="370876" y="68148"/>
                    <a:pt x="271188" y="6286"/>
                  </a:cubicBezTo>
                  <a:cubicBezTo>
                    <a:pt x="208253" y="-32760"/>
                    <a:pt x="135082" y="122866"/>
                    <a:pt x="135082" y="122866"/>
                  </a:cubicBezTo>
                  <a:cubicBezTo>
                    <a:pt x="135082" y="122866"/>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7" name="Google Shape;1407;p15"/>
            <p:cNvSpPr/>
            <p:nvPr/>
          </p:nvSpPr>
          <p:spPr>
            <a:xfrm>
              <a:off x="5864652" y="6589076"/>
              <a:ext cx="303181" cy="264058"/>
            </a:xfrm>
            <a:custGeom>
              <a:rect b="b" l="l" r="r" t="t"/>
              <a:pathLst>
                <a:path extrusionOk="0" h="264058" w="303181">
                  <a:moveTo>
                    <a:pt x="153853" y="263843"/>
                  </a:moveTo>
                  <a:cubicBezTo>
                    <a:pt x="210939" y="256223"/>
                    <a:pt x="370877" y="68136"/>
                    <a:pt x="271188" y="6287"/>
                  </a:cubicBezTo>
                  <a:cubicBezTo>
                    <a:pt x="208253" y="-32765"/>
                    <a:pt x="135082" y="122873"/>
                    <a:pt x="135082" y="122873"/>
                  </a:cubicBezTo>
                  <a:cubicBezTo>
                    <a:pt x="135082" y="122873"/>
                    <a:pt x="108964" y="-46926"/>
                    <a:pt x="21861" y="17273"/>
                  </a:cubicBezTo>
                  <a:cubicBezTo>
                    <a:pt x="-56529" y="75058"/>
                    <a:pt x="96766" y="271463"/>
                    <a:pt x="153853" y="26384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8" name="Google Shape;1408;p15"/>
            <p:cNvSpPr/>
            <p:nvPr/>
          </p:nvSpPr>
          <p:spPr>
            <a:xfrm>
              <a:off x="5833556" y="2404504"/>
              <a:ext cx="303182" cy="264037"/>
            </a:xfrm>
            <a:custGeom>
              <a:rect b="b" l="l" r="r" t="t"/>
              <a:pathLst>
                <a:path extrusionOk="0" h="264037" w="303182">
                  <a:moveTo>
                    <a:pt x="153853" y="263823"/>
                  </a:moveTo>
                  <a:cubicBezTo>
                    <a:pt x="210939"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9" name="Google Shape;1409;p15"/>
            <p:cNvSpPr/>
            <p:nvPr/>
          </p:nvSpPr>
          <p:spPr>
            <a:xfrm>
              <a:off x="3418181" y="963143"/>
              <a:ext cx="303182" cy="264037"/>
            </a:xfrm>
            <a:custGeom>
              <a:rect b="b" l="l" r="r" t="t"/>
              <a:pathLst>
                <a:path extrusionOk="0" h="264037" w="303182">
                  <a:moveTo>
                    <a:pt x="153858" y="263823"/>
                  </a:moveTo>
                  <a:cubicBezTo>
                    <a:pt x="210945" y="256222"/>
                    <a:pt x="370876" y="68148"/>
                    <a:pt x="271187" y="6286"/>
                  </a:cubicBezTo>
                  <a:cubicBezTo>
                    <a:pt x="208259" y="-32760"/>
                    <a:pt x="135088" y="122866"/>
                    <a:pt x="135088" y="122866"/>
                  </a:cubicBezTo>
                  <a:cubicBezTo>
                    <a:pt x="135088" y="122866"/>
                    <a:pt x="108964" y="-46921"/>
                    <a:pt x="21861" y="17265"/>
                  </a:cubicBezTo>
                  <a:cubicBezTo>
                    <a:pt x="-56530" y="75031"/>
                    <a:pt x="96772" y="271424"/>
                    <a:pt x="153858"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0" name="Google Shape;1410;p15"/>
            <p:cNvSpPr/>
            <p:nvPr/>
          </p:nvSpPr>
          <p:spPr>
            <a:xfrm>
              <a:off x="3466489" y="3809490"/>
              <a:ext cx="303181" cy="264033"/>
            </a:xfrm>
            <a:custGeom>
              <a:rect b="b" l="l" r="r" t="t"/>
              <a:pathLst>
                <a:path extrusionOk="0" h="264033" w="303181">
                  <a:moveTo>
                    <a:pt x="153855" y="263819"/>
                  </a:moveTo>
                  <a:cubicBezTo>
                    <a:pt x="210941" y="256217"/>
                    <a:pt x="370879" y="68143"/>
                    <a:pt x="271184" y="6288"/>
                  </a:cubicBezTo>
                  <a:cubicBezTo>
                    <a:pt x="208256" y="-32765"/>
                    <a:pt x="135084" y="122861"/>
                    <a:pt x="135084" y="122861"/>
                  </a:cubicBezTo>
                  <a:cubicBezTo>
                    <a:pt x="135084" y="122861"/>
                    <a:pt x="108967" y="-46925"/>
                    <a:pt x="21864" y="17261"/>
                  </a:cubicBezTo>
                  <a:cubicBezTo>
                    <a:pt x="-56533" y="75027"/>
                    <a:pt x="96769" y="271420"/>
                    <a:pt x="153855"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1" name="Google Shape;1411;p15"/>
            <p:cNvSpPr/>
            <p:nvPr/>
          </p:nvSpPr>
          <p:spPr>
            <a:xfrm>
              <a:off x="3476766" y="5221400"/>
              <a:ext cx="303182" cy="264033"/>
            </a:xfrm>
            <a:custGeom>
              <a:rect b="b" l="l" r="r" t="t"/>
              <a:pathLst>
                <a:path extrusionOk="0" h="264033" w="303182">
                  <a:moveTo>
                    <a:pt x="153859" y="263819"/>
                  </a:moveTo>
                  <a:cubicBezTo>
                    <a:pt x="210945" y="256218"/>
                    <a:pt x="370876" y="68143"/>
                    <a:pt x="271188" y="6288"/>
                  </a:cubicBezTo>
                  <a:cubicBezTo>
                    <a:pt x="208253" y="-32765"/>
                    <a:pt x="135082" y="122861"/>
                    <a:pt x="135082" y="122861"/>
                  </a:cubicBezTo>
                  <a:cubicBezTo>
                    <a:pt x="135082" y="122861"/>
                    <a:pt x="108964" y="-46925"/>
                    <a:pt x="21861" y="17261"/>
                  </a:cubicBezTo>
                  <a:cubicBezTo>
                    <a:pt x="-56529" y="75027"/>
                    <a:pt x="96766" y="271419"/>
                    <a:pt x="153859"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2" name="Google Shape;1412;p15"/>
            <p:cNvSpPr/>
            <p:nvPr/>
          </p:nvSpPr>
          <p:spPr>
            <a:xfrm>
              <a:off x="3459557" y="6559612"/>
              <a:ext cx="303182" cy="264059"/>
            </a:xfrm>
            <a:custGeom>
              <a:rect b="b" l="l" r="r" t="t"/>
              <a:pathLst>
                <a:path extrusionOk="0" h="264059" w="303182">
                  <a:moveTo>
                    <a:pt x="153853" y="263844"/>
                  </a:moveTo>
                  <a:cubicBezTo>
                    <a:pt x="210945" y="256223"/>
                    <a:pt x="370877" y="68200"/>
                    <a:pt x="271188" y="6287"/>
                  </a:cubicBezTo>
                  <a:cubicBezTo>
                    <a:pt x="208253" y="-32765"/>
                    <a:pt x="135082" y="122873"/>
                    <a:pt x="135082" y="122873"/>
                  </a:cubicBezTo>
                  <a:cubicBezTo>
                    <a:pt x="135082" y="122873"/>
                    <a:pt x="108964" y="-46926"/>
                    <a:pt x="21861" y="17273"/>
                  </a:cubicBezTo>
                  <a:cubicBezTo>
                    <a:pt x="-56529" y="75058"/>
                    <a:pt x="96766" y="271463"/>
                    <a:pt x="153853"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3" name="Google Shape;1413;p15"/>
            <p:cNvSpPr/>
            <p:nvPr/>
          </p:nvSpPr>
          <p:spPr>
            <a:xfrm>
              <a:off x="3428461" y="2375053"/>
              <a:ext cx="303182" cy="264037"/>
            </a:xfrm>
            <a:custGeom>
              <a:rect b="b" l="l" r="r" t="t"/>
              <a:pathLst>
                <a:path extrusionOk="0" h="264037" w="303182">
                  <a:moveTo>
                    <a:pt x="153853" y="263823"/>
                  </a:moveTo>
                  <a:cubicBezTo>
                    <a:pt x="210946"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4" name="Google Shape;1414;p15"/>
            <p:cNvSpPr/>
            <p:nvPr/>
          </p:nvSpPr>
          <p:spPr>
            <a:xfrm>
              <a:off x="8228360" y="972374"/>
              <a:ext cx="303181" cy="264033"/>
            </a:xfrm>
            <a:custGeom>
              <a:rect b="b" l="l" r="r" t="t"/>
              <a:pathLst>
                <a:path extrusionOk="0" h="264033" w="303181">
                  <a:moveTo>
                    <a:pt x="153894" y="263818"/>
                  </a:moveTo>
                  <a:cubicBezTo>
                    <a:pt x="210980" y="256217"/>
                    <a:pt x="370873" y="68143"/>
                    <a:pt x="271178" y="6288"/>
                  </a:cubicBezTo>
                  <a:cubicBezTo>
                    <a:pt x="208249" y="-32765"/>
                    <a:pt x="135097" y="122861"/>
                    <a:pt x="135097" y="122861"/>
                  </a:cubicBezTo>
                  <a:cubicBezTo>
                    <a:pt x="135097" y="122861"/>
                    <a:pt x="108999" y="-46925"/>
                    <a:pt x="21877" y="17261"/>
                  </a:cubicBezTo>
                  <a:cubicBezTo>
                    <a:pt x="-56546" y="75027"/>
                    <a:pt x="96744" y="271419"/>
                    <a:pt x="153894" y="26381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5" name="Google Shape;1415;p15"/>
            <p:cNvSpPr/>
            <p:nvPr/>
          </p:nvSpPr>
          <p:spPr>
            <a:xfrm>
              <a:off x="8276683" y="3818717"/>
              <a:ext cx="303173" cy="264033"/>
            </a:xfrm>
            <a:custGeom>
              <a:rect b="b" l="l" r="r" t="t"/>
              <a:pathLst>
                <a:path extrusionOk="0" h="264033" w="303173">
                  <a:moveTo>
                    <a:pt x="153830" y="263819"/>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20"/>
                    <a:pt x="153830"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6" name="Google Shape;1416;p15"/>
            <p:cNvSpPr/>
            <p:nvPr/>
          </p:nvSpPr>
          <p:spPr>
            <a:xfrm>
              <a:off x="8286937" y="5230627"/>
              <a:ext cx="303206" cy="264033"/>
            </a:xfrm>
            <a:custGeom>
              <a:rect b="b" l="l" r="r" t="t"/>
              <a:pathLst>
                <a:path extrusionOk="0" h="264033" w="303206">
                  <a:moveTo>
                    <a:pt x="153863" y="263819"/>
                  </a:moveTo>
                  <a:cubicBezTo>
                    <a:pt x="210950" y="256218"/>
                    <a:pt x="370906" y="68143"/>
                    <a:pt x="271211" y="6288"/>
                  </a:cubicBezTo>
                  <a:cubicBezTo>
                    <a:pt x="208283" y="-32765"/>
                    <a:pt x="135068" y="122861"/>
                    <a:pt x="135068" y="122861"/>
                  </a:cubicBezTo>
                  <a:cubicBezTo>
                    <a:pt x="135068" y="122861"/>
                    <a:pt x="108968" y="-46925"/>
                    <a:pt x="21847" y="17261"/>
                  </a:cubicBezTo>
                  <a:cubicBezTo>
                    <a:pt x="-56512" y="75033"/>
                    <a:pt x="96777" y="271426"/>
                    <a:pt x="153863"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7" name="Google Shape;1417;p15"/>
            <p:cNvSpPr/>
            <p:nvPr/>
          </p:nvSpPr>
          <p:spPr>
            <a:xfrm>
              <a:off x="8269729" y="6568883"/>
              <a:ext cx="303206" cy="263995"/>
            </a:xfrm>
            <a:custGeom>
              <a:rect b="b" l="l" r="r" t="t"/>
              <a:pathLst>
                <a:path extrusionOk="0" h="263995" w="303206">
                  <a:moveTo>
                    <a:pt x="153863" y="263780"/>
                  </a:moveTo>
                  <a:cubicBezTo>
                    <a:pt x="210950" y="256223"/>
                    <a:pt x="370906" y="68136"/>
                    <a:pt x="271211" y="6287"/>
                  </a:cubicBezTo>
                  <a:cubicBezTo>
                    <a:pt x="208283" y="-32765"/>
                    <a:pt x="135067" y="122873"/>
                    <a:pt x="135067" y="122873"/>
                  </a:cubicBezTo>
                  <a:cubicBezTo>
                    <a:pt x="135067" y="122873"/>
                    <a:pt x="108968" y="-46926"/>
                    <a:pt x="21847" y="17273"/>
                  </a:cubicBezTo>
                  <a:cubicBezTo>
                    <a:pt x="-56512" y="74995"/>
                    <a:pt x="96777" y="271400"/>
                    <a:pt x="153863" y="26378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8" name="Google Shape;1418;p15"/>
            <p:cNvSpPr/>
            <p:nvPr/>
          </p:nvSpPr>
          <p:spPr>
            <a:xfrm>
              <a:off x="8238647" y="2384283"/>
              <a:ext cx="303173" cy="264033"/>
            </a:xfrm>
            <a:custGeom>
              <a:rect b="b" l="l" r="r" t="t"/>
              <a:pathLst>
                <a:path extrusionOk="0" h="264033" w="303173">
                  <a:moveTo>
                    <a:pt x="153830" y="263818"/>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19"/>
                    <a:pt x="153830" y="26381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9" name="Google Shape;1419;p15"/>
            <p:cNvSpPr/>
            <p:nvPr/>
          </p:nvSpPr>
          <p:spPr>
            <a:xfrm>
              <a:off x="10633453" y="949293"/>
              <a:ext cx="303206" cy="264037"/>
            </a:xfrm>
            <a:custGeom>
              <a:rect b="b" l="l" r="r" t="t"/>
              <a:pathLst>
                <a:path extrusionOk="0" h="264037" w="303206">
                  <a:moveTo>
                    <a:pt x="153863" y="263823"/>
                  </a:moveTo>
                  <a:cubicBezTo>
                    <a:pt x="210950" y="256216"/>
                    <a:pt x="370906" y="68141"/>
                    <a:pt x="271211" y="6286"/>
                  </a:cubicBezTo>
                  <a:cubicBezTo>
                    <a:pt x="208283" y="-32760"/>
                    <a:pt x="135067" y="122866"/>
                    <a:pt x="135067" y="122866"/>
                  </a:cubicBezTo>
                  <a:cubicBezTo>
                    <a:pt x="135067" y="122866"/>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20" name="Google Shape;1420;p15"/>
            <p:cNvSpPr/>
            <p:nvPr/>
          </p:nvSpPr>
          <p:spPr>
            <a:xfrm>
              <a:off x="10681776" y="3795636"/>
              <a:ext cx="303151" cy="264037"/>
            </a:xfrm>
            <a:custGeom>
              <a:rect b="b" l="l" r="r" t="t"/>
              <a:pathLst>
                <a:path extrusionOk="0" h="264037" w="303151">
                  <a:moveTo>
                    <a:pt x="153863" y="263823"/>
                  </a:moveTo>
                  <a:cubicBezTo>
                    <a:pt x="210950" y="256222"/>
                    <a:pt x="370842" y="68141"/>
                    <a:pt x="271148" y="6286"/>
                  </a:cubicBezTo>
                  <a:cubicBezTo>
                    <a:pt x="208219"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21" name="Google Shape;1421;p15"/>
            <p:cNvSpPr/>
            <p:nvPr/>
          </p:nvSpPr>
          <p:spPr>
            <a:xfrm>
              <a:off x="10692039" y="5207546"/>
              <a:ext cx="303175" cy="264037"/>
            </a:xfrm>
            <a:custGeom>
              <a:rect b="b" l="l" r="r" t="t"/>
              <a:pathLst>
                <a:path extrusionOk="0" h="264037" w="303175">
                  <a:moveTo>
                    <a:pt x="153888" y="263823"/>
                  </a:moveTo>
                  <a:cubicBezTo>
                    <a:pt x="210974" y="256222"/>
                    <a:pt x="370867" y="68148"/>
                    <a:pt x="271172" y="6286"/>
                  </a:cubicBezTo>
                  <a:cubicBezTo>
                    <a:pt x="208243" y="-32760"/>
                    <a:pt x="135092" y="122866"/>
                    <a:pt x="135092" y="122866"/>
                  </a:cubicBezTo>
                  <a:cubicBezTo>
                    <a:pt x="135092" y="122866"/>
                    <a:pt x="108993" y="-46921"/>
                    <a:pt x="21871" y="17265"/>
                  </a:cubicBezTo>
                  <a:cubicBezTo>
                    <a:pt x="-56551" y="75031"/>
                    <a:pt x="96801" y="271424"/>
                    <a:pt x="153888"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22" name="Google Shape;1422;p15"/>
            <p:cNvSpPr/>
            <p:nvPr/>
          </p:nvSpPr>
          <p:spPr>
            <a:xfrm>
              <a:off x="10674831" y="6545769"/>
              <a:ext cx="303175" cy="264059"/>
            </a:xfrm>
            <a:custGeom>
              <a:rect b="b" l="l" r="r" t="t"/>
              <a:pathLst>
                <a:path extrusionOk="0" h="264059" w="303175">
                  <a:moveTo>
                    <a:pt x="153888" y="263844"/>
                  </a:moveTo>
                  <a:cubicBezTo>
                    <a:pt x="210974" y="256224"/>
                    <a:pt x="370867" y="68137"/>
                    <a:pt x="271172" y="6287"/>
                  </a:cubicBezTo>
                  <a:cubicBezTo>
                    <a:pt x="208243" y="-32765"/>
                    <a:pt x="135091" y="122874"/>
                    <a:pt x="135091" y="122874"/>
                  </a:cubicBezTo>
                  <a:cubicBezTo>
                    <a:pt x="135091" y="122874"/>
                    <a:pt x="108993" y="-46925"/>
                    <a:pt x="21871" y="17273"/>
                  </a:cubicBezTo>
                  <a:cubicBezTo>
                    <a:pt x="-56551" y="75058"/>
                    <a:pt x="96800" y="271463"/>
                    <a:pt x="153888"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23" name="Google Shape;1423;p15"/>
            <p:cNvSpPr/>
            <p:nvPr/>
          </p:nvSpPr>
          <p:spPr>
            <a:xfrm>
              <a:off x="10643740" y="2361203"/>
              <a:ext cx="303206" cy="264037"/>
            </a:xfrm>
            <a:custGeom>
              <a:rect b="b" l="l" r="r" t="t"/>
              <a:pathLst>
                <a:path extrusionOk="0" h="264037" w="303206">
                  <a:moveTo>
                    <a:pt x="153863" y="263823"/>
                  </a:moveTo>
                  <a:cubicBezTo>
                    <a:pt x="210950" y="256222"/>
                    <a:pt x="370906" y="68141"/>
                    <a:pt x="271211" y="6286"/>
                  </a:cubicBezTo>
                  <a:cubicBezTo>
                    <a:pt x="208283"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24" name="Google Shape;1424;p15"/>
            <p:cNvSpPr/>
            <p:nvPr/>
          </p:nvSpPr>
          <p:spPr>
            <a:xfrm>
              <a:off x="193642" y="150669"/>
              <a:ext cx="586741" cy="526869"/>
            </a:xfrm>
            <a:custGeom>
              <a:rect b="b" l="l" r="r" t="t"/>
              <a:pathLst>
                <a:path extrusionOk="0" h="526869" w="586741">
                  <a:moveTo>
                    <a:pt x="338094" y="526869"/>
                  </a:moveTo>
                  <a:cubicBezTo>
                    <a:pt x="226273" y="526329"/>
                    <a:pt x="-128189" y="203626"/>
                    <a:pt x="48522" y="59877"/>
                  </a:cubicBezTo>
                  <a:cubicBezTo>
                    <a:pt x="160076" y="-30868"/>
                    <a:pt x="339429" y="250769"/>
                    <a:pt x="339429" y="250769"/>
                  </a:cubicBezTo>
                  <a:cubicBezTo>
                    <a:pt x="339429" y="250769"/>
                    <a:pt x="347793" y="-82665"/>
                    <a:pt x="531394" y="19434"/>
                  </a:cubicBezTo>
                  <a:cubicBezTo>
                    <a:pt x="696634" y="111323"/>
                    <a:pt x="449911" y="527409"/>
                    <a:pt x="338094" y="52686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25" name="Google Shape;1425;p15"/>
            <p:cNvSpPr/>
            <p:nvPr/>
          </p:nvSpPr>
          <p:spPr>
            <a:xfrm>
              <a:off x="241948" y="2997011"/>
              <a:ext cx="586741" cy="526870"/>
            </a:xfrm>
            <a:custGeom>
              <a:rect b="b" l="l" r="r" t="t"/>
              <a:pathLst>
                <a:path extrusionOk="0" h="526870" w="586741">
                  <a:moveTo>
                    <a:pt x="338094" y="526870"/>
                  </a:moveTo>
                  <a:cubicBezTo>
                    <a:pt x="226273" y="526330"/>
                    <a:pt x="-128189" y="203629"/>
                    <a:pt x="48522" y="59878"/>
                  </a:cubicBezTo>
                  <a:cubicBezTo>
                    <a:pt x="160075" y="-30870"/>
                    <a:pt x="339429" y="250772"/>
                    <a:pt x="339429" y="250772"/>
                  </a:cubicBezTo>
                  <a:cubicBezTo>
                    <a:pt x="339429" y="250772"/>
                    <a:pt x="347793" y="-82667"/>
                    <a:pt x="531393" y="19435"/>
                  </a:cubicBezTo>
                  <a:cubicBezTo>
                    <a:pt x="696632" y="111326"/>
                    <a:pt x="449916"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26" name="Google Shape;1426;p15"/>
            <p:cNvSpPr/>
            <p:nvPr/>
          </p:nvSpPr>
          <p:spPr>
            <a:xfrm>
              <a:off x="203921" y="1562578"/>
              <a:ext cx="586743" cy="526870"/>
            </a:xfrm>
            <a:custGeom>
              <a:rect b="b" l="l" r="r" t="t"/>
              <a:pathLst>
                <a:path extrusionOk="0" h="526870" w="586743">
                  <a:moveTo>
                    <a:pt x="338094" y="526870"/>
                  </a:moveTo>
                  <a:cubicBezTo>
                    <a:pt x="226273" y="526330"/>
                    <a:pt x="-128189" y="203629"/>
                    <a:pt x="48522" y="59878"/>
                  </a:cubicBezTo>
                  <a:cubicBezTo>
                    <a:pt x="160076" y="-30870"/>
                    <a:pt x="339429" y="250772"/>
                    <a:pt x="339429" y="250772"/>
                  </a:cubicBezTo>
                  <a:cubicBezTo>
                    <a:pt x="339429" y="250772"/>
                    <a:pt x="347793" y="-82667"/>
                    <a:pt x="531396" y="19435"/>
                  </a:cubicBezTo>
                  <a:cubicBezTo>
                    <a:pt x="696636" y="111326"/>
                    <a:pt x="449913"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27" name="Google Shape;1427;p15"/>
            <p:cNvSpPr/>
            <p:nvPr/>
          </p:nvSpPr>
          <p:spPr>
            <a:xfrm>
              <a:off x="235017" y="5747165"/>
              <a:ext cx="586743" cy="526870"/>
            </a:xfrm>
            <a:custGeom>
              <a:rect b="b" l="l" r="r" t="t"/>
              <a:pathLst>
                <a:path extrusionOk="0" h="526870" w="586743">
                  <a:moveTo>
                    <a:pt x="338094" y="526870"/>
                  </a:moveTo>
                  <a:cubicBezTo>
                    <a:pt x="226273" y="526324"/>
                    <a:pt x="-128189" y="203629"/>
                    <a:pt x="48522" y="59878"/>
                  </a:cubicBezTo>
                  <a:cubicBezTo>
                    <a:pt x="160076" y="-30870"/>
                    <a:pt x="339429" y="250772"/>
                    <a:pt x="339429" y="250772"/>
                  </a:cubicBezTo>
                  <a:cubicBezTo>
                    <a:pt x="339429" y="250772"/>
                    <a:pt x="347793" y="-82667"/>
                    <a:pt x="531396" y="19435"/>
                  </a:cubicBezTo>
                  <a:cubicBezTo>
                    <a:pt x="696636" y="111326"/>
                    <a:pt x="449913" y="527410"/>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28" name="Google Shape;1428;p15"/>
            <p:cNvSpPr/>
            <p:nvPr/>
          </p:nvSpPr>
          <p:spPr>
            <a:xfrm>
              <a:off x="252227" y="4408921"/>
              <a:ext cx="586742" cy="526870"/>
            </a:xfrm>
            <a:custGeom>
              <a:rect b="b" l="l" r="r" t="t"/>
              <a:pathLst>
                <a:path extrusionOk="0" h="526870" w="586742">
                  <a:moveTo>
                    <a:pt x="338094" y="526870"/>
                  </a:moveTo>
                  <a:cubicBezTo>
                    <a:pt x="226273" y="526330"/>
                    <a:pt x="-128189" y="203629"/>
                    <a:pt x="48522" y="59878"/>
                  </a:cubicBezTo>
                  <a:cubicBezTo>
                    <a:pt x="160075" y="-30863"/>
                    <a:pt x="339429" y="250772"/>
                    <a:pt x="339429" y="250772"/>
                  </a:cubicBezTo>
                  <a:cubicBezTo>
                    <a:pt x="339429" y="250772"/>
                    <a:pt x="347793" y="-82667"/>
                    <a:pt x="531395" y="19435"/>
                  </a:cubicBezTo>
                  <a:cubicBezTo>
                    <a:pt x="696634" y="111326"/>
                    <a:pt x="449911"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29" name="Google Shape;1429;p15"/>
            <p:cNvSpPr/>
            <p:nvPr/>
          </p:nvSpPr>
          <p:spPr>
            <a:xfrm>
              <a:off x="5136391" y="159897"/>
              <a:ext cx="586739" cy="526867"/>
            </a:xfrm>
            <a:custGeom>
              <a:rect b="b" l="l" r="r" t="t"/>
              <a:pathLst>
                <a:path extrusionOk="0" h="526867" w="586739">
                  <a:moveTo>
                    <a:pt x="338090" y="526867"/>
                  </a:moveTo>
                  <a:cubicBezTo>
                    <a:pt x="226273" y="526328"/>
                    <a:pt x="-128191" y="203626"/>
                    <a:pt x="48524" y="59877"/>
                  </a:cubicBezTo>
                  <a:cubicBezTo>
                    <a:pt x="160074" y="-30868"/>
                    <a:pt x="339430" y="250768"/>
                    <a:pt x="339430" y="250768"/>
                  </a:cubicBezTo>
                  <a:cubicBezTo>
                    <a:pt x="339430" y="250768"/>
                    <a:pt x="347793" y="-82665"/>
                    <a:pt x="531391" y="19435"/>
                  </a:cubicBezTo>
                  <a:cubicBezTo>
                    <a:pt x="696630" y="111323"/>
                    <a:pt x="449913" y="527407"/>
                    <a:pt x="338090" y="52686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0" name="Google Shape;1430;p15"/>
            <p:cNvSpPr/>
            <p:nvPr/>
          </p:nvSpPr>
          <p:spPr>
            <a:xfrm>
              <a:off x="5184695" y="3006240"/>
              <a:ext cx="586744" cy="526868"/>
            </a:xfrm>
            <a:custGeom>
              <a:rect b="b" l="l" r="r" t="t"/>
              <a:pathLst>
                <a:path extrusionOk="0" h="526868" w="586744">
                  <a:moveTo>
                    <a:pt x="338096" y="526868"/>
                  </a:moveTo>
                  <a:cubicBezTo>
                    <a:pt x="226272" y="526328"/>
                    <a:pt x="-128191" y="203627"/>
                    <a:pt x="48524" y="59876"/>
                  </a:cubicBezTo>
                  <a:cubicBezTo>
                    <a:pt x="160074" y="-30865"/>
                    <a:pt x="339430" y="250770"/>
                    <a:pt x="339430" y="250770"/>
                  </a:cubicBezTo>
                  <a:cubicBezTo>
                    <a:pt x="339430" y="250770"/>
                    <a:pt x="347793" y="-82662"/>
                    <a:pt x="531397" y="19433"/>
                  </a:cubicBezTo>
                  <a:cubicBezTo>
                    <a:pt x="696636" y="111324"/>
                    <a:pt x="449914" y="527407"/>
                    <a:pt x="338096"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1" name="Google Shape;1431;p15"/>
            <p:cNvSpPr/>
            <p:nvPr/>
          </p:nvSpPr>
          <p:spPr>
            <a:xfrm>
              <a:off x="5146668" y="1571807"/>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3"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2" name="Google Shape;1432;p15"/>
            <p:cNvSpPr/>
            <p:nvPr/>
          </p:nvSpPr>
          <p:spPr>
            <a:xfrm>
              <a:off x="5177764" y="5756393"/>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4"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3" name="Google Shape;1433;p15"/>
            <p:cNvSpPr/>
            <p:nvPr/>
          </p:nvSpPr>
          <p:spPr>
            <a:xfrm>
              <a:off x="5194972" y="4418150"/>
              <a:ext cx="586742" cy="526868"/>
            </a:xfrm>
            <a:custGeom>
              <a:rect b="b" l="l" r="r" t="t"/>
              <a:pathLst>
                <a:path extrusionOk="0" h="526868" w="586742">
                  <a:moveTo>
                    <a:pt x="338093" y="526868"/>
                  </a:moveTo>
                  <a:cubicBezTo>
                    <a:pt x="226276" y="526328"/>
                    <a:pt x="-128187" y="203627"/>
                    <a:pt x="48521" y="59876"/>
                  </a:cubicBezTo>
                  <a:cubicBezTo>
                    <a:pt x="160077" y="-30865"/>
                    <a:pt x="339433" y="250770"/>
                    <a:pt x="339433" y="250770"/>
                  </a:cubicBezTo>
                  <a:cubicBezTo>
                    <a:pt x="339433" y="250770"/>
                    <a:pt x="347796" y="-82662"/>
                    <a:pt x="531393"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4" name="Google Shape;1434;p15"/>
            <p:cNvSpPr/>
            <p:nvPr/>
          </p:nvSpPr>
          <p:spPr>
            <a:xfrm>
              <a:off x="2665015" y="130447"/>
              <a:ext cx="586744" cy="526867"/>
            </a:xfrm>
            <a:custGeom>
              <a:rect b="b" l="l" r="r" t="t"/>
              <a:pathLst>
                <a:path extrusionOk="0" h="526867" w="586744">
                  <a:moveTo>
                    <a:pt x="338096" y="526867"/>
                  </a:moveTo>
                  <a:cubicBezTo>
                    <a:pt x="226273" y="526327"/>
                    <a:pt x="-128191" y="203626"/>
                    <a:pt x="48524" y="59877"/>
                  </a:cubicBezTo>
                  <a:cubicBezTo>
                    <a:pt x="160074" y="-30868"/>
                    <a:pt x="339430" y="250769"/>
                    <a:pt x="339430" y="250769"/>
                  </a:cubicBezTo>
                  <a:cubicBezTo>
                    <a:pt x="339430" y="250769"/>
                    <a:pt x="347793" y="-82665"/>
                    <a:pt x="531397" y="19434"/>
                  </a:cubicBezTo>
                  <a:cubicBezTo>
                    <a:pt x="696636" y="111323"/>
                    <a:pt x="449913" y="527407"/>
                    <a:pt x="338096" y="52686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5" name="Google Shape;1435;p15"/>
            <p:cNvSpPr/>
            <p:nvPr/>
          </p:nvSpPr>
          <p:spPr>
            <a:xfrm>
              <a:off x="2713322" y="2976789"/>
              <a:ext cx="586742" cy="526868"/>
            </a:xfrm>
            <a:custGeom>
              <a:rect b="b" l="l" r="r" t="t"/>
              <a:pathLst>
                <a:path extrusionOk="0" h="526868" w="586742">
                  <a:moveTo>
                    <a:pt x="338094" y="526868"/>
                  </a:moveTo>
                  <a:cubicBezTo>
                    <a:pt x="226270" y="526328"/>
                    <a:pt x="-128187" y="203627"/>
                    <a:pt x="48521" y="59876"/>
                  </a:cubicBezTo>
                  <a:cubicBezTo>
                    <a:pt x="160078" y="-30865"/>
                    <a:pt x="339427" y="250770"/>
                    <a:pt x="339427" y="250770"/>
                  </a:cubicBezTo>
                  <a:cubicBezTo>
                    <a:pt x="339427" y="250770"/>
                    <a:pt x="347790" y="-82662"/>
                    <a:pt x="531394" y="19433"/>
                  </a:cubicBezTo>
                  <a:cubicBezTo>
                    <a:pt x="696634" y="111324"/>
                    <a:pt x="449911" y="527407"/>
                    <a:pt x="338094"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6" name="Google Shape;1436;p15"/>
            <p:cNvSpPr/>
            <p:nvPr/>
          </p:nvSpPr>
          <p:spPr>
            <a:xfrm>
              <a:off x="2675296" y="1542355"/>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7" name="Google Shape;1437;p15"/>
            <p:cNvSpPr/>
            <p:nvPr/>
          </p:nvSpPr>
          <p:spPr>
            <a:xfrm>
              <a:off x="2706392" y="5726942"/>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8" name="Google Shape;1438;p15"/>
            <p:cNvSpPr/>
            <p:nvPr/>
          </p:nvSpPr>
          <p:spPr>
            <a:xfrm>
              <a:off x="2723600" y="4388698"/>
              <a:ext cx="586744" cy="526868"/>
            </a:xfrm>
            <a:custGeom>
              <a:rect b="b" l="l" r="r" t="t"/>
              <a:pathLst>
                <a:path extrusionOk="0" h="526868" w="586744">
                  <a:moveTo>
                    <a:pt x="338096" y="526868"/>
                  </a:moveTo>
                  <a:cubicBezTo>
                    <a:pt x="226273" y="526328"/>
                    <a:pt x="-128191" y="203627"/>
                    <a:pt x="48523" y="59876"/>
                  </a:cubicBezTo>
                  <a:cubicBezTo>
                    <a:pt x="160074" y="-30865"/>
                    <a:pt x="339430" y="250770"/>
                    <a:pt x="339430" y="250770"/>
                  </a:cubicBezTo>
                  <a:cubicBezTo>
                    <a:pt x="339430" y="250770"/>
                    <a:pt x="347793" y="-82662"/>
                    <a:pt x="531397" y="19433"/>
                  </a:cubicBezTo>
                  <a:cubicBezTo>
                    <a:pt x="696636" y="111324"/>
                    <a:pt x="449913" y="527408"/>
                    <a:pt x="338096"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39" name="Google Shape;1439;p15"/>
            <p:cNvSpPr/>
            <p:nvPr/>
          </p:nvSpPr>
          <p:spPr>
            <a:xfrm>
              <a:off x="7607761" y="139675"/>
              <a:ext cx="586759" cy="526865"/>
            </a:xfrm>
            <a:custGeom>
              <a:rect b="b" l="l" r="r" t="t"/>
              <a:pathLst>
                <a:path extrusionOk="0" h="526865" w="586759">
                  <a:moveTo>
                    <a:pt x="338120" y="526865"/>
                  </a:moveTo>
                  <a:cubicBezTo>
                    <a:pt x="226297" y="526326"/>
                    <a:pt x="-128160" y="203626"/>
                    <a:pt x="48497" y="59878"/>
                  </a:cubicBezTo>
                  <a:cubicBezTo>
                    <a:pt x="160067" y="-30868"/>
                    <a:pt x="339454" y="250769"/>
                    <a:pt x="339454" y="250769"/>
                  </a:cubicBezTo>
                  <a:cubicBezTo>
                    <a:pt x="339454" y="250769"/>
                    <a:pt x="347772" y="-82665"/>
                    <a:pt x="531415" y="19434"/>
                  </a:cubicBezTo>
                  <a:cubicBezTo>
                    <a:pt x="696642" y="111323"/>
                    <a:pt x="449944" y="527412"/>
                    <a:pt x="338120" y="526865"/>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0" name="Google Shape;1440;p15"/>
            <p:cNvSpPr/>
            <p:nvPr/>
          </p:nvSpPr>
          <p:spPr>
            <a:xfrm>
              <a:off x="7656054" y="2986019"/>
              <a:ext cx="586752" cy="526864"/>
            </a:xfrm>
            <a:custGeom>
              <a:rect b="b" l="l" r="r" t="t"/>
              <a:pathLst>
                <a:path extrusionOk="0" h="526864" w="586752">
                  <a:moveTo>
                    <a:pt x="338088" y="526864"/>
                  </a:moveTo>
                  <a:cubicBezTo>
                    <a:pt x="226264" y="526324"/>
                    <a:pt x="-128193" y="203623"/>
                    <a:pt x="48527" y="59878"/>
                  </a:cubicBezTo>
                  <a:cubicBezTo>
                    <a:pt x="160097" y="-30869"/>
                    <a:pt x="339421" y="250766"/>
                    <a:pt x="339421" y="250766"/>
                  </a:cubicBezTo>
                  <a:cubicBezTo>
                    <a:pt x="339421" y="250766"/>
                    <a:pt x="347803" y="-82666"/>
                    <a:pt x="531381" y="19435"/>
                  </a:cubicBezTo>
                  <a:cubicBezTo>
                    <a:pt x="696672" y="111320"/>
                    <a:pt x="449911" y="527410"/>
                    <a:pt x="338088"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1" name="Google Shape;1441;p15"/>
            <p:cNvSpPr/>
            <p:nvPr/>
          </p:nvSpPr>
          <p:spPr>
            <a:xfrm>
              <a:off x="7618023" y="1551586"/>
              <a:ext cx="586774" cy="526864"/>
            </a:xfrm>
            <a:custGeom>
              <a:rect b="b" l="l" r="r" t="t"/>
              <a:pathLst>
                <a:path extrusionOk="0" h="526864" w="586774">
                  <a:moveTo>
                    <a:pt x="338082" y="526864"/>
                  </a:moveTo>
                  <a:cubicBezTo>
                    <a:pt x="226321" y="526324"/>
                    <a:pt x="-128199" y="203623"/>
                    <a:pt x="48521" y="59878"/>
                  </a:cubicBezTo>
                  <a:cubicBezTo>
                    <a:pt x="160091" y="-30869"/>
                    <a:pt x="339479" y="250766"/>
                    <a:pt x="339479" y="250766"/>
                  </a:cubicBezTo>
                  <a:cubicBezTo>
                    <a:pt x="339479" y="250766"/>
                    <a:pt x="347797" y="-82666"/>
                    <a:pt x="531439" y="19435"/>
                  </a:cubicBezTo>
                  <a:cubicBezTo>
                    <a:pt x="696666" y="111320"/>
                    <a:pt x="449905" y="527410"/>
                    <a:pt x="338082"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2" name="Google Shape;1442;p15"/>
            <p:cNvSpPr/>
            <p:nvPr/>
          </p:nvSpPr>
          <p:spPr>
            <a:xfrm>
              <a:off x="7649133" y="5736173"/>
              <a:ext cx="586725" cy="526864"/>
            </a:xfrm>
            <a:custGeom>
              <a:rect b="b" l="l" r="r" t="t"/>
              <a:pathLst>
                <a:path extrusionOk="0" h="526864" w="586725">
                  <a:moveTo>
                    <a:pt x="338087" y="526864"/>
                  </a:moveTo>
                  <a:cubicBezTo>
                    <a:pt x="226264" y="526324"/>
                    <a:pt x="-128193" y="203623"/>
                    <a:pt x="48527" y="59878"/>
                  </a:cubicBezTo>
                  <a:cubicBezTo>
                    <a:pt x="160097" y="-30869"/>
                    <a:pt x="339421" y="250766"/>
                    <a:pt x="339421" y="250766"/>
                  </a:cubicBezTo>
                  <a:cubicBezTo>
                    <a:pt x="339421" y="250766"/>
                    <a:pt x="347803" y="-82667"/>
                    <a:pt x="531381" y="19435"/>
                  </a:cubicBezTo>
                  <a:cubicBezTo>
                    <a:pt x="696608" y="111320"/>
                    <a:pt x="449910" y="527404"/>
                    <a:pt x="338087"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3" name="Google Shape;1443;p15"/>
            <p:cNvSpPr/>
            <p:nvPr/>
          </p:nvSpPr>
          <p:spPr>
            <a:xfrm>
              <a:off x="7666341" y="4397929"/>
              <a:ext cx="586752" cy="526864"/>
            </a:xfrm>
            <a:custGeom>
              <a:rect b="b" l="l" r="r" t="t"/>
              <a:pathLst>
                <a:path extrusionOk="0" h="526864" w="586752">
                  <a:moveTo>
                    <a:pt x="338088" y="526864"/>
                  </a:moveTo>
                  <a:cubicBezTo>
                    <a:pt x="226264" y="526324"/>
                    <a:pt x="-128193" y="203623"/>
                    <a:pt x="48527" y="59879"/>
                  </a:cubicBezTo>
                  <a:cubicBezTo>
                    <a:pt x="160097" y="-30869"/>
                    <a:pt x="339421" y="250766"/>
                    <a:pt x="339421" y="250766"/>
                  </a:cubicBezTo>
                  <a:cubicBezTo>
                    <a:pt x="339421" y="250766"/>
                    <a:pt x="347803" y="-82667"/>
                    <a:pt x="531381" y="19435"/>
                  </a:cubicBezTo>
                  <a:cubicBezTo>
                    <a:pt x="696672" y="111320"/>
                    <a:pt x="449911" y="527410"/>
                    <a:pt x="338088"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4" name="Google Shape;1444;p15"/>
            <p:cNvSpPr/>
            <p:nvPr/>
          </p:nvSpPr>
          <p:spPr>
            <a:xfrm>
              <a:off x="10079151" y="116596"/>
              <a:ext cx="586725" cy="526869"/>
            </a:xfrm>
            <a:custGeom>
              <a:rect b="b" l="l" r="r" t="t"/>
              <a:pathLst>
                <a:path extrusionOk="0" h="526869" w="586725">
                  <a:moveTo>
                    <a:pt x="338087" y="526869"/>
                  </a:moveTo>
                  <a:cubicBezTo>
                    <a:pt x="226264" y="526329"/>
                    <a:pt x="-128194" y="203626"/>
                    <a:pt x="48527" y="59877"/>
                  </a:cubicBezTo>
                  <a:cubicBezTo>
                    <a:pt x="160033" y="-30868"/>
                    <a:pt x="339420" y="250769"/>
                    <a:pt x="339420" y="250769"/>
                  </a:cubicBezTo>
                  <a:cubicBezTo>
                    <a:pt x="339420" y="250769"/>
                    <a:pt x="347803" y="-82665"/>
                    <a:pt x="531381" y="19434"/>
                  </a:cubicBezTo>
                  <a:cubicBezTo>
                    <a:pt x="696608" y="111323"/>
                    <a:pt x="449911" y="527408"/>
                    <a:pt x="338087" y="52686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5" name="Google Shape;1445;p15"/>
            <p:cNvSpPr/>
            <p:nvPr/>
          </p:nvSpPr>
          <p:spPr>
            <a:xfrm>
              <a:off x="10127441" y="2962939"/>
              <a:ext cx="586759" cy="526868"/>
            </a:xfrm>
            <a:custGeom>
              <a:rect b="b" l="l" r="r" t="t"/>
              <a:pathLst>
                <a:path extrusionOk="0" h="526868" w="586759">
                  <a:moveTo>
                    <a:pt x="338121" y="526868"/>
                  </a:moveTo>
                  <a:cubicBezTo>
                    <a:pt x="226297" y="526328"/>
                    <a:pt x="-128160" y="203627"/>
                    <a:pt x="48497" y="59876"/>
                  </a:cubicBezTo>
                  <a:cubicBezTo>
                    <a:pt x="160066" y="-30865"/>
                    <a:pt x="339454" y="250770"/>
                    <a:pt x="339454" y="250770"/>
                  </a:cubicBezTo>
                  <a:cubicBezTo>
                    <a:pt x="339454" y="250770"/>
                    <a:pt x="347773" y="-82662"/>
                    <a:pt x="531415" y="19433"/>
                  </a:cubicBezTo>
                  <a:cubicBezTo>
                    <a:pt x="696641" y="111324"/>
                    <a:pt x="449944" y="527408"/>
                    <a:pt x="338121"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6" name="Google Shape;1446;p15"/>
            <p:cNvSpPr/>
            <p:nvPr/>
          </p:nvSpPr>
          <p:spPr>
            <a:xfrm>
              <a:off x="10089438" y="1528506"/>
              <a:ext cx="586725" cy="526868"/>
            </a:xfrm>
            <a:custGeom>
              <a:rect b="b" l="l" r="r" t="t"/>
              <a:pathLst>
                <a:path extrusionOk="0" h="526868" w="586725">
                  <a:moveTo>
                    <a:pt x="338087" y="526868"/>
                  </a:moveTo>
                  <a:cubicBezTo>
                    <a:pt x="226264" y="526328"/>
                    <a:pt x="-128194" y="203628"/>
                    <a:pt x="48527" y="59876"/>
                  </a:cubicBezTo>
                  <a:cubicBezTo>
                    <a:pt x="160033" y="-30865"/>
                    <a:pt x="339420" y="250770"/>
                    <a:pt x="339420" y="250770"/>
                  </a:cubicBezTo>
                  <a:cubicBezTo>
                    <a:pt x="339420" y="250770"/>
                    <a:pt x="347803" y="-82662"/>
                    <a:pt x="531381" y="19433"/>
                  </a:cubicBezTo>
                  <a:cubicBezTo>
                    <a:pt x="696608" y="111324"/>
                    <a:pt x="449911" y="527408"/>
                    <a:pt x="338087"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7" name="Google Shape;1447;p15"/>
            <p:cNvSpPr/>
            <p:nvPr/>
          </p:nvSpPr>
          <p:spPr>
            <a:xfrm>
              <a:off x="10120495" y="5713091"/>
              <a:ext cx="586774" cy="526870"/>
            </a:xfrm>
            <a:custGeom>
              <a:rect b="b" l="l" r="r" t="t"/>
              <a:pathLst>
                <a:path extrusionOk="0" h="526870" w="586774">
                  <a:moveTo>
                    <a:pt x="338081" y="526870"/>
                  </a:moveTo>
                  <a:cubicBezTo>
                    <a:pt x="226322" y="526330"/>
                    <a:pt x="-128199" y="203629"/>
                    <a:pt x="48522" y="59878"/>
                  </a:cubicBezTo>
                  <a:cubicBezTo>
                    <a:pt x="160091" y="-30870"/>
                    <a:pt x="339415" y="250772"/>
                    <a:pt x="339415" y="250772"/>
                  </a:cubicBezTo>
                  <a:cubicBezTo>
                    <a:pt x="339415" y="250772"/>
                    <a:pt x="347797" y="-82667"/>
                    <a:pt x="531439" y="19435"/>
                  </a:cubicBezTo>
                  <a:cubicBezTo>
                    <a:pt x="696666" y="111326"/>
                    <a:pt x="449905" y="527409"/>
                    <a:pt x="338081"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8" name="Google Shape;1448;p15"/>
            <p:cNvSpPr/>
            <p:nvPr/>
          </p:nvSpPr>
          <p:spPr>
            <a:xfrm>
              <a:off x="10137704" y="4374849"/>
              <a:ext cx="586774" cy="526868"/>
            </a:xfrm>
            <a:custGeom>
              <a:rect b="b" l="l" r="r" t="t"/>
              <a:pathLst>
                <a:path extrusionOk="0" h="526868" w="586774">
                  <a:moveTo>
                    <a:pt x="338081" y="526868"/>
                  </a:moveTo>
                  <a:cubicBezTo>
                    <a:pt x="226321" y="526328"/>
                    <a:pt x="-128199" y="203628"/>
                    <a:pt x="48521" y="59876"/>
                  </a:cubicBezTo>
                  <a:cubicBezTo>
                    <a:pt x="160090" y="-30865"/>
                    <a:pt x="339478" y="250770"/>
                    <a:pt x="339478" y="250770"/>
                  </a:cubicBezTo>
                  <a:cubicBezTo>
                    <a:pt x="339478" y="250770"/>
                    <a:pt x="347797" y="-82662"/>
                    <a:pt x="531439" y="19433"/>
                  </a:cubicBezTo>
                  <a:cubicBezTo>
                    <a:pt x="696665" y="111324"/>
                    <a:pt x="449905" y="527407"/>
                    <a:pt x="338081"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49" name="Google Shape;1449;p15"/>
            <p:cNvSpPr/>
            <p:nvPr/>
          </p:nvSpPr>
          <p:spPr>
            <a:xfrm>
              <a:off x="2253704" y="1004190"/>
              <a:ext cx="227047" cy="199483"/>
            </a:xfrm>
            <a:custGeom>
              <a:rect b="b" l="l" r="r" t="t"/>
              <a:pathLst>
                <a:path extrusionOk="0" h="199483" w="227047">
                  <a:moveTo>
                    <a:pt x="109296" y="199408"/>
                  </a:moveTo>
                  <a:cubicBezTo>
                    <a:pt x="152253" y="195439"/>
                    <a:pt x="277564" y="58800"/>
                    <a:pt x="204787" y="9187"/>
                  </a:cubicBezTo>
                  <a:cubicBezTo>
                    <a:pt x="158838" y="-22131"/>
                    <a:pt x="99440" y="92747"/>
                    <a:pt x="99440" y="92747"/>
                  </a:cubicBezTo>
                  <a:cubicBezTo>
                    <a:pt x="99440" y="92747"/>
                    <a:pt x="84943" y="-35834"/>
                    <a:pt x="17830" y="9797"/>
                  </a:cubicBezTo>
                  <a:cubicBezTo>
                    <a:pt x="-42565" y="50869"/>
                    <a:pt x="66338" y="203377"/>
                    <a:pt x="109296"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0" name="Google Shape;1450;p15"/>
            <p:cNvSpPr/>
            <p:nvPr/>
          </p:nvSpPr>
          <p:spPr>
            <a:xfrm>
              <a:off x="2302012" y="3850533"/>
              <a:ext cx="227043" cy="199483"/>
            </a:xfrm>
            <a:custGeom>
              <a:rect b="b" l="l" r="r" t="t"/>
              <a:pathLst>
                <a:path extrusionOk="0" h="199483" w="227043">
                  <a:moveTo>
                    <a:pt x="109292" y="199408"/>
                  </a:moveTo>
                  <a:cubicBezTo>
                    <a:pt x="152250" y="195439"/>
                    <a:pt x="277561" y="58800"/>
                    <a:pt x="204784" y="9187"/>
                  </a:cubicBezTo>
                  <a:cubicBezTo>
                    <a:pt x="158841" y="-22131"/>
                    <a:pt x="99437" y="92747"/>
                    <a:pt x="99437" y="92747"/>
                  </a:cubicBezTo>
                  <a:cubicBezTo>
                    <a:pt x="99437" y="92747"/>
                    <a:pt x="84940" y="-35834"/>
                    <a:pt x="17833" y="9797"/>
                  </a:cubicBezTo>
                  <a:cubicBezTo>
                    <a:pt x="-42568" y="50868"/>
                    <a:pt x="66334" y="203377"/>
                    <a:pt x="109292"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1" name="Google Shape;1451;p15"/>
            <p:cNvSpPr/>
            <p:nvPr/>
          </p:nvSpPr>
          <p:spPr>
            <a:xfrm>
              <a:off x="2312289" y="5262443"/>
              <a:ext cx="227047" cy="199483"/>
            </a:xfrm>
            <a:custGeom>
              <a:rect b="b" l="l" r="r" t="t"/>
              <a:pathLst>
                <a:path extrusionOk="0" h="199483" w="227047">
                  <a:moveTo>
                    <a:pt x="109295" y="199408"/>
                  </a:moveTo>
                  <a:cubicBezTo>
                    <a:pt x="152253" y="195439"/>
                    <a:pt x="277564" y="58806"/>
                    <a:pt x="204787" y="9194"/>
                  </a:cubicBezTo>
                  <a:cubicBezTo>
                    <a:pt x="158838" y="-22131"/>
                    <a:pt x="99440" y="92747"/>
                    <a:pt x="99440" y="92747"/>
                  </a:cubicBezTo>
                  <a:cubicBezTo>
                    <a:pt x="99440" y="92747"/>
                    <a:pt x="84943" y="-35834"/>
                    <a:pt x="17830" y="9797"/>
                  </a:cubicBezTo>
                  <a:cubicBezTo>
                    <a:pt x="-42565" y="50869"/>
                    <a:pt x="66338" y="203376"/>
                    <a:pt x="109295"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2" name="Google Shape;1452;p15"/>
            <p:cNvSpPr/>
            <p:nvPr/>
          </p:nvSpPr>
          <p:spPr>
            <a:xfrm>
              <a:off x="2295080" y="6600670"/>
              <a:ext cx="227043" cy="199494"/>
            </a:xfrm>
            <a:custGeom>
              <a:rect b="b" l="l" r="r" t="t"/>
              <a:pathLst>
                <a:path extrusionOk="0" h="199494" w="227043">
                  <a:moveTo>
                    <a:pt x="109290" y="199417"/>
                  </a:moveTo>
                  <a:cubicBezTo>
                    <a:pt x="152248" y="195480"/>
                    <a:pt x="277565" y="58828"/>
                    <a:pt x="204781" y="9235"/>
                  </a:cubicBezTo>
                  <a:cubicBezTo>
                    <a:pt x="158839" y="-22134"/>
                    <a:pt x="99434" y="92737"/>
                    <a:pt x="99434" y="92737"/>
                  </a:cubicBezTo>
                  <a:cubicBezTo>
                    <a:pt x="99434" y="92737"/>
                    <a:pt x="84944" y="-35851"/>
                    <a:pt x="17831" y="9806"/>
                  </a:cubicBezTo>
                  <a:cubicBezTo>
                    <a:pt x="-42564" y="50891"/>
                    <a:pt x="66332" y="203418"/>
                    <a:pt x="109290"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3" name="Google Shape;1453;p15"/>
            <p:cNvSpPr/>
            <p:nvPr/>
          </p:nvSpPr>
          <p:spPr>
            <a:xfrm>
              <a:off x="2263984" y="2416100"/>
              <a:ext cx="227043" cy="199483"/>
            </a:xfrm>
            <a:custGeom>
              <a:rect b="b" l="l" r="r" t="t"/>
              <a:pathLst>
                <a:path extrusionOk="0" h="199483" w="227043">
                  <a:moveTo>
                    <a:pt x="109290" y="199408"/>
                  </a:moveTo>
                  <a:cubicBezTo>
                    <a:pt x="152248" y="195439"/>
                    <a:pt x="277565" y="58800"/>
                    <a:pt x="204781" y="9187"/>
                  </a:cubicBezTo>
                  <a:cubicBezTo>
                    <a:pt x="158839" y="-22131"/>
                    <a:pt x="99434" y="92747"/>
                    <a:pt x="99434" y="92747"/>
                  </a:cubicBezTo>
                  <a:cubicBezTo>
                    <a:pt x="99434" y="92747"/>
                    <a:pt x="84944" y="-35834"/>
                    <a:pt x="17831" y="9797"/>
                  </a:cubicBezTo>
                  <a:cubicBezTo>
                    <a:pt x="-42564" y="50869"/>
                    <a:pt x="66332" y="203376"/>
                    <a:pt x="10929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4" name="Google Shape;1454;p15"/>
            <p:cNvSpPr/>
            <p:nvPr/>
          </p:nvSpPr>
          <p:spPr>
            <a:xfrm>
              <a:off x="7063883" y="1013416"/>
              <a:ext cx="227031" cy="199483"/>
            </a:xfrm>
            <a:custGeom>
              <a:rect b="b" l="l" r="r" t="t"/>
              <a:pathLst>
                <a:path extrusionOk="0" h="199483" w="227031">
                  <a:moveTo>
                    <a:pt x="109330" y="199408"/>
                  </a:moveTo>
                  <a:cubicBezTo>
                    <a:pt x="152256" y="195439"/>
                    <a:pt x="277542" y="58806"/>
                    <a:pt x="204771" y="9194"/>
                  </a:cubicBezTo>
                  <a:cubicBezTo>
                    <a:pt x="158860" y="-22131"/>
                    <a:pt x="99424" y="92747"/>
                    <a:pt x="99424" y="92747"/>
                  </a:cubicBezTo>
                  <a:cubicBezTo>
                    <a:pt x="99424" y="92747"/>
                    <a:pt x="84946" y="-35834"/>
                    <a:pt x="17827" y="9797"/>
                  </a:cubicBezTo>
                  <a:cubicBezTo>
                    <a:pt x="-42562" y="50869"/>
                    <a:pt x="66341" y="203377"/>
                    <a:pt x="10933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5" name="Google Shape;1455;p15"/>
            <p:cNvSpPr/>
            <p:nvPr/>
          </p:nvSpPr>
          <p:spPr>
            <a:xfrm>
              <a:off x="7112206" y="3859759"/>
              <a:ext cx="227031" cy="199483"/>
            </a:xfrm>
            <a:custGeom>
              <a:rect b="b" l="l" r="r" t="t"/>
              <a:pathLst>
                <a:path extrusionOk="0" h="199483" w="227031">
                  <a:moveTo>
                    <a:pt x="109267" y="199408"/>
                  </a:moveTo>
                  <a:cubicBezTo>
                    <a:pt x="152257" y="195439"/>
                    <a:pt x="277542" y="58806"/>
                    <a:pt x="204772" y="9193"/>
                  </a:cubicBezTo>
                  <a:cubicBezTo>
                    <a:pt x="158861"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6" name="Google Shape;1456;p15"/>
            <p:cNvSpPr/>
            <p:nvPr/>
          </p:nvSpPr>
          <p:spPr>
            <a:xfrm>
              <a:off x="7122493" y="5271673"/>
              <a:ext cx="227031" cy="199479"/>
            </a:xfrm>
            <a:custGeom>
              <a:rect b="b" l="l" r="r" t="t"/>
              <a:pathLst>
                <a:path extrusionOk="0" h="199479" w="227031">
                  <a:moveTo>
                    <a:pt x="109267" y="199404"/>
                  </a:moveTo>
                  <a:cubicBezTo>
                    <a:pt x="152257" y="195435"/>
                    <a:pt x="277542" y="58802"/>
                    <a:pt x="204772" y="9190"/>
                  </a:cubicBezTo>
                  <a:cubicBezTo>
                    <a:pt x="158798" y="-22129"/>
                    <a:pt x="99425" y="92743"/>
                    <a:pt x="99425" y="92743"/>
                  </a:cubicBezTo>
                  <a:cubicBezTo>
                    <a:pt x="99425" y="92743"/>
                    <a:pt x="84947" y="-35838"/>
                    <a:pt x="17827" y="9799"/>
                  </a:cubicBezTo>
                  <a:cubicBezTo>
                    <a:pt x="-42561" y="50865"/>
                    <a:pt x="66341" y="203372"/>
                    <a:pt x="109267"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7" name="Google Shape;1457;p15"/>
            <p:cNvSpPr/>
            <p:nvPr/>
          </p:nvSpPr>
          <p:spPr>
            <a:xfrm>
              <a:off x="7105285" y="6609902"/>
              <a:ext cx="227030" cy="199469"/>
            </a:xfrm>
            <a:custGeom>
              <a:rect b="b" l="l" r="r" t="t"/>
              <a:pathLst>
                <a:path extrusionOk="0" h="199469" w="227030">
                  <a:moveTo>
                    <a:pt x="109267" y="199392"/>
                  </a:moveTo>
                  <a:cubicBezTo>
                    <a:pt x="152257" y="195455"/>
                    <a:pt x="277542" y="58803"/>
                    <a:pt x="204771" y="9210"/>
                  </a:cubicBezTo>
                  <a:cubicBezTo>
                    <a:pt x="158797" y="-22096"/>
                    <a:pt x="99424" y="92776"/>
                    <a:pt x="99424" y="92776"/>
                  </a:cubicBezTo>
                  <a:cubicBezTo>
                    <a:pt x="99424" y="92776"/>
                    <a:pt x="84946" y="-35811"/>
                    <a:pt x="17827" y="9781"/>
                  </a:cubicBezTo>
                  <a:cubicBezTo>
                    <a:pt x="-42561" y="50866"/>
                    <a:pt x="66341" y="203393"/>
                    <a:pt x="109267" y="199392"/>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8" name="Google Shape;1458;p15"/>
            <p:cNvSpPr/>
            <p:nvPr/>
          </p:nvSpPr>
          <p:spPr>
            <a:xfrm>
              <a:off x="7074170" y="2425326"/>
              <a:ext cx="227031" cy="199483"/>
            </a:xfrm>
            <a:custGeom>
              <a:rect b="b" l="l" r="r" t="t"/>
              <a:pathLst>
                <a:path extrusionOk="0" h="199483" w="227031">
                  <a:moveTo>
                    <a:pt x="109267" y="199408"/>
                  </a:moveTo>
                  <a:cubicBezTo>
                    <a:pt x="152257" y="195439"/>
                    <a:pt x="277542" y="58806"/>
                    <a:pt x="204772" y="9194"/>
                  </a:cubicBezTo>
                  <a:cubicBezTo>
                    <a:pt x="158861" y="-22125"/>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9" name="Google Shape;1459;p15"/>
            <p:cNvSpPr/>
            <p:nvPr/>
          </p:nvSpPr>
          <p:spPr>
            <a:xfrm>
              <a:off x="4658798" y="983965"/>
              <a:ext cx="227047" cy="199483"/>
            </a:xfrm>
            <a:custGeom>
              <a:rect b="b" l="l" r="r" t="t"/>
              <a:pathLst>
                <a:path extrusionOk="0" h="199483" w="227047">
                  <a:moveTo>
                    <a:pt x="109290" y="199408"/>
                  </a:moveTo>
                  <a:cubicBezTo>
                    <a:pt x="152254" y="195439"/>
                    <a:pt x="277565" y="58806"/>
                    <a:pt x="204787" y="9194"/>
                  </a:cubicBezTo>
                  <a:cubicBezTo>
                    <a:pt x="158839" y="-22125"/>
                    <a:pt x="99435" y="92747"/>
                    <a:pt x="99435" y="92747"/>
                  </a:cubicBezTo>
                  <a:cubicBezTo>
                    <a:pt x="99435" y="92747"/>
                    <a:pt x="84944" y="-35834"/>
                    <a:pt x="17831" y="9797"/>
                  </a:cubicBezTo>
                  <a:cubicBezTo>
                    <a:pt x="-42564" y="50869"/>
                    <a:pt x="66332" y="203377"/>
                    <a:pt x="10929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0" name="Google Shape;1460;p15"/>
            <p:cNvSpPr/>
            <p:nvPr/>
          </p:nvSpPr>
          <p:spPr>
            <a:xfrm>
              <a:off x="4707103" y="3830312"/>
              <a:ext cx="227047" cy="199480"/>
            </a:xfrm>
            <a:custGeom>
              <a:rect b="b" l="l" r="r" t="t"/>
              <a:pathLst>
                <a:path extrusionOk="0" h="199480" w="227047">
                  <a:moveTo>
                    <a:pt x="109295" y="199404"/>
                  </a:moveTo>
                  <a:cubicBezTo>
                    <a:pt x="152253" y="195435"/>
                    <a:pt x="277564" y="58802"/>
                    <a:pt x="204787" y="9190"/>
                  </a:cubicBezTo>
                  <a:cubicBezTo>
                    <a:pt x="158838" y="-22129"/>
                    <a:pt x="99440" y="92743"/>
                    <a:pt x="99440" y="92743"/>
                  </a:cubicBezTo>
                  <a:cubicBezTo>
                    <a:pt x="99440" y="92743"/>
                    <a:pt x="84943" y="-35838"/>
                    <a:pt x="17830" y="9799"/>
                  </a:cubicBezTo>
                  <a:cubicBezTo>
                    <a:pt x="-42565" y="50865"/>
                    <a:pt x="66338" y="203373"/>
                    <a:pt x="109295"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1" name="Google Shape;1461;p15"/>
            <p:cNvSpPr/>
            <p:nvPr/>
          </p:nvSpPr>
          <p:spPr>
            <a:xfrm>
              <a:off x="4717380" y="5242222"/>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2"/>
                    <a:pt x="109292"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2" name="Google Shape;1462;p15"/>
            <p:cNvSpPr/>
            <p:nvPr/>
          </p:nvSpPr>
          <p:spPr>
            <a:xfrm>
              <a:off x="4700172" y="6580477"/>
              <a:ext cx="227046" cy="199491"/>
            </a:xfrm>
            <a:custGeom>
              <a:rect b="b" l="l" r="r" t="t"/>
              <a:pathLst>
                <a:path extrusionOk="0" h="199491" w="227046">
                  <a:moveTo>
                    <a:pt x="109292" y="199417"/>
                  </a:moveTo>
                  <a:cubicBezTo>
                    <a:pt x="152250" y="195416"/>
                    <a:pt x="277567" y="58765"/>
                    <a:pt x="204784" y="9171"/>
                  </a:cubicBezTo>
                  <a:cubicBezTo>
                    <a:pt x="158841" y="-22134"/>
                    <a:pt x="99437" y="92737"/>
                    <a:pt x="99437" y="92737"/>
                  </a:cubicBezTo>
                  <a:cubicBezTo>
                    <a:pt x="99437" y="92737"/>
                    <a:pt x="84940" y="-35850"/>
                    <a:pt x="17833" y="9806"/>
                  </a:cubicBezTo>
                  <a:cubicBezTo>
                    <a:pt x="-42568" y="50828"/>
                    <a:pt x="66334" y="203354"/>
                    <a:pt x="109292"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3" name="Google Shape;1463;p15"/>
            <p:cNvSpPr/>
            <p:nvPr/>
          </p:nvSpPr>
          <p:spPr>
            <a:xfrm>
              <a:off x="4669076" y="2395879"/>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3"/>
                    <a:pt x="109292"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4" name="Google Shape;1464;p15"/>
            <p:cNvSpPr/>
            <p:nvPr/>
          </p:nvSpPr>
          <p:spPr>
            <a:xfrm>
              <a:off x="9469002" y="993196"/>
              <a:ext cx="227037" cy="199479"/>
            </a:xfrm>
            <a:custGeom>
              <a:rect b="b" l="l" r="r" t="t"/>
              <a:pathLst>
                <a:path extrusionOk="0" h="199479" w="227037">
                  <a:moveTo>
                    <a:pt x="109274" y="199404"/>
                  </a:moveTo>
                  <a:cubicBezTo>
                    <a:pt x="152263" y="195435"/>
                    <a:pt x="277549" y="58802"/>
                    <a:pt x="204778" y="9189"/>
                  </a:cubicBezTo>
                  <a:cubicBezTo>
                    <a:pt x="158803" y="-22129"/>
                    <a:pt x="99431" y="92749"/>
                    <a:pt x="99431" y="92749"/>
                  </a:cubicBezTo>
                  <a:cubicBezTo>
                    <a:pt x="99431" y="92749"/>
                    <a:pt x="84954" y="-35839"/>
                    <a:pt x="17834" y="9799"/>
                  </a:cubicBezTo>
                  <a:cubicBezTo>
                    <a:pt x="-42555" y="50864"/>
                    <a:pt x="66284" y="203372"/>
                    <a:pt x="109274"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5" name="Google Shape;1465;p15"/>
            <p:cNvSpPr/>
            <p:nvPr/>
          </p:nvSpPr>
          <p:spPr>
            <a:xfrm>
              <a:off x="9517269" y="3839541"/>
              <a:ext cx="227087" cy="199477"/>
            </a:xfrm>
            <a:custGeom>
              <a:rect b="b" l="l" r="r" t="t"/>
              <a:pathLst>
                <a:path extrusionOk="0" h="199477" w="227087">
                  <a:moveTo>
                    <a:pt x="109330" y="199402"/>
                  </a:moveTo>
                  <a:cubicBezTo>
                    <a:pt x="152256" y="195433"/>
                    <a:pt x="277605" y="58800"/>
                    <a:pt x="204834" y="9187"/>
                  </a:cubicBezTo>
                  <a:cubicBezTo>
                    <a:pt x="158861" y="-22131"/>
                    <a:pt x="99487" y="92747"/>
                    <a:pt x="99487" y="92747"/>
                  </a:cubicBezTo>
                  <a:cubicBezTo>
                    <a:pt x="99487" y="92747"/>
                    <a:pt x="84946" y="-35834"/>
                    <a:pt x="17827" y="9797"/>
                  </a:cubicBezTo>
                  <a:cubicBezTo>
                    <a:pt x="-42562" y="50862"/>
                    <a:pt x="66341" y="203370"/>
                    <a:pt x="109330" y="199402"/>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6" name="Google Shape;1466;p15"/>
            <p:cNvSpPr/>
            <p:nvPr/>
          </p:nvSpPr>
          <p:spPr>
            <a:xfrm>
              <a:off x="9527556" y="5251451"/>
              <a:ext cx="227056" cy="199477"/>
            </a:xfrm>
            <a:custGeom>
              <a:rect b="b" l="l" r="r" t="t"/>
              <a:pathLst>
                <a:path extrusionOk="0" h="199477" w="227056">
                  <a:moveTo>
                    <a:pt x="109330" y="199401"/>
                  </a:moveTo>
                  <a:cubicBezTo>
                    <a:pt x="152256" y="195432"/>
                    <a:pt x="277605" y="58800"/>
                    <a:pt x="204771" y="9187"/>
                  </a:cubicBezTo>
                  <a:cubicBezTo>
                    <a:pt x="158861" y="-22131"/>
                    <a:pt x="99425" y="92747"/>
                    <a:pt x="99425" y="92747"/>
                  </a:cubicBezTo>
                  <a:cubicBezTo>
                    <a:pt x="99425" y="92747"/>
                    <a:pt x="84946" y="-35834"/>
                    <a:pt x="17827" y="9797"/>
                  </a:cubicBezTo>
                  <a:cubicBezTo>
                    <a:pt x="-42562" y="50862"/>
                    <a:pt x="66341" y="203377"/>
                    <a:pt x="109330" y="1994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7" name="Google Shape;1467;p15"/>
            <p:cNvSpPr/>
            <p:nvPr/>
          </p:nvSpPr>
          <p:spPr>
            <a:xfrm>
              <a:off x="9510348" y="6589685"/>
              <a:ext cx="227056" cy="199492"/>
            </a:xfrm>
            <a:custGeom>
              <a:rect b="b" l="l" r="r" t="t"/>
              <a:pathLst>
                <a:path extrusionOk="0" h="199492" w="227056">
                  <a:moveTo>
                    <a:pt x="109330" y="199417"/>
                  </a:moveTo>
                  <a:cubicBezTo>
                    <a:pt x="152256" y="195417"/>
                    <a:pt x="277605" y="58828"/>
                    <a:pt x="204770" y="9171"/>
                  </a:cubicBezTo>
                  <a:cubicBezTo>
                    <a:pt x="158860" y="-22134"/>
                    <a:pt x="99424" y="92737"/>
                    <a:pt x="99424" y="92737"/>
                  </a:cubicBezTo>
                  <a:cubicBezTo>
                    <a:pt x="99424" y="92737"/>
                    <a:pt x="84946" y="-35851"/>
                    <a:pt x="17827" y="9806"/>
                  </a:cubicBezTo>
                  <a:cubicBezTo>
                    <a:pt x="-42562" y="50891"/>
                    <a:pt x="66341" y="203354"/>
                    <a:pt x="109330"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8" name="Google Shape;1468;p15"/>
            <p:cNvSpPr/>
            <p:nvPr/>
          </p:nvSpPr>
          <p:spPr>
            <a:xfrm>
              <a:off x="9479264" y="2405108"/>
              <a:ext cx="227055" cy="199477"/>
            </a:xfrm>
            <a:custGeom>
              <a:rect b="b" l="l" r="r" t="t"/>
              <a:pathLst>
                <a:path extrusionOk="0" h="199477" w="227055">
                  <a:moveTo>
                    <a:pt x="109299" y="199401"/>
                  </a:moveTo>
                  <a:cubicBezTo>
                    <a:pt x="152225" y="195433"/>
                    <a:pt x="277574" y="58800"/>
                    <a:pt x="204803" y="9187"/>
                  </a:cubicBezTo>
                  <a:cubicBezTo>
                    <a:pt x="158829" y="-22131"/>
                    <a:pt x="99456" y="92747"/>
                    <a:pt x="99456" y="92747"/>
                  </a:cubicBezTo>
                  <a:cubicBezTo>
                    <a:pt x="99456" y="92747"/>
                    <a:pt x="84915" y="-35834"/>
                    <a:pt x="17859" y="9797"/>
                  </a:cubicBezTo>
                  <a:cubicBezTo>
                    <a:pt x="-42594" y="50862"/>
                    <a:pt x="66309" y="203370"/>
                    <a:pt x="109299" y="1994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9" name="Google Shape;1469;p15"/>
            <p:cNvSpPr/>
            <p:nvPr/>
          </p:nvSpPr>
          <p:spPr>
            <a:xfrm>
              <a:off x="11874071" y="97011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0" name="Google Shape;1470;p15"/>
            <p:cNvSpPr/>
            <p:nvPr/>
          </p:nvSpPr>
          <p:spPr>
            <a:xfrm>
              <a:off x="11884358" y="238202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1" name="Google Shape;1471;p15"/>
            <p:cNvSpPr/>
            <p:nvPr/>
          </p:nvSpPr>
          <p:spPr>
            <a:xfrm>
              <a:off x="11932682" y="5228369"/>
              <a:ext cx="227031" cy="199483"/>
            </a:xfrm>
            <a:custGeom>
              <a:rect b="b" l="l" r="r" t="t"/>
              <a:pathLst>
                <a:path extrusionOk="0" h="199483" w="227031">
                  <a:moveTo>
                    <a:pt x="109267" y="199408"/>
                  </a:moveTo>
                  <a:cubicBezTo>
                    <a:pt x="152257" y="195439"/>
                    <a:pt x="277542" y="58806"/>
                    <a:pt x="204772" y="9193"/>
                  </a:cubicBezTo>
                  <a:cubicBezTo>
                    <a:pt x="158798"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2" name="Google Shape;1472;p15"/>
            <p:cNvSpPr/>
            <p:nvPr/>
          </p:nvSpPr>
          <p:spPr>
            <a:xfrm>
              <a:off x="11915473" y="6566634"/>
              <a:ext cx="227030" cy="199430"/>
            </a:xfrm>
            <a:custGeom>
              <a:rect b="b" l="l" r="r" t="t"/>
              <a:pathLst>
                <a:path extrusionOk="0" h="199430" w="227030">
                  <a:moveTo>
                    <a:pt x="109267" y="199354"/>
                  </a:moveTo>
                  <a:cubicBezTo>
                    <a:pt x="152257" y="195417"/>
                    <a:pt x="277542" y="58765"/>
                    <a:pt x="204771" y="9172"/>
                  </a:cubicBezTo>
                  <a:cubicBezTo>
                    <a:pt x="158797" y="-22134"/>
                    <a:pt x="99424" y="92737"/>
                    <a:pt x="99424" y="92737"/>
                  </a:cubicBezTo>
                  <a:cubicBezTo>
                    <a:pt x="99424" y="92737"/>
                    <a:pt x="84946" y="-35851"/>
                    <a:pt x="17827" y="9806"/>
                  </a:cubicBezTo>
                  <a:cubicBezTo>
                    <a:pt x="-42561" y="50827"/>
                    <a:pt x="66341" y="203354"/>
                    <a:pt x="109267" y="19935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473" name="Google Shape;1473;p15"/>
          <p:cNvSpPr/>
          <p:nvPr/>
        </p:nvSpPr>
        <p:spPr>
          <a:xfrm rot="17189">
            <a:off x="3892" y="-5916"/>
            <a:ext cx="3910531" cy="1018737"/>
          </a:xfrm>
          <a:custGeom>
            <a:rect b="b" l="l" r="r" t="t"/>
            <a:pathLst>
              <a:path extrusionOk="0" h="1018724" w="3910482">
                <a:moveTo>
                  <a:pt x="0" y="375522"/>
                </a:moveTo>
                <a:lnTo>
                  <a:pt x="0" y="9759"/>
                </a:lnTo>
                <a:lnTo>
                  <a:pt x="3910482" y="0"/>
                </a:lnTo>
                <a:cubicBezTo>
                  <a:pt x="3910482" y="0"/>
                  <a:pt x="3622091" y="371793"/>
                  <a:pt x="3317748" y="460468"/>
                </a:cubicBezTo>
                <a:cubicBezTo>
                  <a:pt x="3013399" y="549144"/>
                  <a:pt x="2611622" y="354704"/>
                  <a:pt x="2611622" y="354704"/>
                </a:cubicBezTo>
                <a:cubicBezTo>
                  <a:pt x="2611622" y="354704"/>
                  <a:pt x="2544172" y="486204"/>
                  <a:pt x="2440769" y="519423"/>
                </a:cubicBezTo>
                <a:cubicBezTo>
                  <a:pt x="2337359" y="552642"/>
                  <a:pt x="2197995" y="487582"/>
                  <a:pt x="2197995" y="487582"/>
                </a:cubicBezTo>
                <a:cubicBezTo>
                  <a:pt x="2197995" y="487582"/>
                  <a:pt x="2232584" y="772617"/>
                  <a:pt x="1982229" y="884314"/>
                </a:cubicBezTo>
                <a:cubicBezTo>
                  <a:pt x="1664170" y="1026224"/>
                  <a:pt x="1493603" y="770039"/>
                  <a:pt x="1493603" y="770039"/>
                </a:cubicBezTo>
                <a:cubicBezTo>
                  <a:pt x="1493603" y="770039"/>
                  <a:pt x="1452143" y="1012254"/>
                  <a:pt x="1206652" y="1018610"/>
                </a:cubicBezTo>
                <a:cubicBezTo>
                  <a:pt x="966940" y="1024814"/>
                  <a:pt x="899211" y="776199"/>
                  <a:pt x="899211" y="776199"/>
                </a:cubicBezTo>
                <a:cubicBezTo>
                  <a:pt x="899211" y="776199"/>
                  <a:pt x="683539" y="889057"/>
                  <a:pt x="465601" y="745274"/>
                </a:cubicBezTo>
                <a:cubicBezTo>
                  <a:pt x="208613" y="575729"/>
                  <a:pt x="265909" y="298772"/>
                  <a:pt x="265909" y="298772"/>
                </a:cubicBezTo>
                <a:cubicBezTo>
                  <a:pt x="265909" y="298772"/>
                  <a:pt x="184532" y="359193"/>
                  <a:pt x="122512" y="368553"/>
                </a:cubicBezTo>
                <a:cubicBezTo>
                  <a:pt x="60494" y="377914"/>
                  <a:pt x="0" y="375522"/>
                  <a:pt x="0" y="375522"/>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4" name="Google Shape;1474;p15"/>
          <p:cNvSpPr/>
          <p:nvPr/>
        </p:nvSpPr>
        <p:spPr>
          <a:xfrm>
            <a:off x="-12" y="5069956"/>
            <a:ext cx="3294730" cy="1788037"/>
          </a:xfrm>
          <a:custGeom>
            <a:rect b="b" l="l" r="r" t="t"/>
            <a:pathLst>
              <a:path extrusionOk="0" h="1788037" w="3294730">
                <a:moveTo>
                  <a:pt x="0" y="258735"/>
                </a:moveTo>
                <a:lnTo>
                  <a:pt x="0" y="1788037"/>
                </a:lnTo>
                <a:lnTo>
                  <a:pt x="3294731" y="1784418"/>
                </a:lnTo>
                <a:cubicBezTo>
                  <a:pt x="3294731" y="1784418"/>
                  <a:pt x="3285949" y="1613857"/>
                  <a:pt x="3192972" y="1543118"/>
                </a:cubicBezTo>
                <a:cubicBezTo>
                  <a:pt x="3099996" y="1472379"/>
                  <a:pt x="2922818" y="1501462"/>
                  <a:pt x="2922818" y="1501462"/>
                </a:cubicBezTo>
                <a:cubicBezTo>
                  <a:pt x="2922818" y="1501462"/>
                  <a:pt x="2970252" y="1231105"/>
                  <a:pt x="2785861" y="1134870"/>
                </a:cubicBezTo>
                <a:cubicBezTo>
                  <a:pt x="2552607" y="1013135"/>
                  <a:pt x="2386738" y="1251983"/>
                  <a:pt x="2386738" y="1251983"/>
                </a:cubicBezTo>
                <a:cubicBezTo>
                  <a:pt x="2386738" y="1251983"/>
                  <a:pt x="2357452" y="1184400"/>
                  <a:pt x="2279525" y="1173116"/>
                </a:cubicBezTo>
                <a:cubicBezTo>
                  <a:pt x="2214926" y="1163769"/>
                  <a:pt x="2153008" y="1237321"/>
                  <a:pt x="2153008" y="1237321"/>
                </a:cubicBezTo>
                <a:cubicBezTo>
                  <a:pt x="2153008" y="1237321"/>
                  <a:pt x="2231646" y="1009464"/>
                  <a:pt x="2094283" y="853540"/>
                </a:cubicBezTo>
                <a:cubicBezTo>
                  <a:pt x="1939089" y="677366"/>
                  <a:pt x="1701256" y="769047"/>
                  <a:pt x="1701256" y="769047"/>
                </a:cubicBezTo>
                <a:cubicBezTo>
                  <a:pt x="1701256" y="769047"/>
                  <a:pt x="1834790" y="608792"/>
                  <a:pt x="1703281" y="441514"/>
                </a:cubicBezTo>
                <a:cubicBezTo>
                  <a:pt x="1602818" y="313720"/>
                  <a:pt x="1405511" y="395400"/>
                  <a:pt x="1405511" y="395400"/>
                </a:cubicBezTo>
                <a:cubicBezTo>
                  <a:pt x="1405511" y="395400"/>
                  <a:pt x="1363461" y="77354"/>
                  <a:pt x="1114776" y="16064"/>
                </a:cubicBezTo>
                <a:cubicBezTo>
                  <a:pt x="756014" y="-72354"/>
                  <a:pt x="645886" y="233050"/>
                  <a:pt x="645886" y="233050"/>
                </a:cubicBezTo>
                <a:cubicBezTo>
                  <a:pt x="645886" y="233050"/>
                  <a:pt x="603333" y="132669"/>
                  <a:pt x="522377" y="159498"/>
                </a:cubicBezTo>
                <a:cubicBezTo>
                  <a:pt x="437464" y="187635"/>
                  <a:pt x="432904" y="267302"/>
                  <a:pt x="432904" y="267302"/>
                </a:cubicBezTo>
                <a:cubicBezTo>
                  <a:pt x="432904" y="267302"/>
                  <a:pt x="331779" y="162133"/>
                  <a:pt x="223552" y="159993"/>
                </a:cubicBezTo>
                <a:cubicBezTo>
                  <a:pt x="115326" y="157853"/>
                  <a:pt x="0" y="258735"/>
                  <a:pt x="0" y="258735"/>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5" name="Google Shape;1475;p15"/>
          <p:cNvSpPr/>
          <p:nvPr/>
        </p:nvSpPr>
        <p:spPr>
          <a:xfrm>
            <a:off x="207087" y="2408764"/>
            <a:ext cx="292932" cy="283318"/>
          </a:xfrm>
          <a:custGeom>
            <a:rect b="b" l="l" r="r" t="t"/>
            <a:pathLst>
              <a:path extrusionOk="0" h="283318" w="292932">
                <a:moveTo>
                  <a:pt x="230063" y="281039"/>
                </a:moveTo>
                <a:cubicBezTo>
                  <a:pt x="175534" y="299568"/>
                  <a:pt x="-51269" y="202038"/>
                  <a:pt x="10601" y="102356"/>
                </a:cubicBezTo>
                <a:cubicBezTo>
                  <a:pt x="49657" y="39427"/>
                  <a:pt x="184309" y="146393"/>
                  <a:pt x="184309" y="146393"/>
                </a:cubicBezTo>
                <a:cubicBezTo>
                  <a:pt x="184309" y="146393"/>
                  <a:pt x="132340" y="-17342"/>
                  <a:pt x="238884" y="1512"/>
                </a:cubicBezTo>
                <a:cubicBezTo>
                  <a:pt x="334773" y="18472"/>
                  <a:pt x="284593" y="262503"/>
                  <a:pt x="230063" y="28103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6" name="Google Shape;1476;p15"/>
          <p:cNvSpPr/>
          <p:nvPr/>
        </p:nvSpPr>
        <p:spPr>
          <a:xfrm>
            <a:off x="3691367" y="6090534"/>
            <a:ext cx="497686" cy="433840"/>
          </a:xfrm>
          <a:custGeom>
            <a:rect b="b" l="l" r="r" t="t"/>
            <a:pathLst>
              <a:path extrusionOk="0" h="433840" w="497686">
                <a:moveTo>
                  <a:pt x="256060" y="433646"/>
                </a:moveTo>
                <a:cubicBezTo>
                  <a:pt x="161959" y="424311"/>
                  <a:pt x="-110818" y="124446"/>
                  <a:pt x="49373" y="17467"/>
                </a:cubicBezTo>
                <a:cubicBezTo>
                  <a:pt x="150503" y="-50065"/>
                  <a:pt x="279123" y="201293"/>
                  <a:pt x="279123" y="201293"/>
                </a:cubicBezTo>
                <a:cubicBezTo>
                  <a:pt x="279123" y="201293"/>
                  <a:pt x="312664" y="-78761"/>
                  <a:pt x="459120" y="21791"/>
                </a:cubicBezTo>
                <a:cubicBezTo>
                  <a:pt x="590933" y="112279"/>
                  <a:pt x="350160" y="442981"/>
                  <a:pt x="256060" y="43364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7" name="Google Shape;1477;p15"/>
          <p:cNvSpPr/>
          <p:nvPr/>
        </p:nvSpPr>
        <p:spPr>
          <a:xfrm>
            <a:off x="768445" y="2543915"/>
            <a:ext cx="219515" cy="213273"/>
          </a:xfrm>
          <a:custGeom>
            <a:rect b="b" l="l" r="r" t="t"/>
            <a:pathLst>
              <a:path extrusionOk="0" h="213273" w="219515">
                <a:moveTo>
                  <a:pt x="46901" y="211578"/>
                </a:moveTo>
                <a:cubicBezTo>
                  <a:pt x="87744" y="225459"/>
                  <a:pt x="257861" y="151748"/>
                  <a:pt x="211614" y="76786"/>
                </a:cubicBezTo>
                <a:cubicBezTo>
                  <a:pt x="182423" y="29460"/>
                  <a:pt x="81362" y="110162"/>
                  <a:pt x="81362" y="110162"/>
                </a:cubicBezTo>
                <a:cubicBezTo>
                  <a:pt x="81362" y="110162"/>
                  <a:pt x="120523" y="-13168"/>
                  <a:pt x="40640" y="1158"/>
                </a:cubicBezTo>
                <a:cubicBezTo>
                  <a:pt x="-31248" y="14048"/>
                  <a:pt x="6051" y="197697"/>
                  <a:pt x="46901" y="2115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478" name="Google Shape;1478;p15"/>
          <p:cNvGrpSpPr/>
          <p:nvPr/>
        </p:nvGrpSpPr>
        <p:grpSpPr>
          <a:xfrm>
            <a:off x="98424" y="3343103"/>
            <a:ext cx="1313734" cy="2682866"/>
            <a:chOff x="10464549" y="3919228"/>
            <a:chExt cx="1313734" cy="2682866"/>
          </a:xfrm>
        </p:grpSpPr>
        <p:sp>
          <p:nvSpPr>
            <p:cNvPr id="1479" name="Google Shape;1479;p15"/>
            <p:cNvSpPr/>
            <p:nvPr/>
          </p:nvSpPr>
          <p:spPr>
            <a:xfrm>
              <a:off x="10887479" y="4886649"/>
              <a:ext cx="410318" cy="1715445"/>
            </a:xfrm>
            <a:custGeom>
              <a:rect b="b" l="l" r="r" t="t"/>
              <a:pathLst>
                <a:path extrusionOk="0" h="1715445" w="410318">
                  <a:moveTo>
                    <a:pt x="72176" y="1715446"/>
                  </a:moveTo>
                  <a:cubicBezTo>
                    <a:pt x="72176" y="1715446"/>
                    <a:pt x="41632" y="1676647"/>
                    <a:pt x="26774" y="1651882"/>
                  </a:cubicBezTo>
                  <a:cubicBezTo>
                    <a:pt x="-71271" y="1488497"/>
                    <a:pt x="127484" y="1514913"/>
                    <a:pt x="181776" y="1418425"/>
                  </a:cubicBezTo>
                  <a:cubicBezTo>
                    <a:pt x="234228" y="1325264"/>
                    <a:pt x="170728" y="1257141"/>
                    <a:pt x="156504" y="1157224"/>
                  </a:cubicBezTo>
                  <a:cubicBezTo>
                    <a:pt x="139994" y="1040924"/>
                    <a:pt x="408853" y="954494"/>
                    <a:pt x="410314" y="1085634"/>
                  </a:cubicBezTo>
                  <a:cubicBezTo>
                    <a:pt x="411329" y="1177404"/>
                    <a:pt x="237466" y="1244022"/>
                    <a:pt x="172506" y="949496"/>
                  </a:cubicBezTo>
                  <a:cubicBezTo>
                    <a:pt x="139740" y="801059"/>
                    <a:pt x="299189" y="462483"/>
                    <a:pt x="169267" y="355600"/>
                  </a:cubicBezTo>
                  <a:cubicBezTo>
                    <a:pt x="26774" y="238461"/>
                    <a:pt x="-21424" y="655968"/>
                    <a:pt x="99417" y="653059"/>
                  </a:cubicBezTo>
                  <a:cubicBezTo>
                    <a:pt x="253722" y="649338"/>
                    <a:pt x="233339" y="0"/>
                    <a:pt x="233339" y="0"/>
                  </a:cubicBezTo>
                </a:path>
              </a:pathLst>
            </a:custGeom>
            <a:noFill/>
            <a:ln cap="rnd" cmpd="sng" w="1970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80" name="Google Shape;1480;p15"/>
            <p:cNvSpPr/>
            <p:nvPr/>
          </p:nvSpPr>
          <p:spPr>
            <a:xfrm>
              <a:off x="10464549" y="3919228"/>
              <a:ext cx="1313734" cy="980037"/>
            </a:xfrm>
            <a:custGeom>
              <a:rect b="b" l="l" r="r" t="t"/>
              <a:pathLst>
                <a:path extrusionOk="0" h="980037" w="1313734">
                  <a:moveTo>
                    <a:pt x="658301" y="980038"/>
                  </a:moveTo>
                  <a:cubicBezTo>
                    <a:pt x="658301" y="980038"/>
                    <a:pt x="360995" y="912670"/>
                    <a:pt x="121282" y="628692"/>
                  </a:cubicBezTo>
                  <a:cubicBezTo>
                    <a:pt x="-113795" y="350264"/>
                    <a:pt x="18666" y="13847"/>
                    <a:pt x="298002" y="1833"/>
                  </a:cubicBezTo>
                  <a:cubicBezTo>
                    <a:pt x="498916" y="-6809"/>
                    <a:pt x="660651" y="318964"/>
                    <a:pt x="660651" y="318964"/>
                  </a:cubicBezTo>
                  <a:cubicBezTo>
                    <a:pt x="660651" y="318964"/>
                    <a:pt x="827846" y="-72094"/>
                    <a:pt x="1123693" y="11796"/>
                  </a:cubicBezTo>
                  <a:cubicBezTo>
                    <a:pt x="1401442" y="90568"/>
                    <a:pt x="1329941" y="442536"/>
                    <a:pt x="1192019" y="628286"/>
                  </a:cubicBezTo>
                  <a:cubicBezTo>
                    <a:pt x="968816" y="928876"/>
                    <a:pt x="658301" y="980038"/>
                    <a:pt x="658301" y="980038"/>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481" name="Google Shape;1481;p15"/>
            <p:cNvGrpSpPr/>
            <p:nvPr/>
          </p:nvGrpSpPr>
          <p:grpSpPr>
            <a:xfrm>
              <a:off x="10601722" y="4029051"/>
              <a:ext cx="118352" cy="383030"/>
              <a:chOff x="10601722" y="4029051"/>
              <a:chExt cx="118352" cy="383030"/>
            </a:xfrm>
          </p:grpSpPr>
          <p:sp>
            <p:nvSpPr>
              <p:cNvPr id="1482" name="Google Shape;1482;p15"/>
              <p:cNvSpPr/>
              <p:nvPr/>
            </p:nvSpPr>
            <p:spPr>
              <a:xfrm>
                <a:off x="10601722" y="4029051"/>
                <a:ext cx="118352" cy="287012"/>
              </a:xfrm>
              <a:custGeom>
                <a:rect b="b" l="l" r="r" t="t"/>
                <a:pathLst>
                  <a:path extrusionOk="0" h="287012" w="118352">
                    <a:moveTo>
                      <a:pt x="65579" y="284961"/>
                    </a:moveTo>
                    <a:cubicBezTo>
                      <a:pt x="27288" y="302881"/>
                      <a:pt x="-2557" y="199179"/>
                      <a:pt x="173" y="138511"/>
                    </a:cubicBezTo>
                    <a:cubicBezTo>
                      <a:pt x="3095" y="74693"/>
                      <a:pt x="42909" y="-3278"/>
                      <a:pt x="83740" y="106"/>
                    </a:cubicBezTo>
                    <a:cubicBezTo>
                      <a:pt x="123046" y="3364"/>
                      <a:pt x="136191" y="38899"/>
                      <a:pt x="83930" y="115905"/>
                    </a:cubicBezTo>
                    <a:cubicBezTo>
                      <a:pt x="40877" y="179354"/>
                      <a:pt x="103107" y="267429"/>
                      <a:pt x="65579" y="284961"/>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83" name="Google Shape;1483;p15"/>
              <p:cNvSpPr/>
              <p:nvPr/>
            </p:nvSpPr>
            <p:spPr>
              <a:xfrm>
                <a:off x="10655871" y="4351134"/>
                <a:ext cx="60959" cy="60947"/>
              </a:xfrm>
              <a:custGeom>
                <a:rect b="b" l="l" r="r" t="t"/>
                <a:pathLst>
                  <a:path extrusionOk="0" h="60947" w="60959">
                    <a:moveTo>
                      <a:pt x="0" y="30474"/>
                    </a:moveTo>
                    <a:cubicBezTo>
                      <a:pt x="0" y="13646"/>
                      <a:pt x="13653" y="0"/>
                      <a:pt x="30480" y="0"/>
                    </a:cubicBezTo>
                    <a:cubicBezTo>
                      <a:pt x="47308" y="0"/>
                      <a:pt x="60960" y="13646"/>
                      <a:pt x="60960" y="30474"/>
                    </a:cubicBezTo>
                    <a:cubicBezTo>
                      <a:pt x="60960" y="47301"/>
                      <a:pt x="47308" y="60947"/>
                      <a:pt x="30480" y="60947"/>
                    </a:cubicBezTo>
                    <a:cubicBezTo>
                      <a:pt x="13653" y="60947"/>
                      <a:pt x="0" y="47301"/>
                      <a:pt x="0" y="30474"/>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484" name="Google Shape;1484;p15"/>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5" name="Google Shape;1485;p15"/>
          <p:cNvSpPr/>
          <p:nvPr>
            <p:ph idx="2" type="pic"/>
          </p:nvPr>
        </p:nvSpPr>
        <p:spPr>
          <a:xfrm>
            <a:off x="6342475" y="0"/>
            <a:ext cx="5508600" cy="6858000"/>
          </a:xfrm>
          <a:prstGeom prst="rect">
            <a:avLst/>
          </a:prstGeom>
          <a:noFill/>
          <a:ln>
            <a:noFill/>
          </a:ln>
        </p:spPr>
      </p:sp>
      <p:sp>
        <p:nvSpPr>
          <p:cNvPr id="1486" name="Google Shape;1486;p15"/>
          <p:cNvSpPr txBox="1"/>
          <p:nvPr>
            <p:ph type="title"/>
          </p:nvPr>
        </p:nvSpPr>
        <p:spPr>
          <a:xfrm>
            <a:off x="636150" y="772250"/>
            <a:ext cx="5162400" cy="1645800"/>
          </a:xfrm>
          <a:prstGeom prst="rect">
            <a:avLst/>
          </a:prstGeom>
        </p:spPr>
        <p:txBody>
          <a:bodyPr anchorCtr="0" anchor="ctr" bIns="121900" lIns="121900" spcFirstLastPara="1" rIns="121900" wrap="square" tIns="121900">
            <a:normAutofit/>
          </a:bodyPr>
          <a:lstStyle>
            <a:lvl1pPr lvl="0" rtl="0">
              <a:lnSpc>
                <a:spcPct val="80000"/>
              </a:lnSpc>
              <a:spcBef>
                <a:spcPts val="0"/>
              </a:spcBef>
              <a:spcAft>
                <a:spcPts val="0"/>
              </a:spcAft>
              <a:buSzPts val="3200"/>
              <a:buNone/>
              <a:defRPr sz="74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p:txBody>
      </p:sp>
      <p:sp>
        <p:nvSpPr>
          <p:cNvPr id="1487" name="Google Shape;1487;p15"/>
          <p:cNvSpPr txBox="1"/>
          <p:nvPr>
            <p:ph idx="1" type="body"/>
          </p:nvPr>
        </p:nvSpPr>
        <p:spPr>
          <a:xfrm>
            <a:off x="636150" y="2555350"/>
            <a:ext cx="5162400" cy="35304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412750" lvl="1" marL="914400" rtl="0">
              <a:spcBef>
                <a:spcPts val="0"/>
              </a:spcBef>
              <a:spcAft>
                <a:spcPts val="0"/>
              </a:spcAft>
              <a:buSzPts val="2900"/>
              <a:buChar char="○"/>
              <a:defRPr sz="2900"/>
            </a:lvl2pPr>
            <a:lvl3pPr indent="-412750" lvl="2" marL="1371600" rtl="0">
              <a:spcBef>
                <a:spcPts val="0"/>
              </a:spcBef>
              <a:spcAft>
                <a:spcPts val="0"/>
              </a:spcAft>
              <a:buSzPts val="2900"/>
              <a:buChar char="■"/>
              <a:defRPr sz="2900"/>
            </a:lvl3pPr>
            <a:lvl4pPr indent="-412750" lvl="3" marL="1828800" rtl="0">
              <a:spcBef>
                <a:spcPts val="0"/>
              </a:spcBef>
              <a:spcAft>
                <a:spcPts val="0"/>
              </a:spcAft>
              <a:buSzPts val="2900"/>
              <a:buChar char="●"/>
              <a:defRPr sz="2900"/>
            </a:lvl4pPr>
            <a:lvl5pPr indent="-412750" lvl="4" marL="2286000" rtl="0">
              <a:spcBef>
                <a:spcPts val="0"/>
              </a:spcBef>
              <a:spcAft>
                <a:spcPts val="0"/>
              </a:spcAft>
              <a:buSzPts val="2900"/>
              <a:buChar char="○"/>
              <a:defRPr sz="2900"/>
            </a:lvl5pPr>
            <a:lvl6pPr indent="-412750" lvl="5" marL="2743200" rtl="0">
              <a:spcBef>
                <a:spcPts val="0"/>
              </a:spcBef>
              <a:spcAft>
                <a:spcPts val="0"/>
              </a:spcAft>
              <a:buSzPts val="2900"/>
              <a:buChar char="■"/>
              <a:defRPr sz="2900"/>
            </a:lvl6pPr>
            <a:lvl7pPr indent="-412750" lvl="6" marL="3200400" rtl="0">
              <a:spcBef>
                <a:spcPts val="0"/>
              </a:spcBef>
              <a:spcAft>
                <a:spcPts val="0"/>
              </a:spcAft>
              <a:buSzPts val="2900"/>
              <a:buChar char="●"/>
              <a:defRPr sz="2900"/>
            </a:lvl7pPr>
            <a:lvl8pPr indent="-412750" lvl="7" marL="3657600" rtl="0">
              <a:spcBef>
                <a:spcPts val="0"/>
              </a:spcBef>
              <a:spcAft>
                <a:spcPts val="0"/>
              </a:spcAft>
              <a:buSzPts val="2900"/>
              <a:buChar char="○"/>
              <a:defRPr sz="2900"/>
            </a:lvl8pPr>
            <a:lvl9pPr indent="-412750" lvl="8" marL="4114800" rtl="0">
              <a:spcBef>
                <a:spcPts val="0"/>
              </a:spcBef>
              <a:spcAft>
                <a:spcPts val="0"/>
              </a:spcAft>
              <a:buSzPts val="2900"/>
              <a:buChar char="■"/>
              <a:defRPr sz="2900"/>
            </a:lvl9pPr>
          </a:lstStyle>
          <a:p/>
        </p:txBody>
      </p:sp>
      <p:sp>
        <p:nvSpPr>
          <p:cNvPr id="1488" name="Google Shape;1488;p15"/>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MAIN_POINT">
    <p:bg>
      <p:bgPr>
        <a:solidFill>
          <a:schemeClr val="accent1"/>
        </a:solidFill>
      </p:bgPr>
    </p:bg>
    <p:spTree>
      <p:nvGrpSpPr>
        <p:cNvPr id="1489" name="Shape 1489"/>
        <p:cNvGrpSpPr/>
        <p:nvPr/>
      </p:nvGrpSpPr>
      <p:grpSpPr>
        <a:xfrm>
          <a:off x="0" y="0"/>
          <a:ext cx="0" cy="0"/>
          <a:chOff x="0" y="0"/>
          <a:chExt cx="0" cy="0"/>
        </a:xfrm>
      </p:grpSpPr>
      <p:grpSp>
        <p:nvGrpSpPr>
          <p:cNvPr id="1490" name="Google Shape;1490;p16"/>
          <p:cNvGrpSpPr/>
          <p:nvPr/>
        </p:nvGrpSpPr>
        <p:grpSpPr>
          <a:xfrm>
            <a:off x="117442" y="40396"/>
            <a:ext cx="11966071" cy="6736538"/>
            <a:chOff x="193642" y="116596"/>
            <a:chExt cx="11966071" cy="6736538"/>
          </a:xfrm>
        </p:grpSpPr>
        <p:sp>
          <p:nvSpPr>
            <p:cNvPr id="1491" name="Google Shape;1491;p16"/>
            <p:cNvSpPr/>
            <p:nvPr/>
          </p:nvSpPr>
          <p:spPr>
            <a:xfrm>
              <a:off x="11922395" y="3816459"/>
              <a:ext cx="227031" cy="199483"/>
            </a:xfrm>
            <a:custGeom>
              <a:rect b="b" l="l" r="r" t="t"/>
              <a:pathLst>
                <a:path extrusionOk="0" h="199483" w="227031">
                  <a:moveTo>
                    <a:pt x="109267" y="199408"/>
                  </a:moveTo>
                  <a:cubicBezTo>
                    <a:pt x="152257" y="195439"/>
                    <a:pt x="277542" y="58806"/>
                    <a:pt x="204772" y="9194"/>
                  </a:cubicBezTo>
                  <a:cubicBezTo>
                    <a:pt x="158798"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2" name="Google Shape;1492;p16"/>
            <p:cNvSpPr/>
            <p:nvPr/>
          </p:nvSpPr>
          <p:spPr>
            <a:xfrm>
              <a:off x="1474108" y="220752"/>
              <a:ext cx="497183" cy="439755"/>
            </a:xfrm>
            <a:custGeom>
              <a:rect b="b" l="l" r="r" t="t"/>
              <a:pathLst>
                <a:path extrusionOk="0" h="439755" w="497183">
                  <a:moveTo>
                    <a:pt x="270383" y="439699"/>
                  </a:moveTo>
                  <a:cubicBezTo>
                    <a:pt x="175965" y="434574"/>
                    <a:pt x="-109938" y="147208"/>
                    <a:pt x="45314" y="33177"/>
                  </a:cubicBezTo>
                  <a:cubicBezTo>
                    <a:pt x="143326" y="-38807"/>
                    <a:pt x="283045" y="206558"/>
                    <a:pt x="283045" y="206558"/>
                  </a:cubicBezTo>
                  <a:cubicBezTo>
                    <a:pt x="283045" y="206558"/>
                    <a:pt x="304038" y="-74715"/>
                    <a:pt x="454844" y="19188"/>
                  </a:cubicBezTo>
                  <a:cubicBezTo>
                    <a:pt x="590569" y="103701"/>
                    <a:pt x="364807" y="444830"/>
                    <a:pt x="270383" y="43969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3" name="Google Shape;1493;p16"/>
            <p:cNvSpPr/>
            <p:nvPr/>
          </p:nvSpPr>
          <p:spPr>
            <a:xfrm>
              <a:off x="1522415" y="3067095"/>
              <a:ext cx="497185" cy="439755"/>
            </a:xfrm>
            <a:custGeom>
              <a:rect b="b" l="l" r="r" t="t"/>
              <a:pathLst>
                <a:path extrusionOk="0" h="439755" w="497185">
                  <a:moveTo>
                    <a:pt x="270386" y="439698"/>
                  </a:moveTo>
                  <a:cubicBezTo>
                    <a:pt x="175962" y="434573"/>
                    <a:pt x="-109941" y="147211"/>
                    <a:pt x="45317" y="33177"/>
                  </a:cubicBezTo>
                  <a:cubicBezTo>
                    <a:pt x="143323" y="-38806"/>
                    <a:pt x="283048" y="206558"/>
                    <a:pt x="283048" y="206558"/>
                  </a:cubicBezTo>
                  <a:cubicBezTo>
                    <a:pt x="283048" y="206558"/>
                    <a:pt x="304035" y="-74715"/>
                    <a:pt x="454847" y="19188"/>
                  </a:cubicBezTo>
                  <a:cubicBezTo>
                    <a:pt x="590572" y="103701"/>
                    <a:pt x="364804" y="444829"/>
                    <a:pt x="270386"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4" name="Google Shape;1494;p16"/>
            <p:cNvSpPr/>
            <p:nvPr/>
          </p:nvSpPr>
          <p:spPr>
            <a:xfrm>
              <a:off x="1484386" y="1632662"/>
              <a:ext cx="497185" cy="439755"/>
            </a:xfrm>
            <a:custGeom>
              <a:rect b="b" l="l" r="r" t="t"/>
              <a:pathLst>
                <a:path extrusionOk="0" h="439755" w="497185">
                  <a:moveTo>
                    <a:pt x="270386" y="439698"/>
                  </a:moveTo>
                  <a:cubicBezTo>
                    <a:pt x="175967" y="434574"/>
                    <a:pt x="-109941" y="147211"/>
                    <a:pt x="45316" y="33177"/>
                  </a:cubicBezTo>
                  <a:cubicBezTo>
                    <a:pt x="143328" y="-38806"/>
                    <a:pt x="283047" y="206558"/>
                    <a:pt x="283047" y="206558"/>
                  </a:cubicBezTo>
                  <a:cubicBezTo>
                    <a:pt x="283047" y="206558"/>
                    <a:pt x="304040" y="-74715"/>
                    <a:pt x="454847" y="19188"/>
                  </a:cubicBezTo>
                  <a:cubicBezTo>
                    <a:pt x="590572" y="103700"/>
                    <a:pt x="364810" y="444829"/>
                    <a:pt x="270386"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5" name="Google Shape;1495;p16"/>
            <p:cNvSpPr/>
            <p:nvPr/>
          </p:nvSpPr>
          <p:spPr>
            <a:xfrm>
              <a:off x="1515482" y="5817249"/>
              <a:ext cx="497185" cy="439755"/>
            </a:xfrm>
            <a:custGeom>
              <a:rect b="b" l="l" r="r" t="t"/>
              <a:pathLst>
                <a:path extrusionOk="0" h="439755" w="497185">
                  <a:moveTo>
                    <a:pt x="270386" y="439698"/>
                  </a:moveTo>
                  <a:cubicBezTo>
                    <a:pt x="175967" y="434567"/>
                    <a:pt x="-109941" y="147204"/>
                    <a:pt x="45316" y="33177"/>
                  </a:cubicBezTo>
                  <a:cubicBezTo>
                    <a:pt x="143328" y="-38806"/>
                    <a:pt x="283047" y="206558"/>
                    <a:pt x="283047" y="206558"/>
                  </a:cubicBezTo>
                  <a:cubicBezTo>
                    <a:pt x="283047" y="206558"/>
                    <a:pt x="304040" y="-74716"/>
                    <a:pt x="454847" y="19188"/>
                  </a:cubicBezTo>
                  <a:cubicBezTo>
                    <a:pt x="590571" y="103700"/>
                    <a:pt x="364810" y="444823"/>
                    <a:pt x="270386"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6" name="Google Shape;1496;p16"/>
            <p:cNvSpPr/>
            <p:nvPr/>
          </p:nvSpPr>
          <p:spPr>
            <a:xfrm>
              <a:off x="1532690" y="4479005"/>
              <a:ext cx="497185" cy="439755"/>
            </a:xfrm>
            <a:custGeom>
              <a:rect b="b" l="l" r="r" t="t"/>
              <a:pathLst>
                <a:path extrusionOk="0" h="439755" w="497185">
                  <a:moveTo>
                    <a:pt x="270385" y="439698"/>
                  </a:moveTo>
                  <a:cubicBezTo>
                    <a:pt x="175967" y="434574"/>
                    <a:pt x="-109942" y="147211"/>
                    <a:pt x="45316" y="33177"/>
                  </a:cubicBezTo>
                  <a:cubicBezTo>
                    <a:pt x="143328" y="-38806"/>
                    <a:pt x="283047" y="206558"/>
                    <a:pt x="283047" y="206558"/>
                  </a:cubicBezTo>
                  <a:cubicBezTo>
                    <a:pt x="283047" y="206558"/>
                    <a:pt x="304040" y="-74716"/>
                    <a:pt x="454846" y="19188"/>
                  </a:cubicBezTo>
                  <a:cubicBezTo>
                    <a:pt x="590572" y="103700"/>
                    <a:pt x="364810" y="444829"/>
                    <a:pt x="270385"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7" name="Google Shape;1497;p16"/>
            <p:cNvSpPr/>
            <p:nvPr/>
          </p:nvSpPr>
          <p:spPr>
            <a:xfrm>
              <a:off x="6416840" y="229980"/>
              <a:ext cx="497203" cy="439754"/>
            </a:xfrm>
            <a:custGeom>
              <a:rect b="b" l="l" r="r" t="t"/>
              <a:pathLst>
                <a:path extrusionOk="0" h="439754" w="497203">
                  <a:moveTo>
                    <a:pt x="270408" y="439697"/>
                  </a:moveTo>
                  <a:cubicBezTo>
                    <a:pt x="175983" y="434572"/>
                    <a:pt x="-109926" y="147208"/>
                    <a:pt x="45300" y="33177"/>
                  </a:cubicBezTo>
                  <a:cubicBezTo>
                    <a:pt x="143344" y="-38808"/>
                    <a:pt x="283044" y="206558"/>
                    <a:pt x="283044" y="206558"/>
                  </a:cubicBezTo>
                  <a:cubicBezTo>
                    <a:pt x="283044" y="206558"/>
                    <a:pt x="304063" y="-74715"/>
                    <a:pt x="454875" y="19188"/>
                  </a:cubicBezTo>
                  <a:cubicBezTo>
                    <a:pt x="590575" y="103700"/>
                    <a:pt x="364832" y="444828"/>
                    <a:pt x="270408" y="43969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8" name="Google Shape;1498;p16"/>
            <p:cNvSpPr/>
            <p:nvPr/>
          </p:nvSpPr>
          <p:spPr>
            <a:xfrm>
              <a:off x="6465152" y="3076322"/>
              <a:ext cx="497185" cy="439755"/>
            </a:xfrm>
            <a:custGeom>
              <a:rect b="b" l="l" r="r" t="t"/>
              <a:pathLst>
                <a:path extrusionOk="0" h="439755" w="497185">
                  <a:moveTo>
                    <a:pt x="270420" y="439698"/>
                  </a:moveTo>
                  <a:cubicBezTo>
                    <a:pt x="175995" y="434573"/>
                    <a:pt x="-109945" y="147211"/>
                    <a:pt x="45313" y="33177"/>
                  </a:cubicBezTo>
                  <a:cubicBezTo>
                    <a:pt x="143356" y="-38806"/>
                    <a:pt x="283056" y="206558"/>
                    <a:pt x="283056" y="206558"/>
                  </a:cubicBezTo>
                  <a:cubicBezTo>
                    <a:pt x="283056" y="206558"/>
                    <a:pt x="304075" y="-74715"/>
                    <a:pt x="454824" y="19188"/>
                  </a:cubicBezTo>
                  <a:cubicBezTo>
                    <a:pt x="590587" y="103700"/>
                    <a:pt x="364844" y="444829"/>
                    <a:pt x="270420"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9" name="Google Shape;1499;p16"/>
            <p:cNvSpPr/>
            <p:nvPr/>
          </p:nvSpPr>
          <p:spPr>
            <a:xfrm>
              <a:off x="6427125" y="1641889"/>
              <a:ext cx="497205" cy="439755"/>
            </a:xfrm>
            <a:custGeom>
              <a:rect b="b" l="l" r="r" t="t"/>
              <a:pathLst>
                <a:path extrusionOk="0" h="439755" w="497205">
                  <a:moveTo>
                    <a:pt x="270410" y="439698"/>
                  </a:moveTo>
                  <a:cubicBezTo>
                    <a:pt x="175985" y="434574"/>
                    <a:pt x="-109930" y="147211"/>
                    <a:pt x="45303" y="33177"/>
                  </a:cubicBezTo>
                  <a:cubicBezTo>
                    <a:pt x="143346" y="-38806"/>
                    <a:pt x="283046" y="206558"/>
                    <a:pt x="283046" y="206558"/>
                  </a:cubicBezTo>
                  <a:cubicBezTo>
                    <a:pt x="283046" y="206558"/>
                    <a:pt x="304065" y="-74715"/>
                    <a:pt x="454878" y="19188"/>
                  </a:cubicBezTo>
                  <a:cubicBezTo>
                    <a:pt x="590577" y="103700"/>
                    <a:pt x="364834" y="444829"/>
                    <a:pt x="270410"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0" name="Google Shape;1500;p16"/>
            <p:cNvSpPr/>
            <p:nvPr/>
          </p:nvSpPr>
          <p:spPr>
            <a:xfrm>
              <a:off x="6458226" y="5826475"/>
              <a:ext cx="497182" cy="439755"/>
            </a:xfrm>
            <a:custGeom>
              <a:rect b="b" l="l" r="r" t="t"/>
              <a:pathLst>
                <a:path extrusionOk="0" h="439755" w="497182">
                  <a:moveTo>
                    <a:pt x="270361" y="439698"/>
                  </a:moveTo>
                  <a:cubicBezTo>
                    <a:pt x="175936" y="434574"/>
                    <a:pt x="-109934" y="147210"/>
                    <a:pt x="45317" y="33177"/>
                  </a:cubicBezTo>
                  <a:cubicBezTo>
                    <a:pt x="143361" y="-38807"/>
                    <a:pt x="283061" y="206558"/>
                    <a:pt x="283061" y="206558"/>
                  </a:cubicBezTo>
                  <a:cubicBezTo>
                    <a:pt x="283061" y="206558"/>
                    <a:pt x="304016" y="-74716"/>
                    <a:pt x="454829" y="19188"/>
                  </a:cubicBezTo>
                  <a:cubicBezTo>
                    <a:pt x="590592" y="103700"/>
                    <a:pt x="364785" y="444829"/>
                    <a:pt x="270361"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1" name="Google Shape;1501;p16"/>
            <p:cNvSpPr/>
            <p:nvPr/>
          </p:nvSpPr>
          <p:spPr>
            <a:xfrm>
              <a:off x="6475438" y="4488232"/>
              <a:ext cx="497178" cy="439755"/>
            </a:xfrm>
            <a:custGeom>
              <a:rect b="b" l="l" r="r" t="t"/>
              <a:pathLst>
                <a:path extrusionOk="0" h="439755" w="497178">
                  <a:moveTo>
                    <a:pt x="270357" y="439698"/>
                  </a:moveTo>
                  <a:cubicBezTo>
                    <a:pt x="175996" y="434574"/>
                    <a:pt x="-109945" y="147211"/>
                    <a:pt x="45313" y="33177"/>
                  </a:cubicBezTo>
                  <a:cubicBezTo>
                    <a:pt x="143357" y="-38806"/>
                    <a:pt x="283057" y="206558"/>
                    <a:pt x="283057" y="206558"/>
                  </a:cubicBezTo>
                  <a:cubicBezTo>
                    <a:pt x="283057" y="206558"/>
                    <a:pt x="304012" y="-74716"/>
                    <a:pt x="454825" y="19188"/>
                  </a:cubicBezTo>
                  <a:cubicBezTo>
                    <a:pt x="590588" y="103700"/>
                    <a:pt x="364781" y="444829"/>
                    <a:pt x="270357"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2" name="Google Shape;1502;p16"/>
            <p:cNvSpPr/>
            <p:nvPr/>
          </p:nvSpPr>
          <p:spPr>
            <a:xfrm>
              <a:off x="3945481" y="200529"/>
              <a:ext cx="497185" cy="439753"/>
            </a:xfrm>
            <a:custGeom>
              <a:rect b="b" l="l" r="r" t="t"/>
              <a:pathLst>
                <a:path extrusionOk="0" h="439753" w="497185">
                  <a:moveTo>
                    <a:pt x="270386" y="439696"/>
                  </a:moveTo>
                  <a:cubicBezTo>
                    <a:pt x="175967" y="434572"/>
                    <a:pt x="-109942" y="147208"/>
                    <a:pt x="45316" y="33177"/>
                  </a:cubicBezTo>
                  <a:cubicBezTo>
                    <a:pt x="143328" y="-38808"/>
                    <a:pt x="283047" y="206558"/>
                    <a:pt x="283047" y="206558"/>
                  </a:cubicBezTo>
                  <a:cubicBezTo>
                    <a:pt x="283047" y="206558"/>
                    <a:pt x="304041" y="-74715"/>
                    <a:pt x="454847" y="19188"/>
                  </a:cubicBezTo>
                  <a:cubicBezTo>
                    <a:pt x="590572" y="103701"/>
                    <a:pt x="364810" y="444827"/>
                    <a:pt x="270386" y="439696"/>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3" name="Google Shape;1503;p16"/>
            <p:cNvSpPr/>
            <p:nvPr/>
          </p:nvSpPr>
          <p:spPr>
            <a:xfrm>
              <a:off x="3993785" y="3046871"/>
              <a:ext cx="497185" cy="439755"/>
            </a:xfrm>
            <a:custGeom>
              <a:rect b="b" l="l" r="r" t="t"/>
              <a:pathLst>
                <a:path extrusionOk="0" h="439755" w="497185">
                  <a:moveTo>
                    <a:pt x="270385" y="439698"/>
                  </a:moveTo>
                  <a:cubicBezTo>
                    <a:pt x="175967" y="434573"/>
                    <a:pt x="-109941" y="147211"/>
                    <a:pt x="45316" y="33177"/>
                  </a:cubicBezTo>
                  <a:cubicBezTo>
                    <a:pt x="143328" y="-38806"/>
                    <a:pt x="283047" y="206558"/>
                    <a:pt x="283047" y="206558"/>
                  </a:cubicBezTo>
                  <a:cubicBezTo>
                    <a:pt x="283047" y="206558"/>
                    <a:pt x="304040" y="-74715"/>
                    <a:pt x="454847" y="19188"/>
                  </a:cubicBezTo>
                  <a:cubicBezTo>
                    <a:pt x="590571" y="103701"/>
                    <a:pt x="364810" y="444829"/>
                    <a:pt x="270385"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4" name="Google Shape;1504;p16"/>
            <p:cNvSpPr/>
            <p:nvPr/>
          </p:nvSpPr>
          <p:spPr>
            <a:xfrm>
              <a:off x="3955761" y="1612437"/>
              <a:ext cx="497186" cy="439755"/>
            </a:xfrm>
            <a:custGeom>
              <a:rect b="b" l="l" r="r" t="t"/>
              <a:pathLst>
                <a:path extrusionOk="0" h="439755" w="497186">
                  <a:moveTo>
                    <a:pt x="270386" y="439698"/>
                  </a:moveTo>
                  <a:cubicBezTo>
                    <a:pt x="175961" y="434574"/>
                    <a:pt x="-109941" y="147211"/>
                    <a:pt x="45317" y="33177"/>
                  </a:cubicBezTo>
                  <a:cubicBezTo>
                    <a:pt x="143329" y="-38806"/>
                    <a:pt x="283048" y="206558"/>
                    <a:pt x="283048" y="206558"/>
                  </a:cubicBezTo>
                  <a:cubicBezTo>
                    <a:pt x="283048" y="206558"/>
                    <a:pt x="304041" y="-74715"/>
                    <a:pt x="454847" y="19188"/>
                  </a:cubicBezTo>
                  <a:cubicBezTo>
                    <a:pt x="590572" y="103700"/>
                    <a:pt x="364811" y="444829"/>
                    <a:pt x="270386"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5" name="Google Shape;1505;p16"/>
            <p:cNvSpPr/>
            <p:nvPr/>
          </p:nvSpPr>
          <p:spPr>
            <a:xfrm>
              <a:off x="3986857" y="5797024"/>
              <a:ext cx="497186" cy="439755"/>
            </a:xfrm>
            <a:custGeom>
              <a:rect b="b" l="l" r="r" t="t"/>
              <a:pathLst>
                <a:path extrusionOk="0" h="439755" w="497186">
                  <a:moveTo>
                    <a:pt x="270386" y="439698"/>
                  </a:moveTo>
                  <a:cubicBezTo>
                    <a:pt x="175962" y="434574"/>
                    <a:pt x="-109941" y="147210"/>
                    <a:pt x="45316" y="33177"/>
                  </a:cubicBezTo>
                  <a:cubicBezTo>
                    <a:pt x="143329" y="-38806"/>
                    <a:pt x="283048" y="206558"/>
                    <a:pt x="283048" y="206558"/>
                  </a:cubicBezTo>
                  <a:cubicBezTo>
                    <a:pt x="283048" y="206558"/>
                    <a:pt x="304041" y="-74716"/>
                    <a:pt x="454847" y="19188"/>
                  </a:cubicBezTo>
                  <a:cubicBezTo>
                    <a:pt x="590572" y="103700"/>
                    <a:pt x="364811" y="444829"/>
                    <a:pt x="270386"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6" name="Google Shape;1506;p16"/>
            <p:cNvSpPr/>
            <p:nvPr/>
          </p:nvSpPr>
          <p:spPr>
            <a:xfrm>
              <a:off x="4004065" y="4458780"/>
              <a:ext cx="497186" cy="439761"/>
            </a:xfrm>
            <a:custGeom>
              <a:rect b="b" l="l" r="r" t="t"/>
              <a:pathLst>
                <a:path extrusionOk="0" h="439761" w="497186">
                  <a:moveTo>
                    <a:pt x="270386" y="439704"/>
                  </a:moveTo>
                  <a:cubicBezTo>
                    <a:pt x="175961" y="434574"/>
                    <a:pt x="-109941" y="147211"/>
                    <a:pt x="45317" y="33177"/>
                  </a:cubicBezTo>
                  <a:cubicBezTo>
                    <a:pt x="143329" y="-38806"/>
                    <a:pt x="283048" y="206558"/>
                    <a:pt x="283048" y="206558"/>
                  </a:cubicBezTo>
                  <a:cubicBezTo>
                    <a:pt x="283048" y="206558"/>
                    <a:pt x="304041" y="-74716"/>
                    <a:pt x="454847" y="19188"/>
                  </a:cubicBezTo>
                  <a:cubicBezTo>
                    <a:pt x="590572" y="103700"/>
                    <a:pt x="364811" y="444829"/>
                    <a:pt x="270386" y="4397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7" name="Google Shape;1507;p16"/>
            <p:cNvSpPr/>
            <p:nvPr/>
          </p:nvSpPr>
          <p:spPr>
            <a:xfrm>
              <a:off x="8888241" y="209757"/>
              <a:ext cx="497158" cy="439758"/>
            </a:xfrm>
            <a:custGeom>
              <a:rect b="b" l="l" r="r" t="t"/>
              <a:pathLst>
                <a:path extrusionOk="0" h="439758" w="497158">
                  <a:moveTo>
                    <a:pt x="270364" y="439701"/>
                  </a:moveTo>
                  <a:cubicBezTo>
                    <a:pt x="175939" y="434570"/>
                    <a:pt x="-109938" y="147208"/>
                    <a:pt x="45319" y="33177"/>
                  </a:cubicBezTo>
                  <a:cubicBezTo>
                    <a:pt x="143300" y="-38807"/>
                    <a:pt x="283064" y="206558"/>
                    <a:pt x="283064" y="206558"/>
                  </a:cubicBezTo>
                  <a:cubicBezTo>
                    <a:pt x="283064" y="206558"/>
                    <a:pt x="304018" y="-74715"/>
                    <a:pt x="454831" y="19188"/>
                  </a:cubicBezTo>
                  <a:cubicBezTo>
                    <a:pt x="590530" y="103701"/>
                    <a:pt x="364788" y="444826"/>
                    <a:pt x="270364" y="439701"/>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8" name="Google Shape;1508;p16"/>
            <p:cNvSpPr/>
            <p:nvPr/>
          </p:nvSpPr>
          <p:spPr>
            <a:xfrm>
              <a:off x="8936508" y="3056103"/>
              <a:ext cx="497215" cy="439755"/>
            </a:xfrm>
            <a:custGeom>
              <a:rect b="b" l="l" r="r" t="t"/>
              <a:pathLst>
                <a:path extrusionOk="0" h="439755" w="497215">
                  <a:moveTo>
                    <a:pt x="270420" y="439698"/>
                  </a:moveTo>
                  <a:cubicBezTo>
                    <a:pt x="175996" y="434567"/>
                    <a:pt x="-109945" y="147204"/>
                    <a:pt x="45312" y="33177"/>
                  </a:cubicBezTo>
                  <a:cubicBezTo>
                    <a:pt x="143357" y="-38813"/>
                    <a:pt x="283057" y="206558"/>
                    <a:pt x="283057" y="206558"/>
                  </a:cubicBezTo>
                  <a:cubicBezTo>
                    <a:pt x="283057" y="206558"/>
                    <a:pt x="304075" y="-74715"/>
                    <a:pt x="454887" y="19188"/>
                  </a:cubicBezTo>
                  <a:cubicBezTo>
                    <a:pt x="590587" y="103700"/>
                    <a:pt x="364845" y="444823"/>
                    <a:pt x="270420"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9" name="Google Shape;1509;p16"/>
            <p:cNvSpPr/>
            <p:nvPr/>
          </p:nvSpPr>
          <p:spPr>
            <a:xfrm>
              <a:off x="8898528" y="1621670"/>
              <a:ext cx="497158" cy="439755"/>
            </a:xfrm>
            <a:custGeom>
              <a:rect b="b" l="l" r="r" t="t"/>
              <a:pathLst>
                <a:path extrusionOk="0" h="439755" w="497158">
                  <a:moveTo>
                    <a:pt x="270364" y="439698"/>
                  </a:moveTo>
                  <a:cubicBezTo>
                    <a:pt x="175939" y="434567"/>
                    <a:pt x="-109938" y="147204"/>
                    <a:pt x="45319" y="33177"/>
                  </a:cubicBezTo>
                  <a:cubicBezTo>
                    <a:pt x="143300" y="-38813"/>
                    <a:pt x="283000" y="206558"/>
                    <a:pt x="283000" y="206558"/>
                  </a:cubicBezTo>
                  <a:cubicBezTo>
                    <a:pt x="283000" y="206558"/>
                    <a:pt x="304018" y="-74715"/>
                    <a:pt x="454831" y="19188"/>
                  </a:cubicBezTo>
                  <a:cubicBezTo>
                    <a:pt x="590530" y="103700"/>
                    <a:pt x="364788" y="444822"/>
                    <a:pt x="270364"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0" name="Google Shape;1510;p16"/>
            <p:cNvSpPr/>
            <p:nvPr/>
          </p:nvSpPr>
          <p:spPr>
            <a:xfrm>
              <a:off x="8929587" y="5806250"/>
              <a:ext cx="497215" cy="439761"/>
            </a:xfrm>
            <a:custGeom>
              <a:rect b="b" l="l" r="r" t="t"/>
              <a:pathLst>
                <a:path extrusionOk="0" h="439761" w="497215">
                  <a:moveTo>
                    <a:pt x="270420" y="439704"/>
                  </a:moveTo>
                  <a:cubicBezTo>
                    <a:pt x="175995" y="434574"/>
                    <a:pt x="-109945" y="147210"/>
                    <a:pt x="45312" y="33177"/>
                  </a:cubicBezTo>
                  <a:cubicBezTo>
                    <a:pt x="143357" y="-38807"/>
                    <a:pt x="283057" y="206558"/>
                    <a:pt x="283057" y="206558"/>
                  </a:cubicBezTo>
                  <a:cubicBezTo>
                    <a:pt x="283057" y="206558"/>
                    <a:pt x="304075" y="-74716"/>
                    <a:pt x="454887" y="19188"/>
                  </a:cubicBezTo>
                  <a:cubicBezTo>
                    <a:pt x="590587" y="103707"/>
                    <a:pt x="364844" y="444829"/>
                    <a:pt x="270420" y="4397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1" name="Google Shape;1511;p16"/>
            <p:cNvSpPr/>
            <p:nvPr/>
          </p:nvSpPr>
          <p:spPr>
            <a:xfrm>
              <a:off x="8946795" y="4468013"/>
              <a:ext cx="497215" cy="439755"/>
            </a:xfrm>
            <a:custGeom>
              <a:rect b="b" l="l" r="r" t="t"/>
              <a:pathLst>
                <a:path extrusionOk="0" h="439755" w="497215">
                  <a:moveTo>
                    <a:pt x="270420" y="439698"/>
                  </a:moveTo>
                  <a:cubicBezTo>
                    <a:pt x="175996" y="434567"/>
                    <a:pt x="-109945" y="147205"/>
                    <a:pt x="45312" y="33177"/>
                  </a:cubicBezTo>
                  <a:cubicBezTo>
                    <a:pt x="143357" y="-38812"/>
                    <a:pt x="283057" y="206558"/>
                    <a:pt x="283057" y="206558"/>
                  </a:cubicBezTo>
                  <a:cubicBezTo>
                    <a:pt x="283057" y="206558"/>
                    <a:pt x="304075" y="-74716"/>
                    <a:pt x="454887" y="19188"/>
                  </a:cubicBezTo>
                  <a:cubicBezTo>
                    <a:pt x="590587" y="103701"/>
                    <a:pt x="364845" y="444822"/>
                    <a:pt x="270420"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2" name="Google Shape;1512;p16"/>
            <p:cNvSpPr/>
            <p:nvPr/>
          </p:nvSpPr>
          <p:spPr>
            <a:xfrm>
              <a:off x="11359598" y="186678"/>
              <a:ext cx="497184" cy="439756"/>
            </a:xfrm>
            <a:custGeom>
              <a:rect b="b" l="l" r="r" t="t"/>
              <a:pathLst>
                <a:path extrusionOk="0" h="439756" w="497184">
                  <a:moveTo>
                    <a:pt x="270363" y="439699"/>
                  </a:moveTo>
                  <a:cubicBezTo>
                    <a:pt x="175939" y="434572"/>
                    <a:pt x="-109938" y="147208"/>
                    <a:pt x="45320" y="33177"/>
                  </a:cubicBezTo>
                  <a:cubicBezTo>
                    <a:pt x="143300" y="-38808"/>
                    <a:pt x="283063" y="206558"/>
                    <a:pt x="283063" y="206558"/>
                  </a:cubicBezTo>
                  <a:cubicBezTo>
                    <a:pt x="283063" y="206558"/>
                    <a:pt x="304019" y="-74715"/>
                    <a:pt x="454831" y="19188"/>
                  </a:cubicBezTo>
                  <a:cubicBezTo>
                    <a:pt x="590594" y="103701"/>
                    <a:pt x="364788" y="444827"/>
                    <a:pt x="270363" y="43969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3" name="Google Shape;1513;p16"/>
            <p:cNvSpPr/>
            <p:nvPr/>
          </p:nvSpPr>
          <p:spPr>
            <a:xfrm>
              <a:off x="11407921" y="3033021"/>
              <a:ext cx="497159" cy="439755"/>
            </a:xfrm>
            <a:custGeom>
              <a:rect b="b" l="l" r="r" t="t"/>
              <a:pathLst>
                <a:path extrusionOk="0" h="439755" w="497159">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31" y="103700"/>
                    <a:pt x="364788" y="444829"/>
                    <a:pt x="270363"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4" name="Google Shape;1514;p16"/>
            <p:cNvSpPr/>
            <p:nvPr/>
          </p:nvSpPr>
          <p:spPr>
            <a:xfrm>
              <a:off x="11369885" y="1598588"/>
              <a:ext cx="497184" cy="439755"/>
            </a:xfrm>
            <a:custGeom>
              <a:rect b="b" l="l" r="r" t="t"/>
              <a:pathLst>
                <a:path extrusionOk="0" h="439755" w="497184">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94" y="103700"/>
                    <a:pt x="364788" y="444829"/>
                    <a:pt x="270363"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5" name="Google Shape;1515;p16"/>
            <p:cNvSpPr/>
            <p:nvPr/>
          </p:nvSpPr>
          <p:spPr>
            <a:xfrm>
              <a:off x="11400999" y="5783174"/>
              <a:ext cx="497159" cy="439755"/>
            </a:xfrm>
            <a:custGeom>
              <a:rect b="b" l="l" r="r" t="t"/>
              <a:pathLst>
                <a:path extrusionOk="0" h="439755" w="497159">
                  <a:moveTo>
                    <a:pt x="270364" y="439698"/>
                  </a:moveTo>
                  <a:cubicBezTo>
                    <a:pt x="175939" y="434574"/>
                    <a:pt x="-109938" y="147211"/>
                    <a:pt x="45319" y="33177"/>
                  </a:cubicBezTo>
                  <a:cubicBezTo>
                    <a:pt x="143300" y="-38806"/>
                    <a:pt x="283000" y="206558"/>
                    <a:pt x="283000" y="206558"/>
                  </a:cubicBezTo>
                  <a:cubicBezTo>
                    <a:pt x="283000" y="206558"/>
                    <a:pt x="304019" y="-74716"/>
                    <a:pt x="454832" y="19188"/>
                  </a:cubicBezTo>
                  <a:cubicBezTo>
                    <a:pt x="590531" y="103701"/>
                    <a:pt x="364788" y="444829"/>
                    <a:pt x="270364"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6" name="Google Shape;1516;p16"/>
            <p:cNvSpPr/>
            <p:nvPr/>
          </p:nvSpPr>
          <p:spPr>
            <a:xfrm>
              <a:off x="11418208" y="4444931"/>
              <a:ext cx="497159" cy="439755"/>
            </a:xfrm>
            <a:custGeom>
              <a:rect b="b" l="l" r="r" t="t"/>
              <a:pathLst>
                <a:path extrusionOk="0" h="439755" w="497159">
                  <a:moveTo>
                    <a:pt x="270363" y="439698"/>
                  </a:moveTo>
                  <a:cubicBezTo>
                    <a:pt x="175939" y="434574"/>
                    <a:pt x="-109938" y="147211"/>
                    <a:pt x="45320" y="33177"/>
                  </a:cubicBezTo>
                  <a:cubicBezTo>
                    <a:pt x="143300" y="-38806"/>
                    <a:pt x="283000" y="206558"/>
                    <a:pt x="283000" y="206558"/>
                  </a:cubicBezTo>
                  <a:cubicBezTo>
                    <a:pt x="283000" y="206558"/>
                    <a:pt x="304019" y="-74715"/>
                    <a:pt x="454831" y="19188"/>
                  </a:cubicBezTo>
                  <a:cubicBezTo>
                    <a:pt x="590531" y="103701"/>
                    <a:pt x="364788" y="444829"/>
                    <a:pt x="270363"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7" name="Google Shape;1517;p16"/>
            <p:cNvSpPr/>
            <p:nvPr/>
          </p:nvSpPr>
          <p:spPr>
            <a:xfrm>
              <a:off x="1013090" y="983367"/>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7"/>
                    <a:pt x="21864" y="17265"/>
                  </a:cubicBezTo>
                  <a:cubicBezTo>
                    <a:pt x="-56533" y="75031"/>
                    <a:pt x="96768" y="271424"/>
                    <a:pt x="153855"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8" name="Google Shape;1518;p16"/>
            <p:cNvSpPr/>
            <p:nvPr/>
          </p:nvSpPr>
          <p:spPr>
            <a:xfrm>
              <a:off x="1061397" y="3829710"/>
              <a:ext cx="303181" cy="264037"/>
            </a:xfrm>
            <a:custGeom>
              <a:rect b="b" l="l" r="r" t="t"/>
              <a:pathLst>
                <a:path extrusionOk="0" h="264037" w="303181">
                  <a:moveTo>
                    <a:pt x="153853" y="263823"/>
                  </a:moveTo>
                  <a:cubicBezTo>
                    <a:pt x="210939" y="256216"/>
                    <a:pt x="370876" y="68141"/>
                    <a:pt x="271188" y="6286"/>
                  </a:cubicBezTo>
                  <a:cubicBezTo>
                    <a:pt x="208253" y="-32760"/>
                    <a:pt x="135082" y="122866"/>
                    <a:pt x="135082" y="122866"/>
                  </a:cubicBezTo>
                  <a:cubicBezTo>
                    <a:pt x="135082" y="122866"/>
                    <a:pt x="108964" y="-46921"/>
                    <a:pt x="21861" y="17265"/>
                  </a:cubicBezTo>
                  <a:cubicBezTo>
                    <a:pt x="-56529" y="75031"/>
                    <a:pt x="96766" y="271424"/>
                    <a:pt x="15385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9" name="Google Shape;1519;p16"/>
            <p:cNvSpPr/>
            <p:nvPr/>
          </p:nvSpPr>
          <p:spPr>
            <a:xfrm>
              <a:off x="1071676" y="5241620"/>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1"/>
                    <a:pt x="21864" y="17265"/>
                  </a:cubicBezTo>
                  <a:cubicBezTo>
                    <a:pt x="-56533" y="75031"/>
                    <a:pt x="96768" y="271424"/>
                    <a:pt x="153855"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0" name="Google Shape;1520;p16"/>
            <p:cNvSpPr/>
            <p:nvPr/>
          </p:nvSpPr>
          <p:spPr>
            <a:xfrm>
              <a:off x="1054463" y="6579868"/>
              <a:ext cx="303182" cy="264055"/>
            </a:xfrm>
            <a:custGeom>
              <a:rect b="b" l="l" r="r" t="t"/>
              <a:pathLst>
                <a:path extrusionOk="0" h="264055" w="303182">
                  <a:moveTo>
                    <a:pt x="153859" y="263844"/>
                  </a:moveTo>
                  <a:cubicBezTo>
                    <a:pt x="210945" y="256224"/>
                    <a:pt x="370876" y="68137"/>
                    <a:pt x="271188" y="6287"/>
                  </a:cubicBezTo>
                  <a:cubicBezTo>
                    <a:pt x="208259" y="-32765"/>
                    <a:pt x="135088" y="122874"/>
                    <a:pt x="135088" y="122874"/>
                  </a:cubicBezTo>
                  <a:cubicBezTo>
                    <a:pt x="135088" y="122874"/>
                    <a:pt x="108964" y="-46925"/>
                    <a:pt x="21861" y="17273"/>
                  </a:cubicBezTo>
                  <a:cubicBezTo>
                    <a:pt x="-56529" y="74995"/>
                    <a:pt x="96766" y="271400"/>
                    <a:pt x="153859" y="26384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1" name="Google Shape;1521;p16"/>
            <p:cNvSpPr/>
            <p:nvPr/>
          </p:nvSpPr>
          <p:spPr>
            <a:xfrm>
              <a:off x="1023367" y="2395277"/>
              <a:ext cx="303182" cy="264037"/>
            </a:xfrm>
            <a:custGeom>
              <a:rect b="b" l="l" r="r" t="t"/>
              <a:pathLst>
                <a:path extrusionOk="0" h="264037" w="303182">
                  <a:moveTo>
                    <a:pt x="153859" y="263823"/>
                  </a:moveTo>
                  <a:cubicBezTo>
                    <a:pt x="210945" y="256216"/>
                    <a:pt x="370876" y="68141"/>
                    <a:pt x="271188" y="6286"/>
                  </a:cubicBezTo>
                  <a:cubicBezTo>
                    <a:pt x="208259"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2" name="Google Shape;1522;p16"/>
            <p:cNvSpPr/>
            <p:nvPr/>
          </p:nvSpPr>
          <p:spPr>
            <a:xfrm>
              <a:off x="5823275" y="992594"/>
              <a:ext cx="303182" cy="264037"/>
            </a:xfrm>
            <a:custGeom>
              <a:rect b="b" l="l" r="r" t="t"/>
              <a:pathLst>
                <a:path extrusionOk="0" h="264037" w="303182">
                  <a:moveTo>
                    <a:pt x="153853" y="263823"/>
                  </a:moveTo>
                  <a:cubicBezTo>
                    <a:pt x="210945" y="256222"/>
                    <a:pt x="370876" y="68148"/>
                    <a:pt x="271188" y="6286"/>
                  </a:cubicBezTo>
                  <a:cubicBezTo>
                    <a:pt x="208253" y="-32760"/>
                    <a:pt x="135082" y="122866"/>
                    <a:pt x="135082" y="122866"/>
                  </a:cubicBezTo>
                  <a:cubicBezTo>
                    <a:pt x="135082" y="122866"/>
                    <a:pt x="108964" y="-46921"/>
                    <a:pt x="21862" y="17265"/>
                  </a:cubicBezTo>
                  <a:cubicBezTo>
                    <a:pt x="-56529" y="75031"/>
                    <a:pt x="96766" y="271424"/>
                    <a:pt x="15385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3" name="Google Shape;1523;p16"/>
            <p:cNvSpPr/>
            <p:nvPr/>
          </p:nvSpPr>
          <p:spPr>
            <a:xfrm>
              <a:off x="5871579" y="3838937"/>
              <a:ext cx="303182" cy="264037"/>
            </a:xfrm>
            <a:custGeom>
              <a:rect b="b" l="l" r="r" t="t"/>
              <a:pathLst>
                <a:path extrusionOk="0" h="264037" w="303182">
                  <a:moveTo>
                    <a:pt x="153859" y="263823"/>
                  </a:moveTo>
                  <a:cubicBezTo>
                    <a:pt x="210945" y="256222"/>
                    <a:pt x="370877" y="68148"/>
                    <a:pt x="271188" y="6286"/>
                  </a:cubicBezTo>
                  <a:cubicBezTo>
                    <a:pt x="208253"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4" name="Google Shape;1524;p16"/>
            <p:cNvSpPr/>
            <p:nvPr/>
          </p:nvSpPr>
          <p:spPr>
            <a:xfrm>
              <a:off x="5881860" y="5250847"/>
              <a:ext cx="303182" cy="264037"/>
            </a:xfrm>
            <a:custGeom>
              <a:rect b="b" l="l" r="r" t="t"/>
              <a:pathLst>
                <a:path extrusionOk="0" h="264037" w="303182">
                  <a:moveTo>
                    <a:pt x="153853" y="263823"/>
                  </a:moveTo>
                  <a:cubicBezTo>
                    <a:pt x="210946" y="256222"/>
                    <a:pt x="370876" y="68148"/>
                    <a:pt x="271188" y="6286"/>
                  </a:cubicBezTo>
                  <a:cubicBezTo>
                    <a:pt x="208253" y="-32760"/>
                    <a:pt x="135082" y="122866"/>
                    <a:pt x="135082" y="122866"/>
                  </a:cubicBezTo>
                  <a:cubicBezTo>
                    <a:pt x="135082" y="122866"/>
                    <a:pt x="108965" y="-46921"/>
                    <a:pt x="21861" y="17265"/>
                  </a:cubicBezTo>
                  <a:cubicBezTo>
                    <a:pt x="-56529" y="75031"/>
                    <a:pt x="96766" y="271424"/>
                    <a:pt x="15385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5" name="Google Shape;1525;p16"/>
            <p:cNvSpPr/>
            <p:nvPr/>
          </p:nvSpPr>
          <p:spPr>
            <a:xfrm>
              <a:off x="5864652" y="6589076"/>
              <a:ext cx="303181" cy="264058"/>
            </a:xfrm>
            <a:custGeom>
              <a:rect b="b" l="l" r="r" t="t"/>
              <a:pathLst>
                <a:path extrusionOk="0" h="264058" w="303181">
                  <a:moveTo>
                    <a:pt x="153853" y="263843"/>
                  </a:moveTo>
                  <a:cubicBezTo>
                    <a:pt x="210939" y="256223"/>
                    <a:pt x="370877" y="68136"/>
                    <a:pt x="271188" y="6287"/>
                  </a:cubicBezTo>
                  <a:cubicBezTo>
                    <a:pt x="208253" y="-32765"/>
                    <a:pt x="135082" y="122873"/>
                    <a:pt x="135082" y="122873"/>
                  </a:cubicBezTo>
                  <a:cubicBezTo>
                    <a:pt x="135082" y="122873"/>
                    <a:pt x="108964" y="-46926"/>
                    <a:pt x="21861" y="17273"/>
                  </a:cubicBezTo>
                  <a:cubicBezTo>
                    <a:pt x="-56529" y="75058"/>
                    <a:pt x="96766" y="271463"/>
                    <a:pt x="153853" y="26384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6" name="Google Shape;1526;p16"/>
            <p:cNvSpPr/>
            <p:nvPr/>
          </p:nvSpPr>
          <p:spPr>
            <a:xfrm>
              <a:off x="5833556" y="2404504"/>
              <a:ext cx="303182" cy="264037"/>
            </a:xfrm>
            <a:custGeom>
              <a:rect b="b" l="l" r="r" t="t"/>
              <a:pathLst>
                <a:path extrusionOk="0" h="264037" w="303182">
                  <a:moveTo>
                    <a:pt x="153853" y="263823"/>
                  </a:moveTo>
                  <a:cubicBezTo>
                    <a:pt x="210939"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7" name="Google Shape;1527;p16"/>
            <p:cNvSpPr/>
            <p:nvPr/>
          </p:nvSpPr>
          <p:spPr>
            <a:xfrm>
              <a:off x="3418181" y="963143"/>
              <a:ext cx="303182" cy="264037"/>
            </a:xfrm>
            <a:custGeom>
              <a:rect b="b" l="l" r="r" t="t"/>
              <a:pathLst>
                <a:path extrusionOk="0" h="264037" w="303182">
                  <a:moveTo>
                    <a:pt x="153858" y="263823"/>
                  </a:moveTo>
                  <a:cubicBezTo>
                    <a:pt x="210945" y="256222"/>
                    <a:pt x="370876" y="68148"/>
                    <a:pt x="271187" y="6286"/>
                  </a:cubicBezTo>
                  <a:cubicBezTo>
                    <a:pt x="208259" y="-32760"/>
                    <a:pt x="135088" y="122866"/>
                    <a:pt x="135088" y="122866"/>
                  </a:cubicBezTo>
                  <a:cubicBezTo>
                    <a:pt x="135088" y="122866"/>
                    <a:pt x="108964" y="-46921"/>
                    <a:pt x="21861" y="17265"/>
                  </a:cubicBezTo>
                  <a:cubicBezTo>
                    <a:pt x="-56530" y="75031"/>
                    <a:pt x="96772" y="271424"/>
                    <a:pt x="153858"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8" name="Google Shape;1528;p16"/>
            <p:cNvSpPr/>
            <p:nvPr/>
          </p:nvSpPr>
          <p:spPr>
            <a:xfrm>
              <a:off x="3466489" y="3809490"/>
              <a:ext cx="303181" cy="264033"/>
            </a:xfrm>
            <a:custGeom>
              <a:rect b="b" l="l" r="r" t="t"/>
              <a:pathLst>
                <a:path extrusionOk="0" h="264033" w="303181">
                  <a:moveTo>
                    <a:pt x="153855" y="263819"/>
                  </a:moveTo>
                  <a:cubicBezTo>
                    <a:pt x="210941" y="256217"/>
                    <a:pt x="370879" y="68143"/>
                    <a:pt x="271184" y="6288"/>
                  </a:cubicBezTo>
                  <a:cubicBezTo>
                    <a:pt x="208256" y="-32765"/>
                    <a:pt x="135084" y="122861"/>
                    <a:pt x="135084" y="122861"/>
                  </a:cubicBezTo>
                  <a:cubicBezTo>
                    <a:pt x="135084" y="122861"/>
                    <a:pt x="108967" y="-46925"/>
                    <a:pt x="21864" y="17261"/>
                  </a:cubicBezTo>
                  <a:cubicBezTo>
                    <a:pt x="-56533" y="75027"/>
                    <a:pt x="96769" y="271420"/>
                    <a:pt x="153855" y="26381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9" name="Google Shape;1529;p16"/>
            <p:cNvSpPr/>
            <p:nvPr/>
          </p:nvSpPr>
          <p:spPr>
            <a:xfrm>
              <a:off x="3476766" y="5221400"/>
              <a:ext cx="303182" cy="264033"/>
            </a:xfrm>
            <a:custGeom>
              <a:rect b="b" l="l" r="r" t="t"/>
              <a:pathLst>
                <a:path extrusionOk="0" h="264033" w="303182">
                  <a:moveTo>
                    <a:pt x="153859" y="263819"/>
                  </a:moveTo>
                  <a:cubicBezTo>
                    <a:pt x="210945" y="256218"/>
                    <a:pt x="370876" y="68143"/>
                    <a:pt x="271188" y="6288"/>
                  </a:cubicBezTo>
                  <a:cubicBezTo>
                    <a:pt x="208253" y="-32765"/>
                    <a:pt x="135082" y="122861"/>
                    <a:pt x="135082" y="122861"/>
                  </a:cubicBezTo>
                  <a:cubicBezTo>
                    <a:pt x="135082" y="122861"/>
                    <a:pt x="108964" y="-46925"/>
                    <a:pt x="21861" y="17261"/>
                  </a:cubicBezTo>
                  <a:cubicBezTo>
                    <a:pt x="-56529" y="75027"/>
                    <a:pt x="96766" y="271419"/>
                    <a:pt x="153859" y="26381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0" name="Google Shape;1530;p16"/>
            <p:cNvSpPr/>
            <p:nvPr/>
          </p:nvSpPr>
          <p:spPr>
            <a:xfrm>
              <a:off x="3459557" y="6559612"/>
              <a:ext cx="303182" cy="264059"/>
            </a:xfrm>
            <a:custGeom>
              <a:rect b="b" l="l" r="r" t="t"/>
              <a:pathLst>
                <a:path extrusionOk="0" h="264059" w="303182">
                  <a:moveTo>
                    <a:pt x="153853" y="263844"/>
                  </a:moveTo>
                  <a:cubicBezTo>
                    <a:pt x="210945" y="256223"/>
                    <a:pt x="370877" y="68200"/>
                    <a:pt x="271188" y="6287"/>
                  </a:cubicBezTo>
                  <a:cubicBezTo>
                    <a:pt x="208253" y="-32765"/>
                    <a:pt x="135082" y="122873"/>
                    <a:pt x="135082" y="122873"/>
                  </a:cubicBezTo>
                  <a:cubicBezTo>
                    <a:pt x="135082" y="122873"/>
                    <a:pt x="108964" y="-46926"/>
                    <a:pt x="21861" y="17273"/>
                  </a:cubicBezTo>
                  <a:cubicBezTo>
                    <a:pt x="-56529" y="75058"/>
                    <a:pt x="96766" y="271463"/>
                    <a:pt x="153853" y="26384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1" name="Google Shape;1531;p16"/>
            <p:cNvSpPr/>
            <p:nvPr/>
          </p:nvSpPr>
          <p:spPr>
            <a:xfrm>
              <a:off x="3428461" y="2375053"/>
              <a:ext cx="303182" cy="264037"/>
            </a:xfrm>
            <a:custGeom>
              <a:rect b="b" l="l" r="r" t="t"/>
              <a:pathLst>
                <a:path extrusionOk="0" h="264037" w="303182">
                  <a:moveTo>
                    <a:pt x="153853" y="263823"/>
                  </a:moveTo>
                  <a:cubicBezTo>
                    <a:pt x="210946"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2" name="Google Shape;1532;p16"/>
            <p:cNvSpPr/>
            <p:nvPr/>
          </p:nvSpPr>
          <p:spPr>
            <a:xfrm>
              <a:off x="8228360" y="972374"/>
              <a:ext cx="303181" cy="264033"/>
            </a:xfrm>
            <a:custGeom>
              <a:rect b="b" l="l" r="r" t="t"/>
              <a:pathLst>
                <a:path extrusionOk="0" h="264033" w="303181">
                  <a:moveTo>
                    <a:pt x="153894" y="263818"/>
                  </a:moveTo>
                  <a:cubicBezTo>
                    <a:pt x="210980" y="256217"/>
                    <a:pt x="370873" y="68143"/>
                    <a:pt x="271178" y="6288"/>
                  </a:cubicBezTo>
                  <a:cubicBezTo>
                    <a:pt x="208249" y="-32765"/>
                    <a:pt x="135097" y="122861"/>
                    <a:pt x="135097" y="122861"/>
                  </a:cubicBezTo>
                  <a:cubicBezTo>
                    <a:pt x="135097" y="122861"/>
                    <a:pt x="108999" y="-46925"/>
                    <a:pt x="21877" y="17261"/>
                  </a:cubicBezTo>
                  <a:cubicBezTo>
                    <a:pt x="-56546" y="75027"/>
                    <a:pt x="96744" y="271419"/>
                    <a:pt x="153894" y="26381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3" name="Google Shape;1533;p16"/>
            <p:cNvSpPr/>
            <p:nvPr/>
          </p:nvSpPr>
          <p:spPr>
            <a:xfrm>
              <a:off x="8276683" y="3818717"/>
              <a:ext cx="303173" cy="264033"/>
            </a:xfrm>
            <a:custGeom>
              <a:rect b="b" l="l" r="r" t="t"/>
              <a:pathLst>
                <a:path extrusionOk="0" h="264033" w="303173">
                  <a:moveTo>
                    <a:pt x="153830" y="263819"/>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20"/>
                    <a:pt x="153830" y="26381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4" name="Google Shape;1534;p16"/>
            <p:cNvSpPr/>
            <p:nvPr/>
          </p:nvSpPr>
          <p:spPr>
            <a:xfrm>
              <a:off x="8286937" y="5230627"/>
              <a:ext cx="303206" cy="264033"/>
            </a:xfrm>
            <a:custGeom>
              <a:rect b="b" l="l" r="r" t="t"/>
              <a:pathLst>
                <a:path extrusionOk="0" h="264033" w="303206">
                  <a:moveTo>
                    <a:pt x="153863" y="263819"/>
                  </a:moveTo>
                  <a:cubicBezTo>
                    <a:pt x="210950" y="256218"/>
                    <a:pt x="370906" y="68143"/>
                    <a:pt x="271211" y="6288"/>
                  </a:cubicBezTo>
                  <a:cubicBezTo>
                    <a:pt x="208283" y="-32765"/>
                    <a:pt x="135068" y="122861"/>
                    <a:pt x="135068" y="122861"/>
                  </a:cubicBezTo>
                  <a:cubicBezTo>
                    <a:pt x="135068" y="122861"/>
                    <a:pt x="108968" y="-46925"/>
                    <a:pt x="21847" y="17261"/>
                  </a:cubicBezTo>
                  <a:cubicBezTo>
                    <a:pt x="-56512" y="75033"/>
                    <a:pt x="96777" y="271426"/>
                    <a:pt x="153863" y="26381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5" name="Google Shape;1535;p16"/>
            <p:cNvSpPr/>
            <p:nvPr/>
          </p:nvSpPr>
          <p:spPr>
            <a:xfrm>
              <a:off x="8269729" y="6568883"/>
              <a:ext cx="303206" cy="263995"/>
            </a:xfrm>
            <a:custGeom>
              <a:rect b="b" l="l" r="r" t="t"/>
              <a:pathLst>
                <a:path extrusionOk="0" h="263995" w="303206">
                  <a:moveTo>
                    <a:pt x="153863" y="263780"/>
                  </a:moveTo>
                  <a:cubicBezTo>
                    <a:pt x="210950" y="256223"/>
                    <a:pt x="370906" y="68136"/>
                    <a:pt x="271211" y="6287"/>
                  </a:cubicBezTo>
                  <a:cubicBezTo>
                    <a:pt x="208283" y="-32765"/>
                    <a:pt x="135067" y="122873"/>
                    <a:pt x="135067" y="122873"/>
                  </a:cubicBezTo>
                  <a:cubicBezTo>
                    <a:pt x="135067" y="122873"/>
                    <a:pt x="108968" y="-46926"/>
                    <a:pt x="21847" y="17273"/>
                  </a:cubicBezTo>
                  <a:cubicBezTo>
                    <a:pt x="-56512" y="74995"/>
                    <a:pt x="96777" y="271400"/>
                    <a:pt x="153863" y="26378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6" name="Google Shape;1536;p16"/>
            <p:cNvSpPr/>
            <p:nvPr/>
          </p:nvSpPr>
          <p:spPr>
            <a:xfrm>
              <a:off x="8238647" y="2384283"/>
              <a:ext cx="303173" cy="264033"/>
            </a:xfrm>
            <a:custGeom>
              <a:rect b="b" l="l" r="r" t="t"/>
              <a:pathLst>
                <a:path extrusionOk="0" h="264033" w="303173">
                  <a:moveTo>
                    <a:pt x="153830" y="263818"/>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19"/>
                    <a:pt x="153830" y="26381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7" name="Google Shape;1537;p16"/>
            <p:cNvSpPr/>
            <p:nvPr/>
          </p:nvSpPr>
          <p:spPr>
            <a:xfrm>
              <a:off x="10633453" y="949293"/>
              <a:ext cx="303206" cy="264037"/>
            </a:xfrm>
            <a:custGeom>
              <a:rect b="b" l="l" r="r" t="t"/>
              <a:pathLst>
                <a:path extrusionOk="0" h="264037" w="303206">
                  <a:moveTo>
                    <a:pt x="153863" y="263823"/>
                  </a:moveTo>
                  <a:cubicBezTo>
                    <a:pt x="210950" y="256216"/>
                    <a:pt x="370906" y="68141"/>
                    <a:pt x="271211" y="6286"/>
                  </a:cubicBezTo>
                  <a:cubicBezTo>
                    <a:pt x="208283" y="-32760"/>
                    <a:pt x="135067" y="122866"/>
                    <a:pt x="135067" y="122866"/>
                  </a:cubicBezTo>
                  <a:cubicBezTo>
                    <a:pt x="135067" y="122866"/>
                    <a:pt x="108968" y="-46921"/>
                    <a:pt x="21847" y="17265"/>
                  </a:cubicBezTo>
                  <a:cubicBezTo>
                    <a:pt x="-56512" y="75031"/>
                    <a:pt x="96777" y="271424"/>
                    <a:pt x="15386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8" name="Google Shape;1538;p16"/>
            <p:cNvSpPr/>
            <p:nvPr/>
          </p:nvSpPr>
          <p:spPr>
            <a:xfrm>
              <a:off x="10681776" y="3795636"/>
              <a:ext cx="303151" cy="264037"/>
            </a:xfrm>
            <a:custGeom>
              <a:rect b="b" l="l" r="r" t="t"/>
              <a:pathLst>
                <a:path extrusionOk="0" h="264037" w="303151">
                  <a:moveTo>
                    <a:pt x="153863" y="263823"/>
                  </a:moveTo>
                  <a:cubicBezTo>
                    <a:pt x="210950" y="256222"/>
                    <a:pt x="370842" y="68141"/>
                    <a:pt x="271148" y="6286"/>
                  </a:cubicBezTo>
                  <a:cubicBezTo>
                    <a:pt x="208219"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9" name="Google Shape;1539;p16"/>
            <p:cNvSpPr/>
            <p:nvPr/>
          </p:nvSpPr>
          <p:spPr>
            <a:xfrm>
              <a:off x="10692039" y="5207546"/>
              <a:ext cx="303175" cy="264037"/>
            </a:xfrm>
            <a:custGeom>
              <a:rect b="b" l="l" r="r" t="t"/>
              <a:pathLst>
                <a:path extrusionOk="0" h="264037" w="303175">
                  <a:moveTo>
                    <a:pt x="153888" y="263823"/>
                  </a:moveTo>
                  <a:cubicBezTo>
                    <a:pt x="210974" y="256222"/>
                    <a:pt x="370867" y="68148"/>
                    <a:pt x="271172" y="6286"/>
                  </a:cubicBezTo>
                  <a:cubicBezTo>
                    <a:pt x="208243" y="-32760"/>
                    <a:pt x="135092" y="122866"/>
                    <a:pt x="135092" y="122866"/>
                  </a:cubicBezTo>
                  <a:cubicBezTo>
                    <a:pt x="135092" y="122866"/>
                    <a:pt x="108993" y="-46921"/>
                    <a:pt x="21871" y="17265"/>
                  </a:cubicBezTo>
                  <a:cubicBezTo>
                    <a:pt x="-56551" y="75031"/>
                    <a:pt x="96801" y="271424"/>
                    <a:pt x="153888"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0" name="Google Shape;1540;p16"/>
            <p:cNvSpPr/>
            <p:nvPr/>
          </p:nvSpPr>
          <p:spPr>
            <a:xfrm>
              <a:off x="10674831" y="6545769"/>
              <a:ext cx="303175" cy="264059"/>
            </a:xfrm>
            <a:custGeom>
              <a:rect b="b" l="l" r="r" t="t"/>
              <a:pathLst>
                <a:path extrusionOk="0" h="264059" w="303175">
                  <a:moveTo>
                    <a:pt x="153888" y="263844"/>
                  </a:moveTo>
                  <a:cubicBezTo>
                    <a:pt x="210974" y="256224"/>
                    <a:pt x="370867" y="68137"/>
                    <a:pt x="271172" y="6287"/>
                  </a:cubicBezTo>
                  <a:cubicBezTo>
                    <a:pt x="208243" y="-32765"/>
                    <a:pt x="135091" y="122874"/>
                    <a:pt x="135091" y="122874"/>
                  </a:cubicBezTo>
                  <a:cubicBezTo>
                    <a:pt x="135091" y="122874"/>
                    <a:pt x="108993" y="-46925"/>
                    <a:pt x="21871" y="17273"/>
                  </a:cubicBezTo>
                  <a:cubicBezTo>
                    <a:pt x="-56551" y="75058"/>
                    <a:pt x="96800" y="271463"/>
                    <a:pt x="153888" y="26384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1" name="Google Shape;1541;p16"/>
            <p:cNvSpPr/>
            <p:nvPr/>
          </p:nvSpPr>
          <p:spPr>
            <a:xfrm>
              <a:off x="10643740" y="2361203"/>
              <a:ext cx="303206" cy="264037"/>
            </a:xfrm>
            <a:custGeom>
              <a:rect b="b" l="l" r="r" t="t"/>
              <a:pathLst>
                <a:path extrusionOk="0" h="264037" w="303206">
                  <a:moveTo>
                    <a:pt x="153863" y="263823"/>
                  </a:moveTo>
                  <a:cubicBezTo>
                    <a:pt x="210950" y="256222"/>
                    <a:pt x="370906" y="68141"/>
                    <a:pt x="271211" y="6286"/>
                  </a:cubicBezTo>
                  <a:cubicBezTo>
                    <a:pt x="208283"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2" name="Google Shape;1542;p16"/>
            <p:cNvSpPr/>
            <p:nvPr/>
          </p:nvSpPr>
          <p:spPr>
            <a:xfrm>
              <a:off x="193642" y="150669"/>
              <a:ext cx="586741" cy="526869"/>
            </a:xfrm>
            <a:custGeom>
              <a:rect b="b" l="l" r="r" t="t"/>
              <a:pathLst>
                <a:path extrusionOk="0" h="526869" w="586741">
                  <a:moveTo>
                    <a:pt x="338094" y="526869"/>
                  </a:moveTo>
                  <a:cubicBezTo>
                    <a:pt x="226273" y="526329"/>
                    <a:pt x="-128189" y="203626"/>
                    <a:pt x="48522" y="59877"/>
                  </a:cubicBezTo>
                  <a:cubicBezTo>
                    <a:pt x="160076" y="-30868"/>
                    <a:pt x="339429" y="250769"/>
                    <a:pt x="339429" y="250769"/>
                  </a:cubicBezTo>
                  <a:cubicBezTo>
                    <a:pt x="339429" y="250769"/>
                    <a:pt x="347793" y="-82665"/>
                    <a:pt x="531394" y="19434"/>
                  </a:cubicBezTo>
                  <a:cubicBezTo>
                    <a:pt x="696634" y="111323"/>
                    <a:pt x="449911" y="527409"/>
                    <a:pt x="338094" y="52686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3" name="Google Shape;1543;p16"/>
            <p:cNvSpPr/>
            <p:nvPr/>
          </p:nvSpPr>
          <p:spPr>
            <a:xfrm>
              <a:off x="241948" y="2997011"/>
              <a:ext cx="586741" cy="526870"/>
            </a:xfrm>
            <a:custGeom>
              <a:rect b="b" l="l" r="r" t="t"/>
              <a:pathLst>
                <a:path extrusionOk="0" h="526870" w="586741">
                  <a:moveTo>
                    <a:pt x="338094" y="526870"/>
                  </a:moveTo>
                  <a:cubicBezTo>
                    <a:pt x="226273" y="526330"/>
                    <a:pt x="-128189" y="203629"/>
                    <a:pt x="48522" y="59878"/>
                  </a:cubicBezTo>
                  <a:cubicBezTo>
                    <a:pt x="160075" y="-30870"/>
                    <a:pt x="339429" y="250772"/>
                    <a:pt x="339429" y="250772"/>
                  </a:cubicBezTo>
                  <a:cubicBezTo>
                    <a:pt x="339429" y="250772"/>
                    <a:pt x="347793" y="-82667"/>
                    <a:pt x="531393" y="19435"/>
                  </a:cubicBezTo>
                  <a:cubicBezTo>
                    <a:pt x="696632" y="111326"/>
                    <a:pt x="449916" y="527409"/>
                    <a:pt x="338094" y="52687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4" name="Google Shape;1544;p16"/>
            <p:cNvSpPr/>
            <p:nvPr/>
          </p:nvSpPr>
          <p:spPr>
            <a:xfrm>
              <a:off x="203921" y="1562578"/>
              <a:ext cx="586743" cy="526870"/>
            </a:xfrm>
            <a:custGeom>
              <a:rect b="b" l="l" r="r" t="t"/>
              <a:pathLst>
                <a:path extrusionOk="0" h="526870" w="586743">
                  <a:moveTo>
                    <a:pt x="338094" y="526870"/>
                  </a:moveTo>
                  <a:cubicBezTo>
                    <a:pt x="226273" y="526330"/>
                    <a:pt x="-128189" y="203629"/>
                    <a:pt x="48522" y="59878"/>
                  </a:cubicBezTo>
                  <a:cubicBezTo>
                    <a:pt x="160076" y="-30870"/>
                    <a:pt x="339429" y="250772"/>
                    <a:pt x="339429" y="250772"/>
                  </a:cubicBezTo>
                  <a:cubicBezTo>
                    <a:pt x="339429" y="250772"/>
                    <a:pt x="347793" y="-82667"/>
                    <a:pt x="531396" y="19435"/>
                  </a:cubicBezTo>
                  <a:cubicBezTo>
                    <a:pt x="696636" y="111326"/>
                    <a:pt x="449913" y="527409"/>
                    <a:pt x="338094" y="52687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5" name="Google Shape;1545;p16"/>
            <p:cNvSpPr/>
            <p:nvPr/>
          </p:nvSpPr>
          <p:spPr>
            <a:xfrm>
              <a:off x="235017" y="5747165"/>
              <a:ext cx="586743" cy="526870"/>
            </a:xfrm>
            <a:custGeom>
              <a:rect b="b" l="l" r="r" t="t"/>
              <a:pathLst>
                <a:path extrusionOk="0" h="526870" w="586743">
                  <a:moveTo>
                    <a:pt x="338094" y="526870"/>
                  </a:moveTo>
                  <a:cubicBezTo>
                    <a:pt x="226273" y="526324"/>
                    <a:pt x="-128189" y="203629"/>
                    <a:pt x="48522" y="59878"/>
                  </a:cubicBezTo>
                  <a:cubicBezTo>
                    <a:pt x="160076" y="-30870"/>
                    <a:pt x="339429" y="250772"/>
                    <a:pt x="339429" y="250772"/>
                  </a:cubicBezTo>
                  <a:cubicBezTo>
                    <a:pt x="339429" y="250772"/>
                    <a:pt x="347793" y="-82667"/>
                    <a:pt x="531396" y="19435"/>
                  </a:cubicBezTo>
                  <a:cubicBezTo>
                    <a:pt x="696636" y="111326"/>
                    <a:pt x="449913" y="527410"/>
                    <a:pt x="338094" y="52687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6" name="Google Shape;1546;p16"/>
            <p:cNvSpPr/>
            <p:nvPr/>
          </p:nvSpPr>
          <p:spPr>
            <a:xfrm>
              <a:off x="252227" y="4408921"/>
              <a:ext cx="586742" cy="526870"/>
            </a:xfrm>
            <a:custGeom>
              <a:rect b="b" l="l" r="r" t="t"/>
              <a:pathLst>
                <a:path extrusionOk="0" h="526870" w="586742">
                  <a:moveTo>
                    <a:pt x="338094" y="526870"/>
                  </a:moveTo>
                  <a:cubicBezTo>
                    <a:pt x="226273" y="526330"/>
                    <a:pt x="-128189" y="203629"/>
                    <a:pt x="48522" y="59878"/>
                  </a:cubicBezTo>
                  <a:cubicBezTo>
                    <a:pt x="160075" y="-30863"/>
                    <a:pt x="339429" y="250772"/>
                    <a:pt x="339429" y="250772"/>
                  </a:cubicBezTo>
                  <a:cubicBezTo>
                    <a:pt x="339429" y="250772"/>
                    <a:pt x="347793" y="-82667"/>
                    <a:pt x="531395" y="19435"/>
                  </a:cubicBezTo>
                  <a:cubicBezTo>
                    <a:pt x="696634" y="111326"/>
                    <a:pt x="449911" y="527409"/>
                    <a:pt x="338094" y="52687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7" name="Google Shape;1547;p16"/>
            <p:cNvSpPr/>
            <p:nvPr/>
          </p:nvSpPr>
          <p:spPr>
            <a:xfrm>
              <a:off x="5136391" y="159897"/>
              <a:ext cx="586739" cy="526867"/>
            </a:xfrm>
            <a:custGeom>
              <a:rect b="b" l="l" r="r" t="t"/>
              <a:pathLst>
                <a:path extrusionOk="0" h="526867" w="586739">
                  <a:moveTo>
                    <a:pt x="338090" y="526867"/>
                  </a:moveTo>
                  <a:cubicBezTo>
                    <a:pt x="226273" y="526328"/>
                    <a:pt x="-128191" y="203626"/>
                    <a:pt x="48524" y="59877"/>
                  </a:cubicBezTo>
                  <a:cubicBezTo>
                    <a:pt x="160074" y="-30868"/>
                    <a:pt x="339430" y="250768"/>
                    <a:pt x="339430" y="250768"/>
                  </a:cubicBezTo>
                  <a:cubicBezTo>
                    <a:pt x="339430" y="250768"/>
                    <a:pt x="347793" y="-82665"/>
                    <a:pt x="531391" y="19435"/>
                  </a:cubicBezTo>
                  <a:cubicBezTo>
                    <a:pt x="696630" y="111323"/>
                    <a:pt x="449913" y="527407"/>
                    <a:pt x="338090" y="52686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8" name="Google Shape;1548;p16"/>
            <p:cNvSpPr/>
            <p:nvPr/>
          </p:nvSpPr>
          <p:spPr>
            <a:xfrm>
              <a:off x="5184695" y="3006240"/>
              <a:ext cx="586744" cy="526868"/>
            </a:xfrm>
            <a:custGeom>
              <a:rect b="b" l="l" r="r" t="t"/>
              <a:pathLst>
                <a:path extrusionOk="0" h="526868" w="586744">
                  <a:moveTo>
                    <a:pt x="338096" y="526868"/>
                  </a:moveTo>
                  <a:cubicBezTo>
                    <a:pt x="226272" y="526328"/>
                    <a:pt x="-128191" y="203627"/>
                    <a:pt x="48524" y="59876"/>
                  </a:cubicBezTo>
                  <a:cubicBezTo>
                    <a:pt x="160074" y="-30865"/>
                    <a:pt x="339430" y="250770"/>
                    <a:pt x="339430" y="250770"/>
                  </a:cubicBezTo>
                  <a:cubicBezTo>
                    <a:pt x="339430" y="250770"/>
                    <a:pt x="347793" y="-82662"/>
                    <a:pt x="531397" y="19433"/>
                  </a:cubicBezTo>
                  <a:cubicBezTo>
                    <a:pt x="696636" y="111324"/>
                    <a:pt x="449914" y="527407"/>
                    <a:pt x="338096"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9" name="Google Shape;1549;p16"/>
            <p:cNvSpPr/>
            <p:nvPr/>
          </p:nvSpPr>
          <p:spPr>
            <a:xfrm>
              <a:off x="5146668" y="1571807"/>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3" y="19433"/>
                  </a:cubicBezTo>
                  <a:cubicBezTo>
                    <a:pt x="696633" y="111324"/>
                    <a:pt x="449917" y="527408"/>
                    <a:pt x="338093"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0" name="Google Shape;1550;p16"/>
            <p:cNvSpPr/>
            <p:nvPr/>
          </p:nvSpPr>
          <p:spPr>
            <a:xfrm>
              <a:off x="5177764" y="5756393"/>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4" y="19433"/>
                  </a:cubicBezTo>
                  <a:cubicBezTo>
                    <a:pt x="696633" y="111324"/>
                    <a:pt x="449917" y="527408"/>
                    <a:pt x="338093"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1" name="Google Shape;1551;p16"/>
            <p:cNvSpPr/>
            <p:nvPr/>
          </p:nvSpPr>
          <p:spPr>
            <a:xfrm>
              <a:off x="5194972" y="4418150"/>
              <a:ext cx="586742" cy="526868"/>
            </a:xfrm>
            <a:custGeom>
              <a:rect b="b" l="l" r="r" t="t"/>
              <a:pathLst>
                <a:path extrusionOk="0" h="526868" w="586742">
                  <a:moveTo>
                    <a:pt x="338093" y="526868"/>
                  </a:moveTo>
                  <a:cubicBezTo>
                    <a:pt x="226276" y="526328"/>
                    <a:pt x="-128187" y="203627"/>
                    <a:pt x="48521" y="59876"/>
                  </a:cubicBezTo>
                  <a:cubicBezTo>
                    <a:pt x="160077" y="-30865"/>
                    <a:pt x="339433" y="250770"/>
                    <a:pt x="339433" y="250770"/>
                  </a:cubicBezTo>
                  <a:cubicBezTo>
                    <a:pt x="339433" y="250770"/>
                    <a:pt x="347796" y="-82662"/>
                    <a:pt x="531393" y="19433"/>
                  </a:cubicBezTo>
                  <a:cubicBezTo>
                    <a:pt x="696633" y="111324"/>
                    <a:pt x="449917" y="527408"/>
                    <a:pt x="338093"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2" name="Google Shape;1552;p16"/>
            <p:cNvSpPr/>
            <p:nvPr/>
          </p:nvSpPr>
          <p:spPr>
            <a:xfrm>
              <a:off x="2665015" y="130447"/>
              <a:ext cx="586744" cy="526867"/>
            </a:xfrm>
            <a:custGeom>
              <a:rect b="b" l="l" r="r" t="t"/>
              <a:pathLst>
                <a:path extrusionOk="0" h="526867" w="586744">
                  <a:moveTo>
                    <a:pt x="338096" y="526867"/>
                  </a:moveTo>
                  <a:cubicBezTo>
                    <a:pt x="226273" y="526327"/>
                    <a:pt x="-128191" y="203626"/>
                    <a:pt x="48524" y="59877"/>
                  </a:cubicBezTo>
                  <a:cubicBezTo>
                    <a:pt x="160074" y="-30868"/>
                    <a:pt x="339430" y="250769"/>
                    <a:pt x="339430" y="250769"/>
                  </a:cubicBezTo>
                  <a:cubicBezTo>
                    <a:pt x="339430" y="250769"/>
                    <a:pt x="347793" y="-82665"/>
                    <a:pt x="531397" y="19434"/>
                  </a:cubicBezTo>
                  <a:cubicBezTo>
                    <a:pt x="696636" y="111323"/>
                    <a:pt x="449913" y="527407"/>
                    <a:pt x="338096" y="52686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3" name="Google Shape;1553;p16"/>
            <p:cNvSpPr/>
            <p:nvPr/>
          </p:nvSpPr>
          <p:spPr>
            <a:xfrm>
              <a:off x="2713322" y="2976789"/>
              <a:ext cx="586742" cy="526868"/>
            </a:xfrm>
            <a:custGeom>
              <a:rect b="b" l="l" r="r" t="t"/>
              <a:pathLst>
                <a:path extrusionOk="0" h="526868" w="586742">
                  <a:moveTo>
                    <a:pt x="338094" y="526868"/>
                  </a:moveTo>
                  <a:cubicBezTo>
                    <a:pt x="226270" y="526328"/>
                    <a:pt x="-128187" y="203627"/>
                    <a:pt x="48521" y="59876"/>
                  </a:cubicBezTo>
                  <a:cubicBezTo>
                    <a:pt x="160078" y="-30865"/>
                    <a:pt x="339427" y="250770"/>
                    <a:pt x="339427" y="250770"/>
                  </a:cubicBezTo>
                  <a:cubicBezTo>
                    <a:pt x="339427" y="250770"/>
                    <a:pt x="347790" y="-82662"/>
                    <a:pt x="531394" y="19433"/>
                  </a:cubicBezTo>
                  <a:cubicBezTo>
                    <a:pt x="696634" y="111324"/>
                    <a:pt x="449911" y="527407"/>
                    <a:pt x="338094"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4" name="Google Shape;1554;p16"/>
            <p:cNvSpPr/>
            <p:nvPr/>
          </p:nvSpPr>
          <p:spPr>
            <a:xfrm>
              <a:off x="2675296" y="1542355"/>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5" name="Google Shape;1555;p16"/>
            <p:cNvSpPr/>
            <p:nvPr/>
          </p:nvSpPr>
          <p:spPr>
            <a:xfrm>
              <a:off x="2706392" y="5726942"/>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6" name="Google Shape;1556;p16"/>
            <p:cNvSpPr/>
            <p:nvPr/>
          </p:nvSpPr>
          <p:spPr>
            <a:xfrm>
              <a:off x="2723600" y="4388698"/>
              <a:ext cx="586744" cy="526868"/>
            </a:xfrm>
            <a:custGeom>
              <a:rect b="b" l="l" r="r" t="t"/>
              <a:pathLst>
                <a:path extrusionOk="0" h="526868" w="586744">
                  <a:moveTo>
                    <a:pt x="338096" y="526868"/>
                  </a:moveTo>
                  <a:cubicBezTo>
                    <a:pt x="226273" y="526328"/>
                    <a:pt x="-128191" y="203627"/>
                    <a:pt x="48523" y="59876"/>
                  </a:cubicBezTo>
                  <a:cubicBezTo>
                    <a:pt x="160074" y="-30865"/>
                    <a:pt x="339430" y="250770"/>
                    <a:pt x="339430" y="250770"/>
                  </a:cubicBezTo>
                  <a:cubicBezTo>
                    <a:pt x="339430" y="250770"/>
                    <a:pt x="347793" y="-82662"/>
                    <a:pt x="531397" y="19433"/>
                  </a:cubicBezTo>
                  <a:cubicBezTo>
                    <a:pt x="696636" y="111324"/>
                    <a:pt x="449913" y="527408"/>
                    <a:pt x="338096"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7" name="Google Shape;1557;p16"/>
            <p:cNvSpPr/>
            <p:nvPr/>
          </p:nvSpPr>
          <p:spPr>
            <a:xfrm>
              <a:off x="7607761" y="139675"/>
              <a:ext cx="586759" cy="526865"/>
            </a:xfrm>
            <a:custGeom>
              <a:rect b="b" l="l" r="r" t="t"/>
              <a:pathLst>
                <a:path extrusionOk="0" h="526865" w="586759">
                  <a:moveTo>
                    <a:pt x="338120" y="526865"/>
                  </a:moveTo>
                  <a:cubicBezTo>
                    <a:pt x="226297" y="526326"/>
                    <a:pt x="-128160" y="203626"/>
                    <a:pt x="48497" y="59878"/>
                  </a:cubicBezTo>
                  <a:cubicBezTo>
                    <a:pt x="160067" y="-30868"/>
                    <a:pt x="339454" y="250769"/>
                    <a:pt x="339454" y="250769"/>
                  </a:cubicBezTo>
                  <a:cubicBezTo>
                    <a:pt x="339454" y="250769"/>
                    <a:pt x="347772" y="-82665"/>
                    <a:pt x="531415" y="19434"/>
                  </a:cubicBezTo>
                  <a:cubicBezTo>
                    <a:pt x="696642" y="111323"/>
                    <a:pt x="449944" y="527412"/>
                    <a:pt x="338120" y="526865"/>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8" name="Google Shape;1558;p16"/>
            <p:cNvSpPr/>
            <p:nvPr/>
          </p:nvSpPr>
          <p:spPr>
            <a:xfrm>
              <a:off x="7656054" y="2986019"/>
              <a:ext cx="586752" cy="526864"/>
            </a:xfrm>
            <a:custGeom>
              <a:rect b="b" l="l" r="r" t="t"/>
              <a:pathLst>
                <a:path extrusionOk="0" h="526864" w="586752">
                  <a:moveTo>
                    <a:pt x="338088" y="526864"/>
                  </a:moveTo>
                  <a:cubicBezTo>
                    <a:pt x="226264" y="526324"/>
                    <a:pt x="-128193" y="203623"/>
                    <a:pt x="48527" y="59878"/>
                  </a:cubicBezTo>
                  <a:cubicBezTo>
                    <a:pt x="160097" y="-30869"/>
                    <a:pt x="339421" y="250766"/>
                    <a:pt x="339421" y="250766"/>
                  </a:cubicBezTo>
                  <a:cubicBezTo>
                    <a:pt x="339421" y="250766"/>
                    <a:pt x="347803" y="-82666"/>
                    <a:pt x="531381" y="19435"/>
                  </a:cubicBezTo>
                  <a:cubicBezTo>
                    <a:pt x="696672" y="111320"/>
                    <a:pt x="449911" y="527410"/>
                    <a:pt x="338088" y="52686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59" name="Google Shape;1559;p16"/>
            <p:cNvSpPr/>
            <p:nvPr/>
          </p:nvSpPr>
          <p:spPr>
            <a:xfrm>
              <a:off x="7618023" y="1551586"/>
              <a:ext cx="586774" cy="526864"/>
            </a:xfrm>
            <a:custGeom>
              <a:rect b="b" l="l" r="r" t="t"/>
              <a:pathLst>
                <a:path extrusionOk="0" h="526864" w="586774">
                  <a:moveTo>
                    <a:pt x="338082" y="526864"/>
                  </a:moveTo>
                  <a:cubicBezTo>
                    <a:pt x="226321" y="526324"/>
                    <a:pt x="-128199" y="203623"/>
                    <a:pt x="48521" y="59878"/>
                  </a:cubicBezTo>
                  <a:cubicBezTo>
                    <a:pt x="160091" y="-30869"/>
                    <a:pt x="339479" y="250766"/>
                    <a:pt x="339479" y="250766"/>
                  </a:cubicBezTo>
                  <a:cubicBezTo>
                    <a:pt x="339479" y="250766"/>
                    <a:pt x="347797" y="-82666"/>
                    <a:pt x="531439" y="19435"/>
                  </a:cubicBezTo>
                  <a:cubicBezTo>
                    <a:pt x="696666" y="111320"/>
                    <a:pt x="449905" y="527410"/>
                    <a:pt x="338082" y="52686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0" name="Google Shape;1560;p16"/>
            <p:cNvSpPr/>
            <p:nvPr/>
          </p:nvSpPr>
          <p:spPr>
            <a:xfrm>
              <a:off x="7649133" y="5736173"/>
              <a:ext cx="586725" cy="526864"/>
            </a:xfrm>
            <a:custGeom>
              <a:rect b="b" l="l" r="r" t="t"/>
              <a:pathLst>
                <a:path extrusionOk="0" h="526864" w="586725">
                  <a:moveTo>
                    <a:pt x="338087" y="526864"/>
                  </a:moveTo>
                  <a:cubicBezTo>
                    <a:pt x="226264" y="526324"/>
                    <a:pt x="-128193" y="203623"/>
                    <a:pt x="48527" y="59878"/>
                  </a:cubicBezTo>
                  <a:cubicBezTo>
                    <a:pt x="160097" y="-30869"/>
                    <a:pt x="339421" y="250766"/>
                    <a:pt x="339421" y="250766"/>
                  </a:cubicBezTo>
                  <a:cubicBezTo>
                    <a:pt x="339421" y="250766"/>
                    <a:pt x="347803" y="-82667"/>
                    <a:pt x="531381" y="19435"/>
                  </a:cubicBezTo>
                  <a:cubicBezTo>
                    <a:pt x="696608" y="111320"/>
                    <a:pt x="449910" y="527404"/>
                    <a:pt x="338087" y="52686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1" name="Google Shape;1561;p16"/>
            <p:cNvSpPr/>
            <p:nvPr/>
          </p:nvSpPr>
          <p:spPr>
            <a:xfrm>
              <a:off x="7666341" y="4397929"/>
              <a:ext cx="586752" cy="526864"/>
            </a:xfrm>
            <a:custGeom>
              <a:rect b="b" l="l" r="r" t="t"/>
              <a:pathLst>
                <a:path extrusionOk="0" h="526864" w="586752">
                  <a:moveTo>
                    <a:pt x="338088" y="526864"/>
                  </a:moveTo>
                  <a:cubicBezTo>
                    <a:pt x="226264" y="526324"/>
                    <a:pt x="-128193" y="203623"/>
                    <a:pt x="48527" y="59879"/>
                  </a:cubicBezTo>
                  <a:cubicBezTo>
                    <a:pt x="160097" y="-30869"/>
                    <a:pt x="339421" y="250766"/>
                    <a:pt x="339421" y="250766"/>
                  </a:cubicBezTo>
                  <a:cubicBezTo>
                    <a:pt x="339421" y="250766"/>
                    <a:pt x="347803" y="-82667"/>
                    <a:pt x="531381" y="19435"/>
                  </a:cubicBezTo>
                  <a:cubicBezTo>
                    <a:pt x="696672" y="111320"/>
                    <a:pt x="449911" y="527410"/>
                    <a:pt x="338088" y="52686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2" name="Google Shape;1562;p16"/>
            <p:cNvSpPr/>
            <p:nvPr/>
          </p:nvSpPr>
          <p:spPr>
            <a:xfrm>
              <a:off x="10079151" y="116596"/>
              <a:ext cx="586725" cy="526869"/>
            </a:xfrm>
            <a:custGeom>
              <a:rect b="b" l="l" r="r" t="t"/>
              <a:pathLst>
                <a:path extrusionOk="0" h="526869" w="586725">
                  <a:moveTo>
                    <a:pt x="338087" y="526869"/>
                  </a:moveTo>
                  <a:cubicBezTo>
                    <a:pt x="226264" y="526329"/>
                    <a:pt x="-128194" y="203626"/>
                    <a:pt x="48527" y="59877"/>
                  </a:cubicBezTo>
                  <a:cubicBezTo>
                    <a:pt x="160033" y="-30868"/>
                    <a:pt x="339420" y="250769"/>
                    <a:pt x="339420" y="250769"/>
                  </a:cubicBezTo>
                  <a:cubicBezTo>
                    <a:pt x="339420" y="250769"/>
                    <a:pt x="347803" y="-82665"/>
                    <a:pt x="531381" y="19434"/>
                  </a:cubicBezTo>
                  <a:cubicBezTo>
                    <a:pt x="696608" y="111323"/>
                    <a:pt x="449911" y="527408"/>
                    <a:pt x="338087" y="52686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3" name="Google Shape;1563;p16"/>
            <p:cNvSpPr/>
            <p:nvPr/>
          </p:nvSpPr>
          <p:spPr>
            <a:xfrm>
              <a:off x="10127441" y="2962939"/>
              <a:ext cx="586759" cy="526868"/>
            </a:xfrm>
            <a:custGeom>
              <a:rect b="b" l="l" r="r" t="t"/>
              <a:pathLst>
                <a:path extrusionOk="0" h="526868" w="586759">
                  <a:moveTo>
                    <a:pt x="338121" y="526868"/>
                  </a:moveTo>
                  <a:cubicBezTo>
                    <a:pt x="226297" y="526328"/>
                    <a:pt x="-128160" y="203627"/>
                    <a:pt x="48497" y="59876"/>
                  </a:cubicBezTo>
                  <a:cubicBezTo>
                    <a:pt x="160066" y="-30865"/>
                    <a:pt x="339454" y="250770"/>
                    <a:pt x="339454" y="250770"/>
                  </a:cubicBezTo>
                  <a:cubicBezTo>
                    <a:pt x="339454" y="250770"/>
                    <a:pt x="347773" y="-82662"/>
                    <a:pt x="531415" y="19433"/>
                  </a:cubicBezTo>
                  <a:cubicBezTo>
                    <a:pt x="696641" y="111324"/>
                    <a:pt x="449944" y="527408"/>
                    <a:pt x="338121"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4" name="Google Shape;1564;p16"/>
            <p:cNvSpPr/>
            <p:nvPr/>
          </p:nvSpPr>
          <p:spPr>
            <a:xfrm>
              <a:off x="10089438" y="1528506"/>
              <a:ext cx="586725" cy="526868"/>
            </a:xfrm>
            <a:custGeom>
              <a:rect b="b" l="l" r="r" t="t"/>
              <a:pathLst>
                <a:path extrusionOk="0" h="526868" w="586725">
                  <a:moveTo>
                    <a:pt x="338087" y="526868"/>
                  </a:moveTo>
                  <a:cubicBezTo>
                    <a:pt x="226264" y="526328"/>
                    <a:pt x="-128194" y="203628"/>
                    <a:pt x="48527" y="59876"/>
                  </a:cubicBezTo>
                  <a:cubicBezTo>
                    <a:pt x="160033" y="-30865"/>
                    <a:pt x="339420" y="250770"/>
                    <a:pt x="339420" y="250770"/>
                  </a:cubicBezTo>
                  <a:cubicBezTo>
                    <a:pt x="339420" y="250770"/>
                    <a:pt x="347803" y="-82662"/>
                    <a:pt x="531381" y="19433"/>
                  </a:cubicBezTo>
                  <a:cubicBezTo>
                    <a:pt x="696608" y="111324"/>
                    <a:pt x="449911" y="527408"/>
                    <a:pt x="338087"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5" name="Google Shape;1565;p16"/>
            <p:cNvSpPr/>
            <p:nvPr/>
          </p:nvSpPr>
          <p:spPr>
            <a:xfrm>
              <a:off x="10120495" y="5713091"/>
              <a:ext cx="586774" cy="526870"/>
            </a:xfrm>
            <a:custGeom>
              <a:rect b="b" l="l" r="r" t="t"/>
              <a:pathLst>
                <a:path extrusionOk="0" h="526870" w="586774">
                  <a:moveTo>
                    <a:pt x="338081" y="526870"/>
                  </a:moveTo>
                  <a:cubicBezTo>
                    <a:pt x="226322" y="526330"/>
                    <a:pt x="-128199" y="203629"/>
                    <a:pt x="48522" y="59878"/>
                  </a:cubicBezTo>
                  <a:cubicBezTo>
                    <a:pt x="160091" y="-30870"/>
                    <a:pt x="339415" y="250772"/>
                    <a:pt x="339415" y="250772"/>
                  </a:cubicBezTo>
                  <a:cubicBezTo>
                    <a:pt x="339415" y="250772"/>
                    <a:pt x="347797" y="-82667"/>
                    <a:pt x="531439" y="19435"/>
                  </a:cubicBezTo>
                  <a:cubicBezTo>
                    <a:pt x="696666" y="111326"/>
                    <a:pt x="449905" y="527409"/>
                    <a:pt x="338081" y="52687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6" name="Google Shape;1566;p16"/>
            <p:cNvSpPr/>
            <p:nvPr/>
          </p:nvSpPr>
          <p:spPr>
            <a:xfrm>
              <a:off x="10137704" y="4374849"/>
              <a:ext cx="586774" cy="526868"/>
            </a:xfrm>
            <a:custGeom>
              <a:rect b="b" l="l" r="r" t="t"/>
              <a:pathLst>
                <a:path extrusionOk="0" h="526868" w="586774">
                  <a:moveTo>
                    <a:pt x="338081" y="526868"/>
                  </a:moveTo>
                  <a:cubicBezTo>
                    <a:pt x="226321" y="526328"/>
                    <a:pt x="-128199" y="203628"/>
                    <a:pt x="48521" y="59876"/>
                  </a:cubicBezTo>
                  <a:cubicBezTo>
                    <a:pt x="160090" y="-30865"/>
                    <a:pt x="339478" y="250770"/>
                    <a:pt x="339478" y="250770"/>
                  </a:cubicBezTo>
                  <a:cubicBezTo>
                    <a:pt x="339478" y="250770"/>
                    <a:pt x="347797" y="-82662"/>
                    <a:pt x="531439" y="19433"/>
                  </a:cubicBezTo>
                  <a:cubicBezTo>
                    <a:pt x="696665" y="111324"/>
                    <a:pt x="449905" y="527407"/>
                    <a:pt x="338081"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7" name="Google Shape;1567;p16"/>
            <p:cNvSpPr/>
            <p:nvPr/>
          </p:nvSpPr>
          <p:spPr>
            <a:xfrm>
              <a:off x="2253704" y="1004190"/>
              <a:ext cx="227047" cy="199483"/>
            </a:xfrm>
            <a:custGeom>
              <a:rect b="b" l="l" r="r" t="t"/>
              <a:pathLst>
                <a:path extrusionOk="0" h="199483" w="227047">
                  <a:moveTo>
                    <a:pt x="109296" y="199408"/>
                  </a:moveTo>
                  <a:cubicBezTo>
                    <a:pt x="152253" y="195439"/>
                    <a:pt x="277564" y="58800"/>
                    <a:pt x="204787" y="9187"/>
                  </a:cubicBezTo>
                  <a:cubicBezTo>
                    <a:pt x="158838" y="-22131"/>
                    <a:pt x="99440" y="92747"/>
                    <a:pt x="99440" y="92747"/>
                  </a:cubicBezTo>
                  <a:cubicBezTo>
                    <a:pt x="99440" y="92747"/>
                    <a:pt x="84943" y="-35834"/>
                    <a:pt x="17830" y="9797"/>
                  </a:cubicBezTo>
                  <a:cubicBezTo>
                    <a:pt x="-42565" y="50869"/>
                    <a:pt x="66338" y="203377"/>
                    <a:pt x="109296"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8" name="Google Shape;1568;p16"/>
            <p:cNvSpPr/>
            <p:nvPr/>
          </p:nvSpPr>
          <p:spPr>
            <a:xfrm>
              <a:off x="2302012" y="3850533"/>
              <a:ext cx="227043" cy="199483"/>
            </a:xfrm>
            <a:custGeom>
              <a:rect b="b" l="l" r="r" t="t"/>
              <a:pathLst>
                <a:path extrusionOk="0" h="199483" w="227043">
                  <a:moveTo>
                    <a:pt x="109292" y="199408"/>
                  </a:moveTo>
                  <a:cubicBezTo>
                    <a:pt x="152250" y="195439"/>
                    <a:pt x="277561" y="58800"/>
                    <a:pt x="204784" y="9187"/>
                  </a:cubicBezTo>
                  <a:cubicBezTo>
                    <a:pt x="158841" y="-22131"/>
                    <a:pt x="99437" y="92747"/>
                    <a:pt x="99437" y="92747"/>
                  </a:cubicBezTo>
                  <a:cubicBezTo>
                    <a:pt x="99437" y="92747"/>
                    <a:pt x="84940" y="-35834"/>
                    <a:pt x="17833" y="9797"/>
                  </a:cubicBezTo>
                  <a:cubicBezTo>
                    <a:pt x="-42568" y="50868"/>
                    <a:pt x="66334" y="203377"/>
                    <a:pt x="109292"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69" name="Google Shape;1569;p16"/>
            <p:cNvSpPr/>
            <p:nvPr/>
          </p:nvSpPr>
          <p:spPr>
            <a:xfrm>
              <a:off x="2312289" y="5262443"/>
              <a:ext cx="227047" cy="199483"/>
            </a:xfrm>
            <a:custGeom>
              <a:rect b="b" l="l" r="r" t="t"/>
              <a:pathLst>
                <a:path extrusionOk="0" h="199483" w="227047">
                  <a:moveTo>
                    <a:pt x="109295" y="199408"/>
                  </a:moveTo>
                  <a:cubicBezTo>
                    <a:pt x="152253" y="195439"/>
                    <a:pt x="277564" y="58806"/>
                    <a:pt x="204787" y="9194"/>
                  </a:cubicBezTo>
                  <a:cubicBezTo>
                    <a:pt x="158838" y="-22131"/>
                    <a:pt x="99440" y="92747"/>
                    <a:pt x="99440" y="92747"/>
                  </a:cubicBezTo>
                  <a:cubicBezTo>
                    <a:pt x="99440" y="92747"/>
                    <a:pt x="84943" y="-35834"/>
                    <a:pt x="17830" y="9797"/>
                  </a:cubicBezTo>
                  <a:cubicBezTo>
                    <a:pt x="-42565" y="50869"/>
                    <a:pt x="66338" y="203376"/>
                    <a:pt x="109295"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0" name="Google Shape;1570;p16"/>
            <p:cNvSpPr/>
            <p:nvPr/>
          </p:nvSpPr>
          <p:spPr>
            <a:xfrm>
              <a:off x="2295080" y="6600670"/>
              <a:ext cx="227043" cy="199494"/>
            </a:xfrm>
            <a:custGeom>
              <a:rect b="b" l="l" r="r" t="t"/>
              <a:pathLst>
                <a:path extrusionOk="0" h="199494" w="227043">
                  <a:moveTo>
                    <a:pt x="109290" y="199417"/>
                  </a:moveTo>
                  <a:cubicBezTo>
                    <a:pt x="152248" y="195480"/>
                    <a:pt x="277565" y="58828"/>
                    <a:pt x="204781" y="9235"/>
                  </a:cubicBezTo>
                  <a:cubicBezTo>
                    <a:pt x="158839" y="-22134"/>
                    <a:pt x="99434" y="92737"/>
                    <a:pt x="99434" y="92737"/>
                  </a:cubicBezTo>
                  <a:cubicBezTo>
                    <a:pt x="99434" y="92737"/>
                    <a:pt x="84944" y="-35851"/>
                    <a:pt x="17831" y="9806"/>
                  </a:cubicBezTo>
                  <a:cubicBezTo>
                    <a:pt x="-42564" y="50891"/>
                    <a:pt x="66332" y="203418"/>
                    <a:pt x="109290" y="19941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1" name="Google Shape;1571;p16"/>
            <p:cNvSpPr/>
            <p:nvPr/>
          </p:nvSpPr>
          <p:spPr>
            <a:xfrm>
              <a:off x="2263984" y="2416100"/>
              <a:ext cx="227043" cy="199483"/>
            </a:xfrm>
            <a:custGeom>
              <a:rect b="b" l="l" r="r" t="t"/>
              <a:pathLst>
                <a:path extrusionOk="0" h="199483" w="227043">
                  <a:moveTo>
                    <a:pt x="109290" y="199408"/>
                  </a:moveTo>
                  <a:cubicBezTo>
                    <a:pt x="152248" y="195439"/>
                    <a:pt x="277565" y="58800"/>
                    <a:pt x="204781" y="9187"/>
                  </a:cubicBezTo>
                  <a:cubicBezTo>
                    <a:pt x="158839" y="-22131"/>
                    <a:pt x="99434" y="92747"/>
                    <a:pt x="99434" y="92747"/>
                  </a:cubicBezTo>
                  <a:cubicBezTo>
                    <a:pt x="99434" y="92747"/>
                    <a:pt x="84944" y="-35834"/>
                    <a:pt x="17831" y="9797"/>
                  </a:cubicBezTo>
                  <a:cubicBezTo>
                    <a:pt x="-42564" y="50869"/>
                    <a:pt x="66332" y="203376"/>
                    <a:pt x="109290"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2" name="Google Shape;1572;p16"/>
            <p:cNvSpPr/>
            <p:nvPr/>
          </p:nvSpPr>
          <p:spPr>
            <a:xfrm>
              <a:off x="7063883" y="1013416"/>
              <a:ext cx="227031" cy="199483"/>
            </a:xfrm>
            <a:custGeom>
              <a:rect b="b" l="l" r="r" t="t"/>
              <a:pathLst>
                <a:path extrusionOk="0" h="199483" w="227031">
                  <a:moveTo>
                    <a:pt x="109330" y="199408"/>
                  </a:moveTo>
                  <a:cubicBezTo>
                    <a:pt x="152256" y="195439"/>
                    <a:pt x="277542" y="58806"/>
                    <a:pt x="204771" y="9194"/>
                  </a:cubicBezTo>
                  <a:cubicBezTo>
                    <a:pt x="158860" y="-22131"/>
                    <a:pt x="99424" y="92747"/>
                    <a:pt x="99424" y="92747"/>
                  </a:cubicBezTo>
                  <a:cubicBezTo>
                    <a:pt x="99424" y="92747"/>
                    <a:pt x="84946" y="-35834"/>
                    <a:pt x="17827" y="9797"/>
                  </a:cubicBezTo>
                  <a:cubicBezTo>
                    <a:pt x="-42562" y="50869"/>
                    <a:pt x="66341" y="203377"/>
                    <a:pt x="109330"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3" name="Google Shape;1573;p16"/>
            <p:cNvSpPr/>
            <p:nvPr/>
          </p:nvSpPr>
          <p:spPr>
            <a:xfrm>
              <a:off x="7112206" y="3859759"/>
              <a:ext cx="227031" cy="199483"/>
            </a:xfrm>
            <a:custGeom>
              <a:rect b="b" l="l" r="r" t="t"/>
              <a:pathLst>
                <a:path extrusionOk="0" h="199483" w="227031">
                  <a:moveTo>
                    <a:pt x="109267" y="199408"/>
                  </a:moveTo>
                  <a:cubicBezTo>
                    <a:pt x="152257" y="195439"/>
                    <a:pt x="277542" y="58806"/>
                    <a:pt x="204772" y="9193"/>
                  </a:cubicBezTo>
                  <a:cubicBezTo>
                    <a:pt x="158861"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4" name="Google Shape;1574;p16"/>
            <p:cNvSpPr/>
            <p:nvPr/>
          </p:nvSpPr>
          <p:spPr>
            <a:xfrm>
              <a:off x="7122493" y="5271673"/>
              <a:ext cx="227031" cy="199479"/>
            </a:xfrm>
            <a:custGeom>
              <a:rect b="b" l="l" r="r" t="t"/>
              <a:pathLst>
                <a:path extrusionOk="0" h="199479" w="227031">
                  <a:moveTo>
                    <a:pt x="109267" y="199404"/>
                  </a:moveTo>
                  <a:cubicBezTo>
                    <a:pt x="152257" y="195435"/>
                    <a:pt x="277542" y="58802"/>
                    <a:pt x="204772" y="9190"/>
                  </a:cubicBezTo>
                  <a:cubicBezTo>
                    <a:pt x="158798" y="-22129"/>
                    <a:pt x="99425" y="92743"/>
                    <a:pt x="99425" y="92743"/>
                  </a:cubicBezTo>
                  <a:cubicBezTo>
                    <a:pt x="99425" y="92743"/>
                    <a:pt x="84947" y="-35838"/>
                    <a:pt x="17827" y="9799"/>
                  </a:cubicBezTo>
                  <a:cubicBezTo>
                    <a:pt x="-42561" y="50865"/>
                    <a:pt x="66341" y="203372"/>
                    <a:pt x="109267" y="1994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5" name="Google Shape;1575;p16"/>
            <p:cNvSpPr/>
            <p:nvPr/>
          </p:nvSpPr>
          <p:spPr>
            <a:xfrm>
              <a:off x="7105285" y="6609902"/>
              <a:ext cx="227030" cy="199469"/>
            </a:xfrm>
            <a:custGeom>
              <a:rect b="b" l="l" r="r" t="t"/>
              <a:pathLst>
                <a:path extrusionOk="0" h="199469" w="227030">
                  <a:moveTo>
                    <a:pt x="109267" y="199392"/>
                  </a:moveTo>
                  <a:cubicBezTo>
                    <a:pt x="152257" y="195455"/>
                    <a:pt x="277542" y="58803"/>
                    <a:pt x="204771" y="9210"/>
                  </a:cubicBezTo>
                  <a:cubicBezTo>
                    <a:pt x="158797" y="-22096"/>
                    <a:pt x="99424" y="92776"/>
                    <a:pt x="99424" y="92776"/>
                  </a:cubicBezTo>
                  <a:cubicBezTo>
                    <a:pt x="99424" y="92776"/>
                    <a:pt x="84946" y="-35811"/>
                    <a:pt x="17827" y="9781"/>
                  </a:cubicBezTo>
                  <a:cubicBezTo>
                    <a:pt x="-42561" y="50866"/>
                    <a:pt x="66341" y="203393"/>
                    <a:pt x="109267" y="199392"/>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6" name="Google Shape;1576;p16"/>
            <p:cNvSpPr/>
            <p:nvPr/>
          </p:nvSpPr>
          <p:spPr>
            <a:xfrm>
              <a:off x="7074170" y="2425326"/>
              <a:ext cx="227031" cy="199483"/>
            </a:xfrm>
            <a:custGeom>
              <a:rect b="b" l="l" r="r" t="t"/>
              <a:pathLst>
                <a:path extrusionOk="0" h="199483" w="227031">
                  <a:moveTo>
                    <a:pt x="109267" y="199408"/>
                  </a:moveTo>
                  <a:cubicBezTo>
                    <a:pt x="152257" y="195439"/>
                    <a:pt x="277542" y="58806"/>
                    <a:pt x="204772" y="9194"/>
                  </a:cubicBezTo>
                  <a:cubicBezTo>
                    <a:pt x="158861" y="-22125"/>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7" name="Google Shape;1577;p16"/>
            <p:cNvSpPr/>
            <p:nvPr/>
          </p:nvSpPr>
          <p:spPr>
            <a:xfrm>
              <a:off x="4658798" y="983965"/>
              <a:ext cx="227047" cy="199483"/>
            </a:xfrm>
            <a:custGeom>
              <a:rect b="b" l="l" r="r" t="t"/>
              <a:pathLst>
                <a:path extrusionOk="0" h="199483" w="227047">
                  <a:moveTo>
                    <a:pt x="109290" y="199408"/>
                  </a:moveTo>
                  <a:cubicBezTo>
                    <a:pt x="152254" y="195439"/>
                    <a:pt x="277565" y="58806"/>
                    <a:pt x="204787" y="9194"/>
                  </a:cubicBezTo>
                  <a:cubicBezTo>
                    <a:pt x="158839" y="-22125"/>
                    <a:pt x="99435" y="92747"/>
                    <a:pt x="99435" y="92747"/>
                  </a:cubicBezTo>
                  <a:cubicBezTo>
                    <a:pt x="99435" y="92747"/>
                    <a:pt x="84944" y="-35834"/>
                    <a:pt x="17831" y="9797"/>
                  </a:cubicBezTo>
                  <a:cubicBezTo>
                    <a:pt x="-42564" y="50869"/>
                    <a:pt x="66332" y="203377"/>
                    <a:pt x="109290"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8" name="Google Shape;1578;p16"/>
            <p:cNvSpPr/>
            <p:nvPr/>
          </p:nvSpPr>
          <p:spPr>
            <a:xfrm>
              <a:off x="4707103" y="3830312"/>
              <a:ext cx="227047" cy="199480"/>
            </a:xfrm>
            <a:custGeom>
              <a:rect b="b" l="l" r="r" t="t"/>
              <a:pathLst>
                <a:path extrusionOk="0" h="199480" w="227047">
                  <a:moveTo>
                    <a:pt x="109295" y="199404"/>
                  </a:moveTo>
                  <a:cubicBezTo>
                    <a:pt x="152253" y="195435"/>
                    <a:pt x="277564" y="58802"/>
                    <a:pt x="204787" y="9190"/>
                  </a:cubicBezTo>
                  <a:cubicBezTo>
                    <a:pt x="158838" y="-22129"/>
                    <a:pt x="99440" y="92743"/>
                    <a:pt x="99440" y="92743"/>
                  </a:cubicBezTo>
                  <a:cubicBezTo>
                    <a:pt x="99440" y="92743"/>
                    <a:pt x="84943" y="-35838"/>
                    <a:pt x="17830" y="9799"/>
                  </a:cubicBezTo>
                  <a:cubicBezTo>
                    <a:pt x="-42565" y="50865"/>
                    <a:pt x="66338" y="203373"/>
                    <a:pt x="109295" y="1994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9" name="Google Shape;1579;p16"/>
            <p:cNvSpPr/>
            <p:nvPr/>
          </p:nvSpPr>
          <p:spPr>
            <a:xfrm>
              <a:off x="4717380" y="5242222"/>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2"/>
                    <a:pt x="109292" y="1994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0" name="Google Shape;1580;p16"/>
            <p:cNvSpPr/>
            <p:nvPr/>
          </p:nvSpPr>
          <p:spPr>
            <a:xfrm>
              <a:off x="4700172" y="6580477"/>
              <a:ext cx="227046" cy="199491"/>
            </a:xfrm>
            <a:custGeom>
              <a:rect b="b" l="l" r="r" t="t"/>
              <a:pathLst>
                <a:path extrusionOk="0" h="199491" w="227046">
                  <a:moveTo>
                    <a:pt x="109292" y="199417"/>
                  </a:moveTo>
                  <a:cubicBezTo>
                    <a:pt x="152250" y="195416"/>
                    <a:pt x="277567" y="58765"/>
                    <a:pt x="204784" y="9171"/>
                  </a:cubicBezTo>
                  <a:cubicBezTo>
                    <a:pt x="158841" y="-22134"/>
                    <a:pt x="99437" y="92737"/>
                    <a:pt x="99437" y="92737"/>
                  </a:cubicBezTo>
                  <a:cubicBezTo>
                    <a:pt x="99437" y="92737"/>
                    <a:pt x="84940" y="-35850"/>
                    <a:pt x="17833" y="9806"/>
                  </a:cubicBezTo>
                  <a:cubicBezTo>
                    <a:pt x="-42568" y="50828"/>
                    <a:pt x="66334" y="203354"/>
                    <a:pt x="109292" y="19941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1" name="Google Shape;1581;p16"/>
            <p:cNvSpPr/>
            <p:nvPr/>
          </p:nvSpPr>
          <p:spPr>
            <a:xfrm>
              <a:off x="4669076" y="2395879"/>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3"/>
                    <a:pt x="109292" y="1994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2" name="Google Shape;1582;p16"/>
            <p:cNvSpPr/>
            <p:nvPr/>
          </p:nvSpPr>
          <p:spPr>
            <a:xfrm>
              <a:off x="9469002" y="993196"/>
              <a:ext cx="227037" cy="199479"/>
            </a:xfrm>
            <a:custGeom>
              <a:rect b="b" l="l" r="r" t="t"/>
              <a:pathLst>
                <a:path extrusionOk="0" h="199479" w="227037">
                  <a:moveTo>
                    <a:pt x="109274" y="199404"/>
                  </a:moveTo>
                  <a:cubicBezTo>
                    <a:pt x="152263" y="195435"/>
                    <a:pt x="277549" y="58802"/>
                    <a:pt x="204778" y="9189"/>
                  </a:cubicBezTo>
                  <a:cubicBezTo>
                    <a:pt x="158803" y="-22129"/>
                    <a:pt x="99431" y="92749"/>
                    <a:pt x="99431" y="92749"/>
                  </a:cubicBezTo>
                  <a:cubicBezTo>
                    <a:pt x="99431" y="92749"/>
                    <a:pt x="84954" y="-35839"/>
                    <a:pt x="17834" y="9799"/>
                  </a:cubicBezTo>
                  <a:cubicBezTo>
                    <a:pt x="-42555" y="50864"/>
                    <a:pt x="66284" y="203372"/>
                    <a:pt x="109274" y="1994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3" name="Google Shape;1583;p16"/>
            <p:cNvSpPr/>
            <p:nvPr/>
          </p:nvSpPr>
          <p:spPr>
            <a:xfrm>
              <a:off x="9517269" y="3839541"/>
              <a:ext cx="227087" cy="199477"/>
            </a:xfrm>
            <a:custGeom>
              <a:rect b="b" l="l" r="r" t="t"/>
              <a:pathLst>
                <a:path extrusionOk="0" h="199477" w="227087">
                  <a:moveTo>
                    <a:pt x="109330" y="199402"/>
                  </a:moveTo>
                  <a:cubicBezTo>
                    <a:pt x="152256" y="195433"/>
                    <a:pt x="277605" y="58800"/>
                    <a:pt x="204834" y="9187"/>
                  </a:cubicBezTo>
                  <a:cubicBezTo>
                    <a:pt x="158861" y="-22131"/>
                    <a:pt x="99487" y="92747"/>
                    <a:pt x="99487" y="92747"/>
                  </a:cubicBezTo>
                  <a:cubicBezTo>
                    <a:pt x="99487" y="92747"/>
                    <a:pt x="84946" y="-35834"/>
                    <a:pt x="17827" y="9797"/>
                  </a:cubicBezTo>
                  <a:cubicBezTo>
                    <a:pt x="-42562" y="50862"/>
                    <a:pt x="66341" y="203370"/>
                    <a:pt x="109330" y="199402"/>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4" name="Google Shape;1584;p16"/>
            <p:cNvSpPr/>
            <p:nvPr/>
          </p:nvSpPr>
          <p:spPr>
            <a:xfrm>
              <a:off x="9527556" y="5251451"/>
              <a:ext cx="227056" cy="199477"/>
            </a:xfrm>
            <a:custGeom>
              <a:rect b="b" l="l" r="r" t="t"/>
              <a:pathLst>
                <a:path extrusionOk="0" h="199477" w="227056">
                  <a:moveTo>
                    <a:pt x="109330" y="199401"/>
                  </a:moveTo>
                  <a:cubicBezTo>
                    <a:pt x="152256" y="195432"/>
                    <a:pt x="277605" y="58800"/>
                    <a:pt x="204771" y="9187"/>
                  </a:cubicBezTo>
                  <a:cubicBezTo>
                    <a:pt x="158861" y="-22131"/>
                    <a:pt x="99425" y="92747"/>
                    <a:pt x="99425" y="92747"/>
                  </a:cubicBezTo>
                  <a:cubicBezTo>
                    <a:pt x="99425" y="92747"/>
                    <a:pt x="84946" y="-35834"/>
                    <a:pt x="17827" y="9797"/>
                  </a:cubicBezTo>
                  <a:cubicBezTo>
                    <a:pt x="-42562" y="50862"/>
                    <a:pt x="66341" y="203377"/>
                    <a:pt x="109330" y="199401"/>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5" name="Google Shape;1585;p16"/>
            <p:cNvSpPr/>
            <p:nvPr/>
          </p:nvSpPr>
          <p:spPr>
            <a:xfrm>
              <a:off x="9510348" y="6589685"/>
              <a:ext cx="227056" cy="199492"/>
            </a:xfrm>
            <a:custGeom>
              <a:rect b="b" l="l" r="r" t="t"/>
              <a:pathLst>
                <a:path extrusionOk="0" h="199492" w="227056">
                  <a:moveTo>
                    <a:pt x="109330" y="199417"/>
                  </a:moveTo>
                  <a:cubicBezTo>
                    <a:pt x="152256" y="195417"/>
                    <a:pt x="277605" y="58828"/>
                    <a:pt x="204770" y="9171"/>
                  </a:cubicBezTo>
                  <a:cubicBezTo>
                    <a:pt x="158860" y="-22134"/>
                    <a:pt x="99424" y="92737"/>
                    <a:pt x="99424" y="92737"/>
                  </a:cubicBezTo>
                  <a:cubicBezTo>
                    <a:pt x="99424" y="92737"/>
                    <a:pt x="84946" y="-35851"/>
                    <a:pt x="17827" y="9806"/>
                  </a:cubicBezTo>
                  <a:cubicBezTo>
                    <a:pt x="-42562" y="50891"/>
                    <a:pt x="66341" y="203354"/>
                    <a:pt x="109330" y="19941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6" name="Google Shape;1586;p16"/>
            <p:cNvSpPr/>
            <p:nvPr/>
          </p:nvSpPr>
          <p:spPr>
            <a:xfrm>
              <a:off x="9479264" y="2405108"/>
              <a:ext cx="227055" cy="199477"/>
            </a:xfrm>
            <a:custGeom>
              <a:rect b="b" l="l" r="r" t="t"/>
              <a:pathLst>
                <a:path extrusionOk="0" h="199477" w="227055">
                  <a:moveTo>
                    <a:pt x="109299" y="199401"/>
                  </a:moveTo>
                  <a:cubicBezTo>
                    <a:pt x="152225" y="195433"/>
                    <a:pt x="277574" y="58800"/>
                    <a:pt x="204803" y="9187"/>
                  </a:cubicBezTo>
                  <a:cubicBezTo>
                    <a:pt x="158829" y="-22131"/>
                    <a:pt x="99456" y="92747"/>
                    <a:pt x="99456" y="92747"/>
                  </a:cubicBezTo>
                  <a:cubicBezTo>
                    <a:pt x="99456" y="92747"/>
                    <a:pt x="84915" y="-35834"/>
                    <a:pt x="17859" y="9797"/>
                  </a:cubicBezTo>
                  <a:cubicBezTo>
                    <a:pt x="-42594" y="50862"/>
                    <a:pt x="66309" y="203370"/>
                    <a:pt x="109299" y="199401"/>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7" name="Google Shape;1587;p16"/>
            <p:cNvSpPr/>
            <p:nvPr/>
          </p:nvSpPr>
          <p:spPr>
            <a:xfrm>
              <a:off x="11874071" y="97011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7"/>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8" name="Google Shape;1588;p16"/>
            <p:cNvSpPr/>
            <p:nvPr/>
          </p:nvSpPr>
          <p:spPr>
            <a:xfrm>
              <a:off x="11884358" y="238202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9" name="Google Shape;1589;p16"/>
            <p:cNvSpPr/>
            <p:nvPr/>
          </p:nvSpPr>
          <p:spPr>
            <a:xfrm>
              <a:off x="11932682" y="5228369"/>
              <a:ext cx="227031" cy="199483"/>
            </a:xfrm>
            <a:custGeom>
              <a:rect b="b" l="l" r="r" t="t"/>
              <a:pathLst>
                <a:path extrusionOk="0" h="199483" w="227031">
                  <a:moveTo>
                    <a:pt x="109267" y="199408"/>
                  </a:moveTo>
                  <a:cubicBezTo>
                    <a:pt x="152257" y="195439"/>
                    <a:pt x="277542" y="58806"/>
                    <a:pt x="204772" y="9193"/>
                  </a:cubicBezTo>
                  <a:cubicBezTo>
                    <a:pt x="158798"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90" name="Google Shape;1590;p16"/>
            <p:cNvSpPr/>
            <p:nvPr/>
          </p:nvSpPr>
          <p:spPr>
            <a:xfrm>
              <a:off x="11915473" y="6566634"/>
              <a:ext cx="227030" cy="199430"/>
            </a:xfrm>
            <a:custGeom>
              <a:rect b="b" l="l" r="r" t="t"/>
              <a:pathLst>
                <a:path extrusionOk="0" h="199430" w="227030">
                  <a:moveTo>
                    <a:pt x="109267" y="199354"/>
                  </a:moveTo>
                  <a:cubicBezTo>
                    <a:pt x="152257" y="195417"/>
                    <a:pt x="277542" y="58765"/>
                    <a:pt x="204771" y="9172"/>
                  </a:cubicBezTo>
                  <a:cubicBezTo>
                    <a:pt x="158797" y="-22134"/>
                    <a:pt x="99424" y="92737"/>
                    <a:pt x="99424" y="92737"/>
                  </a:cubicBezTo>
                  <a:cubicBezTo>
                    <a:pt x="99424" y="92737"/>
                    <a:pt x="84946" y="-35851"/>
                    <a:pt x="17827" y="9806"/>
                  </a:cubicBezTo>
                  <a:cubicBezTo>
                    <a:pt x="-42561" y="50827"/>
                    <a:pt x="66341" y="203354"/>
                    <a:pt x="109267" y="19935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591" name="Google Shape;1591;p16"/>
          <p:cNvSpPr/>
          <p:nvPr/>
        </p:nvSpPr>
        <p:spPr>
          <a:xfrm flipH="1" rot="10800000">
            <a:off x="0" y="5839288"/>
            <a:ext cx="3910482" cy="1018724"/>
          </a:xfrm>
          <a:custGeom>
            <a:rect b="b" l="l" r="r" t="t"/>
            <a:pathLst>
              <a:path extrusionOk="0" h="1018724" w="3910482">
                <a:moveTo>
                  <a:pt x="0" y="375522"/>
                </a:moveTo>
                <a:lnTo>
                  <a:pt x="0" y="9759"/>
                </a:lnTo>
                <a:lnTo>
                  <a:pt x="3910482" y="0"/>
                </a:lnTo>
                <a:cubicBezTo>
                  <a:pt x="3910482" y="0"/>
                  <a:pt x="3622091" y="371793"/>
                  <a:pt x="3317748" y="460468"/>
                </a:cubicBezTo>
                <a:cubicBezTo>
                  <a:pt x="3013399" y="549144"/>
                  <a:pt x="2611622" y="354704"/>
                  <a:pt x="2611622" y="354704"/>
                </a:cubicBezTo>
                <a:cubicBezTo>
                  <a:pt x="2611622" y="354704"/>
                  <a:pt x="2544172" y="486204"/>
                  <a:pt x="2440769" y="519423"/>
                </a:cubicBezTo>
                <a:cubicBezTo>
                  <a:pt x="2337359" y="552642"/>
                  <a:pt x="2197995" y="487582"/>
                  <a:pt x="2197995" y="487582"/>
                </a:cubicBezTo>
                <a:cubicBezTo>
                  <a:pt x="2197995" y="487582"/>
                  <a:pt x="2232584" y="772617"/>
                  <a:pt x="1982229" y="884314"/>
                </a:cubicBezTo>
                <a:cubicBezTo>
                  <a:pt x="1664170" y="1026224"/>
                  <a:pt x="1493603" y="770039"/>
                  <a:pt x="1493603" y="770039"/>
                </a:cubicBezTo>
                <a:cubicBezTo>
                  <a:pt x="1493603" y="770039"/>
                  <a:pt x="1452143" y="1012254"/>
                  <a:pt x="1206652" y="1018610"/>
                </a:cubicBezTo>
                <a:cubicBezTo>
                  <a:pt x="966940" y="1024814"/>
                  <a:pt x="899211" y="776199"/>
                  <a:pt x="899211" y="776199"/>
                </a:cubicBezTo>
                <a:cubicBezTo>
                  <a:pt x="899211" y="776199"/>
                  <a:pt x="683539" y="889057"/>
                  <a:pt x="465601" y="745274"/>
                </a:cubicBezTo>
                <a:cubicBezTo>
                  <a:pt x="208613" y="575729"/>
                  <a:pt x="265909" y="298772"/>
                  <a:pt x="265909" y="298772"/>
                </a:cubicBezTo>
                <a:cubicBezTo>
                  <a:pt x="265909" y="298772"/>
                  <a:pt x="184532" y="359193"/>
                  <a:pt x="122512" y="368553"/>
                </a:cubicBezTo>
                <a:cubicBezTo>
                  <a:pt x="60494" y="377914"/>
                  <a:pt x="0" y="375522"/>
                  <a:pt x="0" y="375522"/>
                </a:cubicBezTo>
                <a:close/>
              </a:path>
            </a:pathLst>
          </a:custGeom>
          <a:solidFill>
            <a:schemeClr val="l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92" name="Google Shape;1592;p16"/>
          <p:cNvSpPr/>
          <p:nvPr/>
        </p:nvSpPr>
        <p:spPr>
          <a:xfrm flipH="1" rot="10800000">
            <a:off x="9121196" y="5672291"/>
            <a:ext cx="3070797" cy="1185699"/>
          </a:xfrm>
          <a:custGeom>
            <a:rect b="b" l="l" r="r" t="t"/>
            <a:pathLst>
              <a:path extrusionOk="0" h="1185699" w="3070797">
                <a:moveTo>
                  <a:pt x="3066479" y="1185700"/>
                </a:moveTo>
                <a:lnTo>
                  <a:pt x="3070797" y="0"/>
                </a:lnTo>
                <a:lnTo>
                  <a:pt x="0" y="0"/>
                </a:lnTo>
                <a:cubicBezTo>
                  <a:pt x="0" y="0"/>
                  <a:pt x="105664" y="185912"/>
                  <a:pt x="311277" y="277674"/>
                </a:cubicBezTo>
                <a:cubicBezTo>
                  <a:pt x="580327" y="397735"/>
                  <a:pt x="858203" y="273228"/>
                  <a:pt x="858203" y="273228"/>
                </a:cubicBezTo>
                <a:cubicBezTo>
                  <a:pt x="858203" y="273228"/>
                  <a:pt x="824865" y="551145"/>
                  <a:pt x="1096137" y="608954"/>
                </a:cubicBezTo>
                <a:cubicBezTo>
                  <a:pt x="1389126" y="671394"/>
                  <a:pt x="1474089" y="431085"/>
                  <a:pt x="1474089" y="431085"/>
                </a:cubicBezTo>
                <a:cubicBezTo>
                  <a:pt x="1474089" y="431085"/>
                  <a:pt x="1531874" y="702331"/>
                  <a:pt x="1883156" y="715673"/>
                </a:cubicBezTo>
                <a:cubicBezTo>
                  <a:pt x="2115503" y="724493"/>
                  <a:pt x="2230057" y="462212"/>
                  <a:pt x="2230057" y="462212"/>
                </a:cubicBezTo>
                <a:cubicBezTo>
                  <a:pt x="2230057" y="462212"/>
                  <a:pt x="2276602" y="814942"/>
                  <a:pt x="2485708" y="995815"/>
                </a:cubicBezTo>
                <a:cubicBezTo>
                  <a:pt x="2694813" y="1176683"/>
                  <a:pt x="3066479" y="1185700"/>
                  <a:pt x="3066479" y="1185700"/>
                </a:cubicBezTo>
                <a:close/>
              </a:path>
            </a:pathLst>
          </a:custGeom>
          <a:solidFill>
            <a:schemeClr val="l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93" name="Google Shape;1593;p16"/>
          <p:cNvSpPr/>
          <p:nvPr/>
        </p:nvSpPr>
        <p:spPr>
          <a:xfrm flipH="1">
            <a:off x="-2593" y="-1"/>
            <a:ext cx="2640885" cy="1019701"/>
          </a:xfrm>
          <a:custGeom>
            <a:rect b="b" l="l" r="r" t="t"/>
            <a:pathLst>
              <a:path extrusionOk="0" h="1185699" w="3070797">
                <a:moveTo>
                  <a:pt x="3066479" y="1185700"/>
                </a:moveTo>
                <a:lnTo>
                  <a:pt x="3070797" y="0"/>
                </a:lnTo>
                <a:lnTo>
                  <a:pt x="0" y="0"/>
                </a:lnTo>
                <a:cubicBezTo>
                  <a:pt x="0" y="0"/>
                  <a:pt x="105664" y="185912"/>
                  <a:pt x="311277" y="277674"/>
                </a:cubicBezTo>
                <a:cubicBezTo>
                  <a:pt x="580327" y="397735"/>
                  <a:pt x="858203" y="273228"/>
                  <a:pt x="858203" y="273228"/>
                </a:cubicBezTo>
                <a:cubicBezTo>
                  <a:pt x="858203" y="273228"/>
                  <a:pt x="824865" y="551145"/>
                  <a:pt x="1096137" y="608954"/>
                </a:cubicBezTo>
                <a:cubicBezTo>
                  <a:pt x="1389126" y="671394"/>
                  <a:pt x="1474089" y="431085"/>
                  <a:pt x="1474089" y="431085"/>
                </a:cubicBezTo>
                <a:cubicBezTo>
                  <a:pt x="1474089" y="431085"/>
                  <a:pt x="1531874" y="702331"/>
                  <a:pt x="1883156" y="715673"/>
                </a:cubicBezTo>
                <a:cubicBezTo>
                  <a:pt x="2115503" y="724493"/>
                  <a:pt x="2230057" y="462212"/>
                  <a:pt x="2230057" y="462212"/>
                </a:cubicBezTo>
                <a:cubicBezTo>
                  <a:pt x="2230057" y="462212"/>
                  <a:pt x="2276602" y="814942"/>
                  <a:pt x="2485708" y="995815"/>
                </a:cubicBezTo>
                <a:cubicBezTo>
                  <a:pt x="2694813" y="1176683"/>
                  <a:pt x="3066479" y="1185700"/>
                  <a:pt x="3066479" y="1185700"/>
                </a:cubicBezTo>
                <a:close/>
              </a:path>
            </a:pathLst>
          </a:custGeom>
          <a:solidFill>
            <a:schemeClr val="l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94" name="Google Shape;1594;p16"/>
          <p:cNvSpPr txBox="1"/>
          <p:nvPr>
            <p:ph type="title"/>
          </p:nvPr>
        </p:nvSpPr>
        <p:spPr>
          <a:xfrm>
            <a:off x="683250" y="1722226"/>
            <a:ext cx="10825500" cy="3639900"/>
          </a:xfrm>
          <a:prstGeom prst="rect">
            <a:avLst/>
          </a:prstGeom>
        </p:spPr>
        <p:txBody>
          <a:bodyPr anchorCtr="0" anchor="ctr" bIns="121900" lIns="121900" spcFirstLastPara="1" rIns="121900" wrap="square" tIns="121900">
            <a:normAutofit/>
          </a:bodyPr>
          <a:lstStyle>
            <a:lvl1pPr lvl="0" algn="ctr">
              <a:spcBef>
                <a:spcPts val="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p:txBody>
      </p:sp>
      <p:sp>
        <p:nvSpPr>
          <p:cNvPr id="1595" name="Google Shape;1595;p16"/>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596" name="Google Shape;1596;p16"/>
          <p:cNvSpPr txBox="1"/>
          <p:nvPr>
            <p:ph idx="1" type="subTitle"/>
          </p:nvPr>
        </p:nvSpPr>
        <p:spPr>
          <a:xfrm>
            <a:off x="683250" y="5595313"/>
            <a:ext cx="10825500" cy="731700"/>
          </a:xfrm>
          <a:prstGeom prst="rect">
            <a:avLst/>
          </a:prstGeom>
        </p:spPr>
        <p:txBody>
          <a:bodyPr anchorCtr="0" anchor="t" bIns="121900" lIns="121900" spcFirstLastPara="1" rIns="121900" wrap="square" tIns="121900">
            <a:normAutofit/>
          </a:bodyPr>
          <a:lstStyle>
            <a:lvl1pPr lvl="0" rtl="0" algn="ctr">
              <a:lnSpc>
                <a:spcPct val="100000"/>
              </a:lnSpc>
              <a:spcBef>
                <a:spcPts val="0"/>
              </a:spcBef>
              <a:spcAft>
                <a:spcPts val="0"/>
              </a:spcAft>
              <a:buSzPts val="2200"/>
              <a:buNone/>
              <a:defRPr sz="2200"/>
            </a:lvl1pPr>
            <a:lvl2pPr lvl="1" rtl="0" algn="r">
              <a:lnSpc>
                <a:spcPct val="100000"/>
              </a:lnSpc>
              <a:spcBef>
                <a:spcPts val="0"/>
              </a:spcBef>
              <a:spcAft>
                <a:spcPts val="0"/>
              </a:spcAft>
              <a:buSzPts val="2200"/>
              <a:buNone/>
              <a:defRPr sz="2200"/>
            </a:lvl2pPr>
            <a:lvl3pPr lvl="2" rtl="0" algn="r">
              <a:lnSpc>
                <a:spcPct val="100000"/>
              </a:lnSpc>
              <a:spcBef>
                <a:spcPts val="0"/>
              </a:spcBef>
              <a:spcAft>
                <a:spcPts val="0"/>
              </a:spcAft>
              <a:buSzPts val="2200"/>
              <a:buNone/>
              <a:defRPr sz="2200"/>
            </a:lvl3pPr>
            <a:lvl4pPr lvl="3" rtl="0" algn="r">
              <a:lnSpc>
                <a:spcPct val="100000"/>
              </a:lnSpc>
              <a:spcBef>
                <a:spcPts val="0"/>
              </a:spcBef>
              <a:spcAft>
                <a:spcPts val="0"/>
              </a:spcAft>
              <a:buSzPts val="2200"/>
              <a:buNone/>
              <a:defRPr sz="2200"/>
            </a:lvl4pPr>
            <a:lvl5pPr lvl="4" rtl="0" algn="r">
              <a:lnSpc>
                <a:spcPct val="100000"/>
              </a:lnSpc>
              <a:spcBef>
                <a:spcPts val="0"/>
              </a:spcBef>
              <a:spcAft>
                <a:spcPts val="0"/>
              </a:spcAft>
              <a:buSzPts val="2200"/>
              <a:buNone/>
              <a:defRPr sz="2200"/>
            </a:lvl5pPr>
            <a:lvl6pPr lvl="5" rtl="0" algn="r">
              <a:lnSpc>
                <a:spcPct val="100000"/>
              </a:lnSpc>
              <a:spcBef>
                <a:spcPts val="0"/>
              </a:spcBef>
              <a:spcAft>
                <a:spcPts val="0"/>
              </a:spcAft>
              <a:buSzPts val="2200"/>
              <a:buNone/>
              <a:defRPr sz="2200"/>
            </a:lvl6pPr>
            <a:lvl7pPr lvl="6" rtl="0" algn="r">
              <a:lnSpc>
                <a:spcPct val="100000"/>
              </a:lnSpc>
              <a:spcBef>
                <a:spcPts val="0"/>
              </a:spcBef>
              <a:spcAft>
                <a:spcPts val="0"/>
              </a:spcAft>
              <a:buSzPts val="2200"/>
              <a:buNone/>
              <a:defRPr sz="2200"/>
            </a:lvl7pPr>
            <a:lvl8pPr lvl="7" rtl="0" algn="r">
              <a:lnSpc>
                <a:spcPct val="100000"/>
              </a:lnSpc>
              <a:spcBef>
                <a:spcPts val="0"/>
              </a:spcBef>
              <a:spcAft>
                <a:spcPts val="0"/>
              </a:spcAft>
              <a:buSzPts val="2200"/>
              <a:buNone/>
              <a:defRPr sz="2200"/>
            </a:lvl8pPr>
            <a:lvl9pPr lvl="8" rtl="0" algn="r">
              <a:lnSpc>
                <a:spcPct val="100000"/>
              </a:lnSpc>
              <a:spcBef>
                <a:spcPts val="0"/>
              </a:spcBef>
              <a:spcAft>
                <a:spcPts val="0"/>
              </a:spcAft>
              <a:buSzPts val="2200"/>
              <a:buNone/>
              <a:defRPr sz="2200"/>
            </a:lvl9pPr>
          </a:lstStyle>
          <a:p/>
        </p:txBody>
      </p:sp>
      <p:sp>
        <p:nvSpPr>
          <p:cNvPr id="1597" name="Google Shape;1597;p16"/>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_1">
    <p:bg>
      <p:bgPr>
        <a:solidFill>
          <a:schemeClr val="accent1"/>
        </a:solidFill>
      </p:bgPr>
    </p:bg>
    <p:spTree>
      <p:nvGrpSpPr>
        <p:cNvPr id="1598" name="Shape 1598"/>
        <p:cNvGrpSpPr/>
        <p:nvPr/>
      </p:nvGrpSpPr>
      <p:grpSpPr>
        <a:xfrm>
          <a:off x="0" y="0"/>
          <a:ext cx="0" cy="0"/>
          <a:chOff x="0" y="0"/>
          <a:chExt cx="0" cy="0"/>
        </a:xfrm>
      </p:grpSpPr>
      <p:sp>
        <p:nvSpPr>
          <p:cNvPr id="1599" name="Google Shape;1599;p17"/>
          <p:cNvSpPr txBox="1"/>
          <p:nvPr>
            <p:ph type="title"/>
          </p:nvPr>
        </p:nvSpPr>
        <p:spPr>
          <a:xfrm>
            <a:off x="1850842" y="581150"/>
            <a:ext cx="8490300" cy="5454300"/>
          </a:xfrm>
          <a:prstGeom prst="rect">
            <a:avLst/>
          </a:prstGeom>
        </p:spPr>
        <p:txBody>
          <a:bodyPr anchorCtr="0" anchor="ctr" bIns="121900" lIns="121900" spcFirstLastPara="1" rIns="121900" wrap="square" tIns="121900">
            <a:normAutofit/>
          </a:bodyPr>
          <a:lstStyle>
            <a:lvl1pPr lvl="0" rtl="0" algn="ctr">
              <a:spcBef>
                <a:spcPts val="0"/>
              </a:spcBef>
              <a:spcAft>
                <a:spcPts val="0"/>
              </a:spcAft>
              <a:buSzPts val="6400"/>
              <a:buNone/>
              <a:defRPr sz="12000"/>
            </a:lvl1pPr>
            <a:lvl2pPr lvl="1" rtl="0">
              <a:spcBef>
                <a:spcPts val="0"/>
              </a:spcBef>
              <a:spcAft>
                <a:spcPts val="0"/>
              </a:spcAft>
              <a:buSzPts val="6400"/>
              <a:buNone/>
              <a:defRPr sz="6400"/>
            </a:lvl2pPr>
            <a:lvl3pPr lvl="2" rtl="0">
              <a:spcBef>
                <a:spcPts val="0"/>
              </a:spcBef>
              <a:spcAft>
                <a:spcPts val="0"/>
              </a:spcAft>
              <a:buSzPts val="6400"/>
              <a:buNone/>
              <a:defRPr sz="6400"/>
            </a:lvl3pPr>
            <a:lvl4pPr lvl="3" rtl="0">
              <a:spcBef>
                <a:spcPts val="0"/>
              </a:spcBef>
              <a:spcAft>
                <a:spcPts val="0"/>
              </a:spcAft>
              <a:buSzPts val="6400"/>
              <a:buNone/>
              <a:defRPr sz="6400"/>
            </a:lvl4pPr>
            <a:lvl5pPr lvl="4" rtl="0">
              <a:spcBef>
                <a:spcPts val="0"/>
              </a:spcBef>
              <a:spcAft>
                <a:spcPts val="0"/>
              </a:spcAft>
              <a:buSzPts val="6400"/>
              <a:buNone/>
              <a:defRPr sz="6400"/>
            </a:lvl5pPr>
            <a:lvl6pPr lvl="5" rtl="0">
              <a:spcBef>
                <a:spcPts val="0"/>
              </a:spcBef>
              <a:spcAft>
                <a:spcPts val="0"/>
              </a:spcAft>
              <a:buSzPts val="6400"/>
              <a:buNone/>
              <a:defRPr sz="6400"/>
            </a:lvl6pPr>
            <a:lvl7pPr lvl="6" rtl="0">
              <a:spcBef>
                <a:spcPts val="0"/>
              </a:spcBef>
              <a:spcAft>
                <a:spcPts val="0"/>
              </a:spcAft>
              <a:buSzPts val="6400"/>
              <a:buNone/>
              <a:defRPr sz="6400"/>
            </a:lvl7pPr>
            <a:lvl8pPr lvl="7" rtl="0">
              <a:spcBef>
                <a:spcPts val="0"/>
              </a:spcBef>
              <a:spcAft>
                <a:spcPts val="0"/>
              </a:spcAft>
              <a:buSzPts val="6400"/>
              <a:buNone/>
              <a:defRPr sz="6400"/>
            </a:lvl8pPr>
            <a:lvl9pPr lvl="8" rtl="0">
              <a:spcBef>
                <a:spcPts val="0"/>
              </a:spcBef>
              <a:spcAft>
                <a:spcPts val="0"/>
              </a:spcAft>
              <a:buSzPts val="6400"/>
              <a:buNone/>
              <a:defRPr sz="6400"/>
            </a:lvl9pPr>
          </a:lstStyle>
          <a:p/>
        </p:txBody>
      </p:sp>
      <p:sp>
        <p:nvSpPr>
          <p:cNvPr id="1600" name="Google Shape;1600;p17"/>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1601" name="Google Shape;1601;p17"/>
          <p:cNvSpPr/>
          <p:nvPr/>
        </p:nvSpPr>
        <p:spPr>
          <a:xfrm>
            <a:off x="5241264" y="5232810"/>
            <a:ext cx="6985787" cy="1661701"/>
          </a:xfrm>
          <a:custGeom>
            <a:rect b="b" l="l" r="r" t="t"/>
            <a:pathLst>
              <a:path extrusionOk="0" h="1661701" w="6985787">
                <a:moveTo>
                  <a:pt x="6985788" y="666784"/>
                </a:moveTo>
                <a:lnTo>
                  <a:pt x="6985788" y="1615283"/>
                </a:lnTo>
                <a:lnTo>
                  <a:pt x="0" y="1661702"/>
                </a:lnTo>
                <a:cubicBezTo>
                  <a:pt x="0" y="1661702"/>
                  <a:pt x="358673" y="1009080"/>
                  <a:pt x="904539" y="865278"/>
                </a:cubicBezTo>
                <a:cubicBezTo>
                  <a:pt x="1450366" y="721476"/>
                  <a:pt x="2183473" y="1086493"/>
                  <a:pt x="2183473" y="1086493"/>
                </a:cubicBezTo>
                <a:cubicBezTo>
                  <a:pt x="2183473" y="1086493"/>
                  <a:pt x="2338730" y="813659"/>
                  <a:pt x="2530056" y="746121"/>
                </a:cubicBezTo>
                <a:cubicBezTo>
                  <a:pt x="2721381" y="678582"/>
                  <a:pt x="2948712" y="816345"/>
                  <a:pt x="2948712" y="816345"/>
                </a:cubicBezTo>
                <a:cubicBezTo>
                  <a:pt x="2948712" y="816345"/>
                  <a:pt x="3017228" y="282755"/>
                  <a:pt x="3372193" y="109812"/>
                </a:cubicBezTo>
                <a:cubicBezTo>
                  <a:pt x="4032149" y="-211771"/>
                  <a:pt x="4432453" y="275319"/>
                  <a:pt x="4432453" y="275319"/>
                </a:cubicBezTo>
                <a:cubicBezTo>
                  <a:pt x="4432453" y="275319"/>
                  <a:pt x="4610697" y="-18261"/>
                  <a:pt x="4877334" y="69325"/>
                </a:cubicBezTo>
                <a:cubicBezTo>
                  <a:pt x="5210074" y="178602"/>
                  <a:pt x="5183594" y="420010"/>
                  <a:pt x="5183594" y="420010"/>
                </a:cubicBezTo>
                <a:cubicBezTo>
                  <a:pt x="5183594" y="420010"/>
                  <a:pt x="5552021" y="155704"/>
                  <a:pt x="6002554" y="217401"/>
                </a:cubicBezTo>
                <a:cubicBezTo>
                  <a:pt x="6453086" y="279091"/>
                  <a:pt x="6985788" y="666784"/>
                  <a:pt x="6985788" y="666784"/>
                </a:cubicBezTo>
                <a:close/>
              </a:path>
            </a:pathLst>
          </a:custGeom>
          <a:solidFill>
            <a:schemeClr val="l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02" name="Google Shape;1602;p17"/>
          <p:cNvSpPr/>
          <p:nvPr/>
        </p:nvSpPr>
        <p:spPr>
          <a:xfrm>
            <a:off x="0" y="9238"/>
            <a:ext cx="3910482" cy="1018724"/>
          </a:xfrm>
          <a:custGeom>
            <a:rect b="b" l="l" r="r" t="t"/>
            <a:pathLst>
              <a:path extrusionOk="0" h="1018724" w="3910482">
                <a:moveTo>
                  <a:pt x="0" y="375522"/>
                </a:moveTo>
                <a:lnTo>
                  <a:pt x="0" y="9759"/>
                </a:lnTo>
                <a:lnTo>
                  <a:pt x="3910482" y="0"/>
                </a:lnTo>
                <a:cubicBezTo>
                  <a:pt x="3910482" y="0"/>
                  <a:pt x="3622091" y="371793"/>
                  <a:pt x="3317748" y="460468"/>
                </a:cubicBezTo>
                <a:cubicBezTo>
                  <a:pt x="3013399" y="549144"/>
                  <a:pt x="2611622" y="354704"/>
                  <a:pt x="2611622" y="354704"/>
                </a:cubicBezTo>
                <a:cubicBezTo>
                  <a:pt x="2611622" y="354704"/>
                  <a:pt x="2544172" y="486204"/>
                  <a:pt x="2440769" y="519423"/>
                </a:cubicBezTo>
                <a:cubicBezTo>
                  <a:pt x="2337359" y="552642"/>
                  <a:pt x="2197995" y="487582"/>
                  <a:pt x="2197995" y="487582"/>
                </a:cubicBezTo>
                <a:cubicBezTo>
                  <a:pt x="2197995" y="487582"/>
                  <a:pt x="2232584" y="772617"/>
                  <a:pt x="1982229" y="884314"/>
                </a:cubicBezTo>
                <a:cubicBezTo>
                  <a:pt x="1664170" y="1026224"/>
                  <a:pt x="1493603" y="770039"/>
                  <a:pt x="1493603" y="770039"/>
                </a:cubicBezTo>
                <a:cubicBezTo>
                  <a:pt x="1493603" y="770039"/>
                  <a:pt x="1452143" y="1012254"/>
                  <a:pt x="1206652" y="1018610"/>
                </a:cubicBezTo>
                <a:cubicBezTo>
                  <a:pt x="966940" y="1024814"/>
                  <a:pt x="899211" y="776199"/>
                  <a:pt x="899211" y="776199"/>
                </a:cubicBezTo>
                <a:cubicBezTo>
                  <a:pt x="899211" y="776199"/>
                  <a:pt x="683539" y="889057"/>
                  <a:pt x="465601" y="745274"/>
                </a:cubicBezTo>
                <a:cubicBezTo>
                  <a:pt x="208613" y="575729"/>
                  <a:pt x="265909" y="298772"/>
                  <a:pt x="265909" y="298772"/>
                </a:cubicBezTo>
                <a:cubicBezTo>
                  <a:pt x="265909" y="298772"/>
                  <a:pt x="184532" y="359193"/>
                  <a:pt x="122512" y="368553"/>
                </a:cubicBezTo>
                <a:cubicBezTo>
                  <a:pt x="60494" y="377914"/>
                  <a:pt x="0" y="375522"/>
                  <a:pt x="0" y="375522"/>
                </a:cubicBezTo>
                <a:close/>
              </a:path>
            </a:pathLst>
          </a:custGeom>
          <a:solidFill>
            <a:schemeClr val="l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03" name="Google Shape;1603;p17"/>
          <p:cNvSpPr/>
          <p:nvPr/>
        </p:nvSpPr>
        <p:spPr>
          <a:xfrm>
            <a:off x="-12" y="5069956"/>
            <a:ext cx="3294730" cy="1788037"/>
          </a:xfrm>
          <a:custGeom>
            <a:rect b="b" l="l" r="r" t="t"/>
            <a:pathLst>
              <a:path extrusionOk="0" h="1788037" w="3294730">
                <a:moveTo>
                  <a:pt x="0" y="258735"/>
                </a:moveTo>
                <a:lnTo>
                  <a:pt x="0" y="1788037"/>
                </a:lnTo>
                <a:lnTo>
                  <a:pt x="3294731" y="1784418"/>
                </a:lnTo>
                <a:cubicBezTo>
                  <a:pt x="3294731" y="1784418"/>
                  <a:pt x="3285949" y="1613857"/>
                  <a:pt x="3192972" y="1543118"/>
                </a:cubicBezTo>
                <a:cubicBezTo>
                  <a:pt x="3099996" y="1472379"/>
                  <a:pt x="2922818" y="1501462"/>
                  <a:pt x="2922818" y="1501462"/>
                </a:cubicBezTo>
                <a:cubicBezTo>
                  <a:pt x="2922818" y="1501462"/>
                  <a:pt x="2970252" y="1231105"/>
                  <a:pt x="2785861" y="1134870"/>
                </a:cubicBezTo>
                <a:cubicBezTo>
                  <a:pt x="2552607" y="1013135"/>
                  <a:pt x="2386738" y="1251983"/>
                  <a:pt x="2386738" y="1251983"/>
                </a:cubicBezTo>
                <a:cubicBezTo>
                  <a:pt x="2386738" y="1251983"/>
                  <a:pt x="2357452" y="1184400"/>
                  <a:pt x="2279525" y="1173116"/>
                </a:cubicBezTo>
                <a:cubicBezTo>
                  <a:pt x="2214926" y="1163769"/>
                  <a:pt x="2153008" y="1237321"/>
                  <a:pt x="2153008" y="1237321"/>
                </a:cubicBezTo>
                <a:cubicBezTo>
                  <a:pt x="2153008" y="1237321"/>
                  <a:pt x="2231646" y="1009464"/>
                  <a:pt x="2094283" y="853540"/>
                </a:cubicBezTo>
                <a:cubicBezTo>
                  <a:pt x="1939089" y="677366"/>
                  <a:pt x="1701256" y="769047"/>
                  <a:pt x="1701256" y="769047"/>
                </a:cubicBezTo>
                <a:cubicBezTo>
                  <a:pt x="1701256" y="769047"/>
                  <a:pt x="1834790" y="608792"/>
                  <a:pt x="1703281" y="441514"/>
                </a:cubicBezTo>
                <a:cubicBezTo>
                  <a:pt x="1602818" y="313720"/>
                  <a:pt x="1405511" y="395400"/>
                  <a:pt x="1405511" y="395400"/>
                </a:cubicBezTo>
                <a:cubicBezTo>
                  <a:pt x="1405511" y="395400"/>
                  <a:pt x="1363461" y="77354"/>
                  <a:pt x="1114776" y="16064"/>
                </a:cubicBezTo>
                <a:cubicBezTo>
                  <a:pt x="756014" y="-72354"/>
                  <a:pt x="645886" y="233050"/>
                  <a:pt x="645886" y="233050"/>
                </a:cubicBezTo>
                <a:cubicBezTo>
                  <a:pt x="645886" y="233050"/>
                  <a:pt x="603333" y="132669"/>
                  <a:pt x="522377" y="159498"/>
                </a:cubicBezTo>
                <a:cubicBezTo>
                  <a:pt x="437464" y="187635"/>
                  <a:pt x="432904" y="267302"/>
                  <a:pt x="432904" y="267302"/>
                </a:cubicBezTo>
                <a:cubicBezTo>
                  <a:pt x="432904" y="267302"/>
                  <a:pt x="331779" y="162133"/>
                  <a:pt x="223552" y="159993"/>
                </a:cubicBezTo>
                <a:cubicBezTo>
                  <a:pt x="115326" y="157853"/>
                  <a:pt x="0" y="258735"/>
                  <a:pt x="0" y="258735"/>
                </a:cubicBezTo>
                <a:close/>
              </a:path>
            </a:pathLst>
          </a:custGeom>
          <a:solidFill>
            <a:schemeClr val="l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04" name="Google Shape;1604;p17"/>
          <p:cNvSpPr/>
          <p:nvPr/>
        </p:nvSpPr>
        <p:spPr>
          <a:xfrm>
            <a:off x="9121196" y="-9"/>
            <a:ext cx="3070797" cy="1185699"/>
          </a:xfrm>
          <a:custGeom>
            <a:rect b="b" l="l" r="r" t="t"/>
            <a:pathLst>
              <a:path extrusionOk="0" h="1185699" w="3070797">
                <a:moveTo>
                  <a:pt x="3066479" y="1185700"/>
                </a:moveTo>
                <a:lnTo>
                  <a:pt x="3070797" y="0"/>
                </a:lnTo>
                <a:lnTo>
                  <a:pt x="0" y="0"/>
                </a:lnTo>
                <a:cubicBezTo>
                  <a:pt x="0" y="0"/>
                  <a:pt x="105664" y="185912"/>
                  <a:pt x="311277" y="277674"/>
                </a:cubicBezTo>
                <a:cubicBezTo>
                  <a:pt x="580327" y="397735"/>
                  <a:pt x="858203" y="273228"/>
                  <a:pt x="858203" y="273228"/>
                </a:cubicBezTo>
                <a:cubicBezTo>
                  <a:pt x="858203" y="273228"/>
                  <a:pt x="824865" y="551145"/>
                  <a:pt x="1096137" y="608954"/>
                </a:cubicBezTo>
                <a:cubicBezTo>
                  <a:pt x="1389126" y="671394"/>
                  <a:pt x="1474089" y="431085"/>
                  <a:pt x="1474089" y="431085"/>
                </a:cubicBezTo>
                <a:cubicBezTo>
                  <a:pt x="1474089" y="431085"/>
                  <a:pt x="1531874" y="702331"/>
                  <a:pt x="1883156" y="715673"/>
                </a:cubicBezTo>
                <a:cubicBezTo>
                  <a:pt x="2115503" y="724493"/>
                  <a:pt x="2230057" y="462212"/>
                  <a:pt x="2230057" y="462212"/>
                </a:cubicBezTo>
                <a:cubicBezTo>
                  <a:pt x="2230057" y="462212"/>
                  <a:pt x="2276602" y="814942"/>
                  <a:pt x="2485708" y="995815"/>
                </a:cubicBezTo>
                <a:cubicBezTo>
                  <a:pt x="2694813" y="1176683"/>
                  <a:pt x="3066479" y="1185700"/>
                  <a:pt x="3066479" y="1185700"/>
                </a:cubicBezTo>
                <a:close/>
              </a:path>
            </a:pathLst>
          </a:custGeom>
          <a:solidFill>
            <a:schemeClr val="l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605" name="Google Shape;1605;p17"/>
          <p:cNvGrpSpPr/>
          <p:nvPr/>
        </p:nvGrpSpPr>
        <p:grpSpPr>
          <a:xfrm>
            <a:off x="354570" y="3785522"/>
            <a:ext cx="1210009" cy="1031593"/>
            <a:chOff x="354570" y="3785522"/>
            <a:chExt cx="1210009" cy="1031593"/>
          </a:xfrm>
        </p:grpSpPr>
        <p:sp>
          <p:nvSpPr>
            <p:cNvPr id="1606" name="Google Shape;1606;p17"/>
            <p:cNvSpPr/>
            <p:nvPr/>
          </p:nvSpPr>
          <p:spPr>
            <a:xfrm>
              <a:off x="354570" y="3785522"/>
              <a:ext cx="1210009" cy="1031593"/>
            </a:xfrm>
            <a:custGeom>
              <a:rect b="b" l="l" r="r" t="t"/>
              <a:pathLst>
                <a:path extrusionOk="0" h="1031593" w="1210009">
                  <a:moveTo>
                    <a:pt x="475736" y="1031594"/>
                  </a:moveTo>
                  <a:cubicBezTo>
                    <a:pt x="475736" y="1031594"/>
                    <a:pt x="222369" y="763141"/>
                    <a:pt x="84274" y="572730"/>
                  </a:cubicBezTo>
                  <a:cubicBezTo>
                    <a:pt x="-72861" y="356062"/>
                    <a:pt x="-8618" y="42276"/>
                    <a:pt x="263299" y="3001"/>
                  </a:cubicBezTo>
                  <a:cubicBezTo>
                    <a:pt x="574917" y="-42007"/>
                    <a:pt x="659702" y="434065"/>
                    <a:pt x="659702" y="434065"/>
                  </a:cubicBezTo>
                  <a:cubicBezTo>
                    <a:pt x="659702" y="434065"/>
                    <a:pt x="834632" y="140765"/>
                    <a:pt x="1083565" y="295991"/>
                  </a:cubicBezTo>
                  <a:cubicBezTo>
                    <a:pt x="1221715" y="382135"/>
                    <a:pt x="1257567" y="625949"/>
                    <a:pt x="1136263" y="779372"/>
                  </a:cubicBezTo>
                  <a:cubicBezTo>
                    <a:pt x="1030396" y="913268"/>
                    <a:pt x="777209" y="963103"/>
                    <a:pt x="726053" y="976482"/>
                  </a:cubicBezTo>
                  <a:cubicBezTo>
                    <a:pt x="587344" y="1012766"/>
                    <a:pt x="475736" y="1031594"/>
                    <a:pt x="475736" y="1031594"/>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607" name="Google Shape;1607;p17"/>
            <p:cNvGrpSpPr/>
            <p:nvPr/>
          </p:nvGrpSpPr>
          <p:grpSpPr>
            <a:xfrm>
              <a:off x="478418" y="3898826"/>
              <a:ext cx="138937" cy="366677"/>
              <a:chOff x="478418" y="3898826"/>
              <a:chExt cx="138937" cy="366677"/>
            </a:xfrm>
          </p:grpSpPr>
          <p:sp>
            <p:nvSpPr>
              <p:cNvPr id="1608" name="Google Shape;1608;p17"/>
              <p:cNvSpPr/>
              <p:nvPr/>
            </p:nvSpPr>
            <p:spPr>
              <a:xfrm>
                <a:off x="478418" y="3898826"/>
                <a:ext cx="138937" cy="269808"/>
              </a:xfrm>
              <a:custGeom>
                <a:rect b="b" l="l" r="r" t="t"/>
                <a:pathLst>
                  <a:path extrusionOk="0" h="269808" w="138937">
                    <a:moveTo>
                      <a:pt x="41141" y="269149"/>
                    </a:moveTo>
                    <a:cubicBezTo>
                      <a:pt x="1294" y="279074"/>
                      <a:pt x="-7815" y="174718"/>
                      <a:pt x="6125" y="117434"/>
                    </a:cubicBezTo>
                    <a:cubicBezTo>
                      <a:pt x="20791" y="57179"/>
                      <a:pt x="73257" y="-9680"/>
                      <a:pt x="111552" y="1166"/>
                    </a:cubicBezTo>
                    <a:cubicBezTo>
                      <a:pt x="148403" y="11599"/>
                      <a:pt x="154264" y="47889"/>
                      <a:pt x="90134" y="111510"/>
                    </a:cubicBezTo>
                    <a:cubicBezTo>
                      <a:pt x="37294" y="163929"/>
                      <a:pt x="80131" y="259433"/>
                      <a:pt x="41141" y="269149"/>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09" name="Google Shape;1609;p17"/>
              <p:cNvSpPr/>
              <p:nvPr/>
            </p:nvSpPr>
            <p:spPr>
              <a:xfrm>
                <a:off x="495511" y="4206331"/>
                <a:ext cx="59172" cy="59172"/>
              </a:xfrm>
              <a:custGeom>
                <a:rect b="b" l="l" r="r" t="t"/>
                <a:pathLst>
                  <a:path extrusionOk="0" h="59172" w="59172">
                    <a:moveTo>
                      <a:pt x="556" y="23905"/>
                    </a:moveTo>
                    <a:cubicBezTo>
                      <a:pt x="3694" y="7871"/>
                      <a:pt x="19235" y="-2581"/>
                      <a:pt x="35268" y="556"/>
                    </a:cubicBezTo>
                    <a:cubicBezTo>
                      <a:pt x="51300" y="3693"/>
                      <a:pt x="61754" y="19238"/>
                      <a:pt x="58616" y="35271"/>
                    </a:cubicBezTo>
                    <a:cubicBezTo>
                      <a:pt x="55479" y="51299"/>
                      <a:pt x="39938" y="61757"/>
                      <a:pt x="23905" y="58614"/>
                    </a:cubicBezTo>
                    <a:cubicBezTo>
                      <a:pt x="7872" y="55477"/>
                      <a:pt x="-2581" y="39939"/>
                      <a:pt x="556" y="23905"/>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610" name="Google Shape;1610;p17"/>
          <p:cNvSpPr/>
          <p:nvPr/>
        </p:nvSpPr>
        <p:spPr>
          <a:xfrm>
            <a:off x="207087" y="3094564"/>
            <a:ext cx="292932" cy="283318"/>
          </a:xfrm>
          <a:custGeom>
            <a:rect b="b" l="l" r="r" t="t"/>
            <a:pathLst>
              <a:path extrusionOk="0" h="283318" w="292932">
                <a:moveTo>
                  <a:pt x="230063" y="281039"/>
                </a:moveTo>
                <a:cubicBezTo>
                  <a:pt x="175534" y="299568"/>
                  <a:pt x="-51269" y="202038"/>
                  <a:pt x="10601" y="102356"/>
                </a:cubicBezTo>
                <a:cubicBezTo>
                  <a:pt x="49657" y="39427"/>
                  <a:pt x="184309" y="146393"/>
                  <a:pt x="184309" y="146393"/>
                </a:cubicBezTo>
                <a:cubicBezTo>
                  <a:pt x="184309" y="146393"/>
                  <a:pt x="132340" y="-17342"/>
                  <a:pt x="238884" y="1512"/>
                </a:cubicBezTo>
                <a:cubicBezTo>
                  <a:pt x="334773" y="18472"/>
                  <a:pt x="284593" y="262503"/>
                  <a:pt x="230063" y="28103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11" name="Google Shape;1611;p17"/>
          <p:cNvSpPr/>
          <p:nvPr/>
        </p:nvSpPr>
        <p:spPr>
          <a:xfrm>
            <a:off x="3691367" y="6090534"/>
            <a:ext cx="497686" cy="433840"/>
          </a:xfrm>
          <a:custGeom>
            <a:rect b="b" l="l" r="r" t="t"/>
            <a:pathLst>
              <a:path extrusionOk="0" h="433840" w="497686">
                <a:moveTo>
                  <a:pt x="256060" y="433646"/>
                </a:moveTo>
                <a:cubicBezTo>
                  <a:pt x="161959" y="424311"/>
                  <a:pt x="-110818" y="124446"/>
                  <a:pt x="49373" y="17467"/>
                </a:cubicBezTo>
                <a:cubicBezTo>
                  <a:pt x="150503" y="-50065"/>
                  <a:pt x="279123" y="201293"/>
                  <a:pt x="279123" y="201293"/>
                </a:cubicBezTo>
                <a:cubicBezTo>
                  <a:pt x="279123" y="201293"/>
                  <a:pt x="312664" y="-78761"/>
                  <a:pt x="459120" y="21791"/>
                </a:cubicBezTo>
                <a:cubicBezTo>
                  <a:pt x="590933" y="112279"/>
                  <a:pt x="350160" y="442981"/>
                  <a:pt x="256060" y="43364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12" name="Google Shape;1612;p17"/>
          <p:cNvSpPr/>
          <p:nvPr/>
        </p:nvSpPr>
        <p:spPr>
          <a:xfrm>
            <a:off x="11635549" y="1989004"/>
            <a:ext cx="299678" cy="277828"/>
          </a:xfrm>
          <a:custGeom>
            <a:rect b="b" l="l" r="r" t="t"/>
            <a:pathLst>
              <a:path extrusionOk="0" h="277828" w="299678">
                <a:moveTo>
                  <a:pt x="104013" y="277616"/>
                </a:moveTo>
                <a:cubicBezTo>
                  <a:pt x="161227" y="284112"/>
                  <a:pt x="362077" y="140538"/>
                  <a:pt x="280416" y="56312"/>
                </a:cubicBezTo>
                <a:cubicBezTo>
                  <a:pt x="228854" y="3143"/>
                  <a:pt x="120079" y="136322"/>
                  <a:pt x="120079" y="136322"/>
                </a:cubicBezTo>
                <a:cubicBezTo>
                  <a:pt x="120079" y="136322"/>
                  <a:pt x="135954" y="-34722"/>
                  <a:pt x="35878" y="6375"/>
                </a:cubicBezTo>
                <a:cubicBezTo>
                  <a:pt x="-54165" y="43358"/>
                  <a:pt x="46800" y="271119"/>
                  <a:pt x="104013" y="27761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13" name="Google Shape;1613;p17"/>
          <p:cNvSpPr/>
          <p:nvPr/>
        </p:nvSpPr>
        <p:spPr>
          <a:xfrm>
            <a:off x="8613335" y="321842"/>
            <a:ext cx="409452" cy="393500"/>
          </a:xfrm>
          <a:custGeom>
            <a:rect b="b" l="l" r="r" t="t"/>
            <a:pathLst>
              <a:path extrusionOk="0" h="393500" w="409452">
                <a:moveTo>
                  <a:pt x="97848" y="391205"/>
                </a:moveTo>
                <a:cubicBezTo>
                  <a:pt x="174747" y="413818"/>
                  <a:pt x="484373" y="265137"/>
                  <a:pt x="392615" y="130129"/>
                </a:cubicBezTo>
                <a:cubicBezTo>
                  <a:pt x="334703" y="44901"/>
                  <a:pt x="153665" y="201385"/>
                  <a:pt x="153665" y="201385"/>
                </a:cubicBezTo>
                <a:cubicBezTo>
                  <a:pt x="153665" y="201385"/>
                  <a:pt x="216466" y="-29243"/>
                  <a:pt x="69464" y="3112"/>
                </a:cubicBezTo>
                <a:cubicBezTo>
                  <a:pt x="-62870" y="32231"/>
                  <a:pt x="20950" y="368593"/>
                  <a:pt x="97848" y="39120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14" name="Google Shape;1614;p17"/>
          <p:cNvSpPr/>
          <p:nvPr/>
        </p:nvSpPr>
        <p:spPr>
          <a:xfrm>
            <a:off x="5674985" y="148210"/>
            <a:ext cx="571391" cy="549099"/>
          </a:xfrm>
          <a:custGeom>
            <a:rect b="b" l="l" r="r" t="t"/>
            <a:pathLst>
              <a:path extrusionOk="0" h="549099" w="571391">
                <a:moveTo>
                  <a:pt x="434845" y="545896"/>
                </a:moveTo>
                <a:cubicBezTo>
                  <a:pt x="327568" y="577455"/>
                  <a:pt x="-104562" y="369978"/>
                  <a:pt x="23498" y="181584"/>
                </a:cubicBezTo>
                <a:cubicBezTo>
                  <a:pt x="104334" y="62655"/>
                  <a:pt x="356930" y="281016"/>
                  <a:pt x="356930" y="281016"/>
                </a:cubicBezTo>
                <a:cubicBezTo>
                  <a:pt x="356930" y="281016"/>
                  <a:pt x="269307" y="-40807"/>
                  <a:pt x="474481" y="4342"/>
                </a:cubicBezTo>
                <a:cubicBezTo>
                  <a:pt x="659133" y="44976"/>
                  <a:pt x="542122" y="514342"/>
                  <a:pt x="434845" y="54589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15" name="Google Shape;1615;p17"/>
          <p:cNvSpPr/>
          <p:nvPr/>
        </p:nvSpPr>
        <p:spPr>
          <a:xfrm>
            <a:off x="11447175" y="2504495"/>
            <a:ext cx="237833" cy="230040"/>
          </a:xfrm>
          <a:custGeom>
            <a:rect b="b" l="l" r="r" t="t"/>
            <a:pathLst>
              <a:path extrusionOk="0" h="230040" w="237833">
                <a:moveTo>
                  <a:pt x="186786" y="228188"/>
                </a:moveTo>
                <a:cubicBezTo>
                  <a:pt x="142527" y="243238"/>
                  <a:pt x="-41623" y="164047"/>
                  <a:pt x="8605" y="83110"/>
                </a:cubicBezTo>
                <a:cubicBezTo>
                  <a:pt x="40292" y="32018"/>
                  <a:pt x="149639" y="118867"/>
                  <a:pt x="149639" y="118867"/>
                </a:cubicBezTo>
                <a:cubicBezTo>
                  <a:pt x="149639" y="118867"/>
                  <a:pt x="107475" y="-14077"/>
                  <a:pt x="193962" y="1227"/>
                </a:cubicBezTo>
                <a:cubicBezTo>
                  <a:pt x="271813" y="15000"/>
                  <a:pt x="231045" y="213145"/>
                  <a:pt x="186786" y="22818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16" name="Google Shape;1616;p17"/>
          <p:cNvSpPr/>
          <p:nvPr/>
        </p:nvSpPr>
        <p:spPr>
          <a:xfrm>
            <a:off x="768445" y="3229715"/>
            <a:ext cx="219515" cy="213273"/>
          </a:xfrm>
          <a:custGeom>
            <a:rect b="b" l="l" r="r" t="t"/>
            <a:pathLst>
              <a:path extrusionOk="0" h="213273" w="219515">
                <a:moveTo>
                  <a:pt x="46901" y="211578"/>
                </a:moveTo>
                <a:cubicBezTo>
                  <a:pt x="87744" y="225459"/>
                  <a:pt x="257861" y="151748"/>
                  <a:pt x="211614" y="76786"/>
                </a:cubicBezTo>
                <a:cubicBezTo>
                  <a:pt x="182423" y="29460"/>
                  <a:pt x="81362" y="110162"/>
                  <a:pt x="81362" y="110162"/>
                </a:cubicBezTo>
                <a:cubicBezTo>
                  <a:pt x="81362" y="110162"/>
                  <a:pt x="120523" y="-13168"/>
                  <a:pt x="40640" y="1158"/>
                </a:cubicBezTo>
                <a:cubicBezTo>
                  <a:pt x="-31248" y="14048"/>
                  <a:pt x="6051" y="197697"/>
                  <a:pt x="46901" y="2115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17" name="Google Shape;1617;p17"/>
          <p:cNvSpPr/>
          <p:nvPr/>
        </p:nvSpPr>
        <p:spPr>
          <a:xfrm>
            <a:off x="650178" y="4823885"/>
            <a:ext cx="634529" cy="1649823"/>
          </a:xfrm>
          <a:custGeom>
            <a:rect b="b" l="l" r="r" t="t"/>
            <a:pathLst>
              <a:path extrusionOk="0" h="1649823" w="634529">
                <a:moveTo>
                  <a:pt x="183056" y="0"/>
                </a:moveTo>
                <a:cubicBezTo>
                  <a:pt x="99140" y="32353"/>
                  <a:pt x="74337" y="150902"/>
                  <a:pt x="47959" y="225317"/>
                </a:cubicBezTo>
                <a:cubicBezTo>
                  <a:pt x="-13782" y="399491"/>
                  <a:pt x="-50269" y="845998"/>
                  <a:pt x="160945" y="939673"/>
                </a:cubicBezTo>
                <a:cubicBezTo>
                  <a:pt x="375765" y="1034948"/>
                  <a:pt x="578711" y="752926"/>
                  <a:pt x="576984" y="565442"/>
                </a:cubicBezTo>
                <a:cubicBezTo>
                  <a:pt x="575663" y="421189"/>
                  <a:pt x="358303" y="435521"/>
                  <a:pt x="297521" y="521602"/>
                </a:cubicBezTo>
                <a:cubicBezTo>
                  <a:pt x="119048" y="774351"/>
                  <a:pt x="475314" y="932809"/>
                  <a:pt x="583023" y="1093654"/>
                </a:cubicBezTo>
                <a:cubicBezTo>
                  <a:pt x="630191" y="1164101"/>
                  <a:pt x="633906" y="1242257"/>
                  <a:pt x="634522" y="1325537"/>
                </a:cubicBezTo>
                <a:cubicBezTo>
                  <a:pt x="635461" y="1452442"/>
                  <a:pt x="557591" y="1664227"/>
                  <a:pt x="399229" y="1649051"/>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618" name="Google Shape;1618;p17"/>
          <p:cNvGrpSpPr/>
          <p:nvPr/>
        </p:nvGrpSpPr>
        <p:grpSpPr>
          <a:xfrm>
            <a:off x="10464549" y="3919228"/>
            <a:ext cx="1313734" cy="2682866"/>
            <a:chOff x="10464549" y="3919228"/>
            <a:chExt cx="1313734" cy="2682866"/>
          </a:xfrm>
        </p:grpSpPr>
        <p:sp>
          <p:nvSpPr>
            <p:cNvPr id="1619" name="Google Shape;1619;p17"/>
            <p:cNvSpPr/>
            <p:nvPr/>
          </p:nvSpPr>
          <p:spPr>
            <a:xfrm>
              <a:off x="10887479" y="4886649"/>
              <a:ext cx="410318" cy="1715445"/>
            </a:xfrm>
            <a:custGeom>
              <a:rect b="b" l="l" r="r" t="t"/>
              <a:pathLst>
                <a:path extrusionOk="0" h="1715445" w="410318">
                  <a:moveTo>
                    <a:pt x="72176" y="1715446"/>
                  </a:moveTo>
                  <a:cubicBezTo>
                    <a:pt x="72176" y="1715446"/>
                    <a:pt x="41632" y="1676647"/>
                    <a:pt x="26774" y="1651882"/>
                  </a:cubicBezTo>
                  <a:cubicBezTo>
                    <a:pt x="-71271" y="1488497"/>
                    <a:pt x="127484" y="1514913"/>
                    <a:pt x="181776" y="1418425"/>
                  </a:cubicBezTo>
                  <a:cubicBezTo>
                    <a:pt x="234228" y="1325264"/>
                    <a:pt x="170728" y="1257141"/>
                    <a:pt x="156504" y="1157224"/>
                  </a:cubicBezTo>
                  <a:cubicBezTo>
                    <a:pt x="139994" y="1040924"/>
                    <a:pt x="408853" y="954494"/>
                    <a:pt x="410314" y="1085634"/>
                  </a:cubicBezTo>
                  <a:cubicBezTo>
                    <a:pt x="411329" y="1177404"/>
                    <a:pt x="237466" y="1244022"/>
                    <a:pt x="172506" y="949496"/>
                  </a:cubicBezTo>
                  <a:cubicBezTo>
                    <a:pt x="139740" y="801059"/>
                    <a:pt x="299189" y="462483"/>
                    <a:pt x="169267" y="355600"/>
                  </a:cubicBezTo>
                  <a:cubicBezTo>
                    <a:pt x="26774" y="238461"/>
                    <a:pt x="-21424" y="655968"/>
                    <a:pt x="99417" y="653059"/>
                  </a:cubicBezTo>
                  <a:cubicBezTo>
                    <a:pt x="253722" y="649338"/>
                    <a:pt x="233339" y="0"/>
                    <a:pt x="233339" y="0"/>
                  </a:cubicBezTo>
                </a:path>
              </a:pathLst>
            </a:custGeom>
            <a:noFill/>
            <a:ln cap="rnd" cmpd="sng" w="1970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20" name="Google Shape;1620;p17"/>
            <p:cNvSpPr/>
            <p:nvPr/>
          </p:nvSpPr>
          <p:spPr>
            <a:xfrm>
              <a:off x="10464549" y="3919228"/>
              <a:ext cx="1313734" cy="980037"/>
            </a:xfrm>
            <a:custGeom>
              <a:rect b="b" l="l" r="r" t="t"/>
              <a:pathLst>
                <a:path extrusionOk="0" h="980037" w="1313734">
                  <a:moveTo>
                    <a:pt x="658301" y="980038"/>
                  </a:moveTo>
                  <a:cubicBezTo>
                    <a:pt x="658301" y="980038"/>
                    <a:pt x="360995" y="912670"/>
                    <a:pt x="121282" y="628692"/>
                  </a:cubicBezTo>
                  <a:cubicBezTo>
                    <a:pt x="-113795" y="350264"/>
                    <a:pt x="18666" y="13847"/>
                    <a:pt x="298002" y="1833"/>
                  </a:cubicBezTo>
                  <a:cubicBezTo>
                    <a:pt x="498916" y="-6809"/>
                    <a:pt x="660651" y="318964"/>
                    <a:pt x="660651" y="318964"/>
                  </a:cubicBezTo>
                  <a:cubicBezTo>
                    <a:pt x="660651" y="318964"/>
                    <a:pt x="827846" y="-72094"/>
                    <a:pt x="1123693" y="11796"/>
                  </a:cubicBezTo>
                  <a:cubicBezTo>
                    <a:pt x="1401442" y="90568"/>
                    <a:pt x="1329941" y="442536"/>
                    <a:pt x="1192019" y="628286"/>
                  </a:cubicBezTo>
                  <a:cubicBezTo>
                    <a:pt x="968816" y="928876"/>
                    <a:pt x="658301" y="980038"/>
                    <a:pt x="658301" y="980038"/>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621" name="Google Shape;1621;p17"/>
            <p:cNvGrpSpPr/>
            <p:nvPr/>
          </p:nvGrpSpPr>
          <p:grpSpPr>
            <a:xfrm>
              <a:off x="10601722" y="4029051"/>
              <a:ext cx="118352" cy="383030"/>
              <a:chOff x="10601722" y="4029051"/>
              <a:chExt cx="118352" cy="383030"/>
            </a:xfrm>
          </p:grpSpPr>
          <p:sp>
            <p:nvSpPr>
              <p:cNvPr id="1622" name="Google Shape;1622;p17"/>
              <p:cNvSpPr/>
              <p:nvPr/>
            </p:nvSpPr>
            <p:spPr>
              <a:xfrm>
                <a:off x="10601722" y="4029051"/>
                <a:ext cx="118352" cy="287012"/>
              </a:xfrm>
              <a:custGeom>
                <a:rect b="b" l="l" r="r" t="t"/>
                <a:pathLst>
                  <a:path extrusionOk="0" h="287012" w="118352">
                    <a:moveTo>
                      <a:pt x="65579" y="284961"/>
                    </a:moveTo>
                    <a:cubicBezTo>
                      <a:pt x="27288" y="302881"/>
                      <a:pt x="-2557" y="199179"/>
                      <a:pt x="173" y="138511"/>
                    </a:cubicBezTo>
                    <a:cubicBezTo>
                      <a:pt x="3095" y="74693"/>
                      <a:pt x="42909" y="-3278"/>
                      <a:pt x="83740" y="106"/>
                    </a:cubicBezTo>
                    <a:cubicBezTo>
                      <a:pt x="123046" y="3364"/>
                      <a:pt x="136191" y="38899"/>
                      <a:pt x="83930" y="115905"/>
                    </a:cubicBezTo>
                    <a:cubicBezTo>
                      <a:pt x="40877" y="179354"/>
                      <a:pt x="103107" y="267429"/>
                      <a:pt x="65579" y="284961"/>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23" name="Google Shape;1623;p17"/>
              <p:cNvSpPr/>
              <p:nvPr/>
            </p:nvSpPr>
            <p:spPr>
              <a:xfrm>
                <a:off x="10655871" y="4351134"/>
                <a:ext cx="60959" cy="60947"/>
              </a:xfrm>
              <a:custGeom>
                <a:rect b="b" l="l" r="r" t="t"/>
                <a:pathLst>
                  <a:path extrusionOk="0" h="60947" w="60959">
                    <a:moveTo>
                      <a:pt x="0" y="30474"/>
                    </a:moveTo>
                    <a:cubicBezTo>
                      <a:pt x="0" y="13646"/>
                      <a:pt x="13653" y="0"/>
                      <a:pt x="30480" y="0"/>
                    </a:cubicBezTo>
                    <a:cubicBezTo>
                      <a:pt x="47308" y="0"/>
                      <a:pt x="60960" y="13646"/>
                      <a:pt x="60960" y="30474"/>
                    </a:cubicBezTo>
                    <a:cubicBezTo>
                      <a:pt x="60960" y="47301"/>
                      <a:pt x="47308" y="60947"/>
                      <a:pt x="30480" y="60947"/>
                    </a:cubicBezTo>
                    <a:cubicBezTo>
                      <a:pt x="13653" y="60947"/>
                      <a:pt x="0" y="47301"/>
                      <a:pt x="0" y="30474"/>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1624" name="Google Shape;1624;p17"/>
          <p:cNvGrpSpPr/>
          <p:nvPr/>
        </p:nvGrpSpPr>
        <p:grpSpPr>
          <a:xfrm>
            <a:off x="9177875" y="141297"/>
            <a:ext cx="2599334" cy="2760661"/>
            <a:chOff x="9177875" y="-87303"/>
            <a:chExt cx="2599334" cy="2760661"/>
          </a:xfrm>
        </p:grpSpPr>
        <p:grpSp>
          <p:nvGrpSpPr>
            <p:cNvPr id="1625" name="Google Shape;1625;p17"/>
            <p:cNvGrpSpPr/>
            <p:nvPr/>
          </p:nvGrpSpPr>
          <p:grpSpPr>
            <a:xfrm>
              <a:off x="10756836" y="-87303"/>
              <a:ext cx="1020373" cy="1759675"/>
              <a:chOff x="10756836" y="-87303"/>
              <a:chExt cx="1020373" cy="1759675"/>
            </a:xfrm>
          </p:grpSpPr>
          <p:sp>
            <p:nvSpPr>
              <p:cNvPr id="1626" name="Google Shape;1626;p17"/>
              <p:cNvSpPr/>
              <p:nvPr/>
            </p:nvSpPr>
            <p:spPr>
              <a:xfrm>
                <a:off x="10764707" y="-87015"/>
                <a:ext cx="1012284" cy="1759052"/>
              </a:xfrm>
              <a:custGeom>
                <a:rect b="b" l="l" r="r" t="t"/>
                <a:pathLst>
                  <a:path extrusionOk="0" h="1759052" w="1012284">
                    <a:moveTo>
                      <a:pt x="600712" y="22441"/>
                    </a:moveTo>
                    <a:cubicBezTo>
                      <a:pt x="573217" y="36543"/>
                      <a:pt x="545785" y="58319"/>
                      <a:pt x="518798" y="83938"/>
                    </a:cubicBezTo>
                    <a:cubicBezTo>
                      <a:pt x="509019" y="93051"/>
                      <a:pt x="499621" y="103713"/>
                      <a:pt x="489969" y="114050"/>
                    </a:cubicBezTo>
                    <a:cubicBezTo>
                      <a:pt x="478793" y="126274"/>
                      <a:pt x="468251" y="140041"/>
                      <a:pt x="457202" y="153828"/>
                    </a:cubicBezTo>
                    <a:cubicBezTo>
                      <a:pt x="377193" y="252179"/>
                      <a:pt x="303660" y="383608"/>
                      <a:pt x="238889" y="523156"/>
                    </a:cubicBezTo>
                    <a:cubicBezTo>
                      <a:pt x="200091" y="606233"/>
                      <a:pt x="164213" y="690887"/>
                      <a:pt x="132845" y="770631"/>
                    </a:cubicBezTo>
                    <a:cubicBezTo>
                      <a:pt x="121478" y="800057"/>
                      <a:pt x="114493" y="820174"/>
                      <a:pt x="104333" y="847650"/>
                    </a:cubicBezTo>
                    <a:cubicBezTo>
                      <a:pt x="74742" y="926606"/>
                      <a:pt x="-45146" y="1520941"/>
                      <a:pt x="18227" y="1551535"/>
                    </a:cubicBezTo>
                    <a:lnTo>
                      <a:pt x="11433" y="1553161"/>
                    </a:lnTo>
                    <a:cubicBezTo>
                      <a:pt x="11433" y="1553161"/>
                      <a:pt x="47373" y="1580612"/>
                      <a:pt x="97983" y="1615353"/>
                    </a:cubicBezTo>
                    <a:cubicBezTo>
                      <a:pt x="129543" y="1637793"/>
                      <a:pt x="166881" y="1659066"/>
                      <a:pt x="213236" y="1683787"/>
                    </a:cubicBezTo>
                    <a:cubicBezTo>
                      <a:pt x="234572" y="1694956"/>
                      <a:pt x="252986" y="1704418"/>
                      <a:pt x="276037" y="1714082"/>
                    </a:cubicBezTo>
                    <a:cubicBezTo>
                      <a:pt x="331028" y="1737736"/>
                      <a:pt x="386908" y="1755605"/>
                      <a:pt x="445519" y="1758964"/>
                    </a:cubicBezTo>
                    <a:cubicBezTo>
                      <a:pt x="449392" y="1759218"/>
                      <a:pt x="453202" y="1758831"/>
                      <a:pt x="457075" y="1758958"/>
                    </a:cubicBezTo>
                    <a:cubicBezTo>
                      <a:pt x="486159" y="1759663"/>
                      <a:pt x="514480" y="1755935"/>
                      <a:pt x="542356" y="1748226"/>
                    </a:cubicBezTo>
                    <a:cubicBezTo>
                      <a:pt x="547944" y="1746740"/>
                      <a:pt x="553659" y="1746537"/>
                      <a:pt x="559184" y="1744664"/>
                    </a:cubicBezTo>
                    <a:cubicBezTo>
                      <a:pt x="590616" y="1733653"/>
                      <a:pt x="620906" y="1718292"/>
                      <a:pt x="648655" y="1692822"/>
                    </a:cubicBezTo>
                    <a:cubicBezTo>
                      <a:pt x="797880" y="1555898"/>
                      <a:pt x="674690" y="1436067"/>
                      <a:pt x="674690" y="1436067"/>
                    </a:cubicBezTo>
                    <a:lnTo>
                      <a:pt x="667769" y="1432784"/>
                    </a:lnTo>
                    <a:cubicBezTo>
                      <a:pt x="707647" y="1433552"/>
                      <a:pt x="747144" y="1429837"/>
                      <a:pt x="783275" y="1414508"/>
                    </a:cubicBezTo>
                    <a:cubicBezTo>
                      <a:pt x="828932" y="1395185"/>
                      <a:pt x="868873" y="1360171"/>
                      <a:pt x="895289" y="1303466"/>
                    </a:cubicBezTo>
                    <a:cubicBezTo>
                      <a:pt x="944248" y="1198348"/>
                      <a:pt x="832107" y="1133908"/>
                      <a:pt x="832107" y="1133908"/>
                    </a:cubicBezTo>
                    <a:lnTo>
                      <a:pt x="818010" y="1119976"/>
                    </a:lnTo>
                    <a:cubicBezTo>
                      <a:pt x="887161" y="1089020"/>
                      <a:pt x="940057" y="1050056"/>
                      <a:pt x="969965" y="1005346"/>
                    </a:cubicBezTo>
                    <a:cubicBezTo>
                      <a:pt x="982348" y="986874"/>
                      <a:pt x="991682" y="968205"/>
                      <a:pt x="998476" y="948964"/>
                    </a:cubicBezTo>
                    <a:cubicBezTo>
                      <a:pt x="1018670" y="891827"/>
                      <a:pt x="1015431" y="833687"/>
                      <a:pt x="997080" y="786150"/>
                    </a:cubicBezTo>
                    <a:cubicBezTo>
                      <a:pt x="948121" y="659389"/>
                      <a:pt x="789752" y="686345"/>
                      <a:pt x="789752" y="686345"/>
                    </a:cubicBezTo>
                    <a:lnTo>
                      <a:pt x="774512" y="685209"/>
                    </a:lnTo>
                    <a:cubicBezTo>
                      <a:pt x="784736" y="671452"/>
                      <a:pt x="797562" y="660349"/>
                      <a:pt x="806516" y="645692"/>
                    </a:cubicBezTo>
                    <a:cubicBezTo>
                      <a:pt x="826773" y="612653"/>
                      <a:pt x="844108" y="579453"/>
                      <a:pt x="859094" y="546036"/>
                    </a:cubicBezTo>
                    <a:cubicBezTo>
                      <a:pt x="903861" y="446594"/>
                      <a:pt x="925261" y="347435"/>
                      <a:pt x="918657" y="260783"/>
                    </a:cubicBezTo>
                    <a:cubicBezTo>
                      <a:pt x="918594" y="260518"/>
                      <a:pt x="918403" y="260316"/>
                      <a:pt x="918339" y="260052"/>
                    </a:cubicBezTo>
                    <a:cubicBezTo>
                      <a:pt x="913895" y="202454"/>
                      <a:pt x="897067" y="150637"/>
                      <a:pt x="867095" y="107673"/>
                    </a:cubicBezTo>
                    <a:cubicBezTo>
                      <a:pt x="866968" y="107482"/>
                      <a:pt x="866968" y="107132"/>
                      <a:pt x="866841" y="106942"/>
                    </a:cubicBezTo>
                    <a:cubicBezTo>
                      <a:pt x="862142" y="100260"/>
                      <a:pt x="855094" y="95369"/>
                      <a:pt x="849760" y="89144"/>
                    </a:cubicBezTo>
                    <a:cubicBezTo>
                      <a:pt x="820740" y="55449"/>
                      <a:pt x="783465" y="26867"/>
                      <a:pt x="734507" y="9165"/>
                    </a:cubicBezTo>
                    <a:cubicBezTo>
                      <a:pt x="712409" y="1179"/>
                      <a:pt x="690057" y="-1530"/>
                      <a:pt x="668023" y="811"/>
                    </a:cubicBezTo>
                    <a:cubicBezTo>
                      <a:pt x="667769" y="837"/>
                      <a:pt x="667514" y="1046"/>
                      <a:pt x="667261" y="1073"/>
                    </a:cubicBezTo>
                    <a:cubicBezTo>
                      <a:pt x="644972" y="3538"/>
                      <a:pt x="623064" y="10956"/>
                      <a:pt x="600712" y="2244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627" name="Google Shape;1627;p17"/>
              <p:cNvGrpSpPr/>
              <p:nvPr/>
            </p:nvGrpSpPr>
            <p:grpSpPr>
              <a:xfrm>
                <a:off x="10756836" y="-87303"/>
                <a:ext cx="1020373" cy="1759675"/>
                <a:chOff x="10756836" y="-87303"/>
                <a:chExt cx="1020373" cy="1759675"/>
              </a:xfrm>
            </p:grpSpPr>
            <p:sp>
              <p:nvSpPr>
                <p:cNvPr id="1628" name="Google Shape;1628;p17"/>
                <p:cNvSpPr/>
                <p:nvPr/>
              </p:nvSpPr>
              <p:spPr>
                <a:xfrm>
                  <a:off x="10756836" y="-87303"/>
                  <a:ext cx="927686" cy="1171813"/>
                </a:xfrm>
                <a:custGeom>
                  <a:rect b="b" l="l" r="r" t="t"/>
                  <a:pathLst>
                    <a:path extrusionOk="0" h="1171813" w="927686">
                      <a:moveTo>
                        <a:pt x="0" y="1171813"/>
                      </a:moveTo>
                      <a:cubicBezTo>
                        <a:pt x="0" y="1171813"/>
                        <a:pt x="385826" y="-120033"/>
                        <a:pt x="742886" y="9070"/>
                      </a:cubicBezTo>
                      <a:cubicBezTo>
                        <a:pt x="975614" y="93240"/>
                        <a:pt x="975741" y="382583"/>
                        <a:pt x="814642" y="645426"/>
                      </a:cubicBezTo>
                      <a:cubicBezTo>
                        <a:pt x="704596" y="824995"/>
                        <a:pt x="489966" y="938838"/>
                        <a:pt x="489966" y="938838"/>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29" name="Google Shape;1629;p17"/>
                <p:cNvSpPr/>
                <p:nvPr/>
              </p:nvSpPr>
              <p:spPr>
                <a:xfrm>
                  <a:off x="11104118" y="596337"/>
                  <a:ext cx="673091" cy="502125"/>
                </a:xfrm>
                <a:custGeom>
                  <a:rect b="b" l="l" r="r" t="t"/>
                  <a:pathLst>
                    <a:path extrusionOk="0" h="502125" w="673091">
                      <a:moveTo>
                        <a:pt x="450342" y="2347"/>
                      </a:moveTo>
                      <a:cubicBezTo>
                        <a:pt x="450342" y="2347"/>
                        <a:pt x="608964" y="-24358"/>
                        <a:pt x="657923" y="102404"/>
                      </a:cubicBezTo>
                      <a:cubicBezTo>
                        <a:pt x="706818" y="229162"/>
                        <a:pt x="648081" y="433429"/>
                        <a:pt x="324993" y="482750"/>
                      </a:cubicBezTo>
                      <a:cubicBezTo>
                        <a:pt x="114173" y="514925"/>
                        <a:pt x="0" y="497317"/>
                        <a:pt x="0" y="497317"/>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30" name="Google Shape;1630;p17"/>
                <p:cNvSpPr/>
                <p:nvPr/>
              </p:nvSpPr>
              <p:spPr>
                <a:xfrm>
                  <a:off x="11170856" y="1046530"/>
                  <a:ext cx="501380" cy="300714"/>
                </a:xfrm>
                <a:custGeom>
                  <a:rect b="b" l="l" r="r" t="t"/>
                  <a:pathLst>
                    <a:path extrusionOk="0" h="300714" w="501380">
                      <a:moveTo>
                        <a:pt x="425768" y="0"/>
                      </a:moveTo>
                      <a:cubicBezTo>
                        <a:pt x="425768" y="0"/>
                        <a:pt x="537973" y="64637"/>
                        <a:pt x="489014" y="169755"/>
                      </a:cubicBezTo>
                      <a:cubicBezTo>
                        <a:pt x="383350" y="396577"/>
                        <a:pt x="65977" y="272110"/>
                        <a:pt x="0" y="21396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31" name="Google Shape;1631;p17"/>
                <p:cNvSpPr/>
                <p:nvPr/>
              </p:nvSpPr>
              <p:spPr>
                <a:xfrm>
                  <a:off x="10776331" y="1348816"/>
                  <a:ext cx="710614" cy="323556"/>
                </a:xfrm>
                <a:custGeom>
                  <a:rect b="b" l="l" r="r" t="t"/>
                  <a:pathLst>
                    <a:path extrusionOk="0" h="323556" w="710614">
                      <a:moveTo>
                        <a:pt x="662876" y="0"/>
                      </a:moveTo>
                      <a:cubicBezTo>
                        <a:pt x="662876" y="0"/>
                        <a:pt x="786002" y="119228"/>
                        <a:pt x="636777" y="256153"/>
                      </a:cubicBezTo>
                      <a:cubicBezTo>
                        <a:pt x="407162" y="466839"/>
                        <a:pt x="0" y="116313"/>
                        <a:pt x="0" y="11631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1632" name="Google Shape;1632;p17"/>
            <p:cNvGrpSpPr/>
            <p:nvPr/>
          </p:nvGrpSpPr>
          <p:grpSpPr>
            <a:xfrm>
              <a:off x="9631305" y="327341"/>
              <a:ext cx="1875664" cy="2346017"/>
              <a:chOff x="9631305" y="327341"/>
              <a:chExt cx="1875664" cy="2346017"/>
            </a:xfrm>
          </p:grpSpPr>
          <p:sp>
            <p:nvSpPr>
              <p:cNvPr id="1633" name="Google Shape;1633;p17"/>
              <p:cNvSpPr/>
              <p:nvPr/>
            </p:nvSpPr>
            <p:spPr>
              <a:xfrm>
                <a:off x="11148923" y="1624803"/>
                <a:ext cx="358046" cy="288661"/>
              </a:xfrm>
              <a:custGeom>
                <a:rect b="b" l="l" r="r" t="t"/>
                <a:pathLst>
                  <a:path extrusionOk="0" h="288661" w="358046">
                    <a:moveTo>
                      <a:pt x="150267" y="281994"/>
                    </a:moveTo>
                    <a:cubicBezTo>
                      <a:pt x="-34392" y="231111"/>
                      <a:pt x="-14706" y="69574"/>
                      <a:pt x="31204" y="20037"/>
                    </a:cubicBezTo>
                    <a:cubicBezTo>
                      <a:pt x="77114" y="-29499"/>
                      <a:pt x="318922" y="19974"/>
                      <a:pt x="351117" y="90402"/>
                    </a:cubicBezTo>
                    <a:cubicBezTo>
                      <a:pt x="383375" y="160830"/>
                      <a:pt x="300761" y="323453"/>
                      <a:pt x="150267" y="281994"/>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34" name="Google Shape;1634;p17"/>
              <p:cNvSpPr/>
              <p:nvPr/>
            </p:nvSpPr>
            <p:spPr>
              <a:xfrm>
                <a:off x="10443361" y="2314661"/>
                <a:ext cx="280481" cy="358697"/>
              </a:xfrm>
              <a:custGeom>
                <a:rect b="b" l="l" r="r" t="t"/>
                <a:pathLst>
                  <a:path extrusionOk="0" h="358697" w="280481">
                    <a:moveTo>
                      <a:pt x="3278" y="219484"/>
                    </a:moveTo>
                    <a:cubicBezTo>
                      <a:pt x="-24472" y="29955"/>
                      <a:pt x="131294" y="-17054"/>
                      <a:pt x="195111" y="5025"/>
                    </a:cubicBezTo>
                    <a:cubicBezTo>
                      <a:pt x="258992" y="27104"/>
                      <a:pt x="311062" y="268341"/>
                      <a:pt x="259563" y="326202"/>
                    </a:cubicBezTo>
                    <a:cubicBezTo>
                      <a:pt x="208065" y="384057"/>
                      <a:pt x="25947" y="373922"/>
                      <a:pt x="3278" y="219484"/>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635" name="Google Shape;1635;p17"/>
              <p:cNvGrpSpPr/>
              <p:nvPr/>
            </p:nvGrpSpPr>
            <p:grpSpPr>
              <a:xfrm>
                <a:off x="9631305" y="327341"/>
                <a:ext cx="1688831" cy="2194547"/>
                <a:chOff x="9631305" y="327341"/>
                <a:chExt cx="1688831" cy="2194547"/>
              </a:xfrm>
            </p:grpSpPr>
            <p:grpSp>
              <p:nvGrpSpPr>
                <p:cNvPr id="1636" name="Google Shape;1636;p17"/>
                <p:cNvGrpSpPr/>
                <p:nvPr/>
              </p:nvGrpSpPr>
              <p:grpSpPr>
                <a:xfrm>
                  <a:off x="9837166" y="1040891"/>
                  <a:ext cx="1482970" cy="1480997"/>
                  <a:chOff x="9837166" y="1040891"/>
                  <a:chExt cx="1482970" cy="1480997"/>
                </a:xfrm>
              </p:grpSpPr>
              <p:sp>
                <p:nvSpPr>
                  <p:cNvPr id="1637" name="Google Shape;1637;p17"/>
                  <p:cNvSpPr/>
                  <p:nvPr/>
                </p:nvSpPr>
                <p:spPr>
                  <a:xfrm>
                    <a:off x="9837166" y="1040891"/>
                    <a:ext cx="1482970" cy="1480997"/>
                  </a:xfrm>
                  <a:custGeom>
                    <a:rect b="b" l="l" r="r" t="t"/>
                    <a:pathLst>
                      <a:path extrusionOk="0" h="1480997" w="1482970">
                        <a:moveTo>
                          <a:pt x="0" y="687851"/>
                        </a:moveTo>
                        <a:cubicBezTo>
                          <a:pt x="0" y="687851"/>
                          <a:pt x="493776" y="1462399"/>
                          <a:pt x="572071" y="1480458"/>
                        </a:cubicBezTo>
                        <a:cubicBezTo>
                          <a:pt x="622427" y="1492091"/>
                          <a:pt x="884745" y="1313974"/>
                          <a:pt x="1120965" y="1098296"/>
                        </a:cubicBezTo>
                        <a:cubicBezTo>
                          <a:pt x="1360488" y="879646"/>
                          <a:pt x="1510792" y="632936"/>
                          <a:pt x="1478661" y="567658"/>
                        </a:cubicBezTo>
                        <a:cubicBezTo>
                          <a:pt x="1458976" y="527641"/>
                          <a:pt x="682053" y="0"/>
                          <a:pt x="682053" y="0"/>
                        </a:cubicBezTo>
                        <a:lnTo>
                          <a:pt x="0" y="687851"/>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38" name="Google Shape;1638;p17"/>
                  <p:cNvSpPr/>
                  <p:nvPr/>
                </p:nvSpPr>
                <p:spPr>
                  <a:xfrm>
                    <a:off x="10370311" y="1594586"/>
                    <a:ext cx="907478" cy="876611"/>
                  </a:xfrm>
                  <a:custGeom>
                    <a:rect b="b" l="l" r="r" t="t"/>
                    <a:pathLst>
                      <a:path extrusionOk="0" h="876611" w="907478">
                        <a:moveTo>
                          <a:pt x="0" y="876611"/>
                        </a:moveTo>
                        <a:cubicBezTo>
                          <a:pt x="0" y="876611"/>
                          <a:pt x="274510" y="721830"/>
                          <a:pt x="501396" y="502679"/>
                        </a:cubicBezTo>
                        <a:cubicBezTo>
                          <a:pt x="728282" y="283527"/>
                          <a:pt x="907479" y="0"/>
                          <a:pt x="907479"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39" name="Google Shape;1639;p17"/>
                  <p:cNvSpPr/>
                  <p:nvPr/>
                </p:nvSpPr>
                <p:spPr>
                  <a:xfrm>
                    <a:off x="10322115" y="1527041"/>
                    <a:ext cx="878649" cy="889800"/>
                  </a:xfrm>
                  <a:custGeom>
                    <a:rect b="b" l="l" r="r" t="t"/>
                    <a:pathLst>
                      <a:path extrusionOk="0" h="889800" w="878649">
                        <a:moveTo>
                          <a:pt x="0" y="889800"/>
                        </a:moveTo>
                        <a:cubicBezTo>
                          <a:pt x="0" y="889800"/>
                          <a:pt x="272669" y="715207"/>
                          <a:pt x="487997" y="501421"/>
                        </a:cubicBezTo>
                        <a:cubicBezTo>
                          <a:pt x="703390" y="287636"/>
                          <a:pt x="878650" y="0"/>
                          <a:pt x="878650"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0" name="Google Shape;1640;p17"/>
                  <p:cNvSpPr/>
                  <p:nvPr/>
                </p:nvSpPr>
                <p:spPr>
                  <a:xfrm>
                    <a:off x="10262869" y="1474203"/>
                    <a:ext cx="864870" cy="868540"/>
                  </a:xfrm>
                  <a:custGeom>
                    <a:rect b="b" l="l" r="r" t="t"/>
                    <a:pathLst>
                      <a:path extrusionOk="0" h="868540" w="864870">
                        <a:moveTo>
                          <a:pt x="0" y="868540"/>
                        </a:moveTo>
                        <a:cubicBezTo>
                          <a:pt x="0" y="868540"/>
                          <a:pt x="271145" y="706361"/>
                          <a:pt x="479616" y="501459"/>
                        </a:cubicBezTo>
                        <a:cubicBezTo>
                          <a:pt x="688023" y="296558"/>
                          <a:pt x="864870" y="0"/>
                          <a:pt x="864870"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641" name="Google Shape;1641;p17"/>
                <p:cNvSpPr/>
                <p:nvPr/>
              </p:nvSpPr>
              <p:spPr>
                <a:xfrm>
                  <a:off x="9631305" y="1162016"/>
                  <a:ext cx="1337984" cy="1105804"/>
                </a:xfrm>
                <a:custGeom>
                  <a:rect b="b" l="l" r="r" t="t"/>
                  <a:pathLst>
                    <a:path extrusionOk="0" h="1105804" w="1337984">
                      <a:moveTo>
                        <a:pt x="53143" y="104942"/>
                      </a:moveTo>
                      <a:cubicBezTo>
                        <a:pt x="-16771" y="321597"/>
                        <a:pt x="161600" y="298820"/>
                        <a:pt x="127564" y="237142"/>
                      </a:cubicBezTo>
                      <a:cubicBezTo>
                        <a:pt x="82797" y="156047"/>
                        <a:pt x="-66428" y="357240"/>
                        <a:pt x="34156" y="490304"/>
                      </a:cubicBezTo>
                      <a:cubicBezTo>
                        <a:pt x="120262" y="604280"/>
                        <a:pt x="167062" y="551442"/>
                        <a:pt x="132581" y="527623"/>
                      </a:cubicBezTo>
                      <a:cubicBezTo>
                        <a:pt x="93338" y="500547"/>
                        <a:pt x="37077" y="701912"/>
                        <a:pt x="116960" y="763119"/>
                      </a:cubicBezTo>
                      <a:cubicBezTo>
                        <a:pt x="224275" y="845326"/>
                        <a:pt x="293236" y="758255"/>
                        <a:pt x="251898" y="749099"/>
                      </a:cubicBezTo>
                      <a:cubicBezTo>
                        <a:pt x="222434" y="742577"/>
                        <a:pt x="176777" y="903188"/>
                        <a:pt x="293300" y="958674"/>
                      </a:cubicBezTo>
                      <a:cubicBezTo>
                        <a:pt x="478720" y="1046983"/>
                        <a:pt x="502405" y="883287"/>
                        <a:pt x="458273" y="903289"/>
                      </a:cubicBezTo>
                      <a:cubicBezTo>
                        <a:pt x="410076" y="925152"/>
                        <a:pt x="525963" y="1112401"/>
                        <a:pt x="667314" y="1105626"/>
                      </a:cubicBezTo>
                      <a:cubicBezTo>
                        <a:pt x="824604" y="1098094"/>
                        <a:pt x="876801" y="961449"/>
                        <a:pt x="876484" y="931750"/>
                      </a:cubicBezTo>
                      <a:cubicBezTo>
                        <a:pt x="876039" y="893091"/>
                        <a:pt x="831462" y="882982"/>
                        <a:pt x="832796" y="926714"/>
                      </a:cubicBezTo>
                      <a:cubicBezTo>
                        <a:pt x="834955" y="996818"/>
                        <a:pt x="928363" y="1061646"/>
                        <a:pt x="1052760" y="989306"/>
                      </a:cubicBezTo>
                      <a:cubicBezTo>
                        <a:pt x="1182173" y="914027"/>
                        <a:pt x="1152899" y="694622"/>
                        <a:pt x="1108386" y="727928"/>
                      </a:cubicBezTo>
                      <a:cubicBezTo>
                        <a:pt x="1075620" y="752419"/>
                        <a:pt x="1246117" y="861900"/>
                        <a:pt x="1317936" y="719406"/>
                      </a:cubicBezTo>
                      <a:cubicBezTo>
                        <a:pt x="1397311" y="561850"/>
                        <a:pt x="1215129" y="510624"/>
                        <a:pt x="1218749" y="533897"/>
                      </a:cubicBezTo>
                      <a:cubicBezTo>
                        <a:pt x="1222622" y="558979"/>
                        <a:pt x="1281613" y="508516"/>
                        <a:pt x="1308347" y="433497"/>
                      </a:cubicBezTo>
                      <a:cubicBezTo>
                        <a:pt x="1378769" y="235999"/>
                        <a:pt x="1227194" y="142553"/>
                        <a:pt x="1163376" y="129084"/>
                      </a:cubicBezTo>
                      <a:cubicBezTo>
                        <a:pt x="1097146" y="115108"/>
                        <a:pt x="1120577" y="195988"/>
                        <a:pt x="1161725" y="158999"/>
                      </a:cubicBezTo>
                      <a:cubicBezTo>
                        <a:pt x="1220526" y="106148"/>
                        <a:pt x="1170362" y="-8946"/>
                        <a:pt x="1094162" y="554"/>
                      </a:cubicBezTo>
                      <a:lnTo>
                        <a:pt x="53143" y="104942"/>
                      </a:ln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642" name="Google Shape;1642;p17"/>
                <p:cNvGrpSpPr/>
                <p:nvPr/>
              </p:nvGrpSpPr>
              <p:grpSpPr>
                <a:xfrm>
                  <a:off x="9647301" y="327341"/>
                  <a:ext cx="1657655" cy="1272483"/>
                  <a:chOff x="9647301" y="327341"/>
                  <a:chExt cx="1657655" cy="1272483"/>
                </a:xfrm>
              </p:grpSpPr>
              <p:sp>
                <p:nvSpPr>
                  <p:cNvPr id="1643" name="Google Shape;1643;p17"/>
                  <p:cNvSpPr/>
                  <p:nvPr/>
                </p:nvSpPr>
                <p:spPr>
                  <a:xfrm>
                    <a:off x="9647301" y="327341"/>
                    <a:ext cx="1654725" cy="1268038"/>
                  </a:xfrm>
                  <a:custGeom>
                    <a:rect b="b" l="l" r="r" t="t"/>
                    <a:pathLst>
                      <a:path extrusionOk="0" h="1268038" w="1654725">
                        <a:moveTo>
                          <a:pt x="0" y="1028688"/>
                        </a:moveTo>
                        <a:cubicBezTo>
                          <a:pt x="0" y="1028688"/>
                          <a:pt x="62738" y="362992"/>
                          <a:pt x="365633" y="185007"/>
                        </a:cubicBezTo>
                        <a:cubicBezTo>
                          <a:pt x="504952" y="103099"/>
                          <a:pt x="689102" y="11784"/>
                          <a:pt x="858139" y="29139"/>
                        </a:cubicBezTo>
                        <a:cubicBezTo>
                          <a:pt x="1056386" y="49497"/>
                          <a:pt x="1162304" y="128026"/>
                          <a:pt x="1331849" y="171358"/>
                        </a:cubicBezTo>
                        <a:cubicBezTo>
                          <a:pt x="1539621" y="224439"/>
                          <a:pt x="1543812" y="89694"/>
                          <a:pt x="1543812" y="89694"/>
                        </a:cubicBezTo>
                        <a:cubicBezTo>
                          <a:pt x="1543812" y="89694"/>
                          <a:pt x="1500759" y="55865"/>
                          <a:pt x="1517015" y="22968"/>
                        </a:cubicBezTo>
                        <a:cubicBezTo>
                          <a:pt x="1535240" y="-13968"/>
                          <a:pt x="1638427" y="-34178"/>
                          <a:pt x="1654239" y="189012"/>
                        </a:cubicBezTo>
                        <a:cubicBezTo>
                          <a:pt x="1659954" y="270106"/>
                          <a:pt x="1614170" y="426302"/>
                          <a:pt x="1578546" y="472816"/>
                        </a:cubicBezTo>
                        <a:cubicBezTo>
                          <a:pt x="1465707" y="620104"/>
                          <a:pt x="1241743" y="639471"/>
                          <a:pt x="1241743" y="639471"/>
                        </a:cubicBezTo>
                        <a:cubicBezTo>
                          <a:pt x="1241743" y="639471"/>
                          <a:pt x="1318958" y="772047"/>
                          <a:pt x="1330833" y="958807"/>
                        </a:cubicBezTo>
                        <a:cubicBezTo>
                          <a:pt x="1339025" y="1087527"/>
                          <a:pt x="1290955" y="1268039"/>
                          <a:pt x="1290955" y="1268039"/>
                        </a:cubicBezTo>
                        <a:cubicBezTo>
                          <a:pt x="1290955" y="1268039"/>
                          <a:pt x="1191069" y="1018636"/>
                          <a:pt x="600075" y="906800"/>
                        </a:cubicBezTo>
                        <a:cubicBezTo>
                          <a:pt x="294704" y="849009"/>
                          <a:pt x="0" y="1028688"/>
                          <a:pt x="0" y="102868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4" name="Google Shape;1644;p17"/>
                  <p:cNvSpPr/>
                  <p:nvPr/>
                </p:nvSpPr>
                <p:spPr>
                  <a:xfrm>
                    <a:off x="10060495" y="440921"/>
                    <a:ext cx="238610" cy="187428"/>
                  </a:xfrm>
                  <a:custGeom>
                    <a:rect b="b" l="l" r="r" t="t"/>
                    <a:pathLst>
                      <a:path extrusionOk="0" h="187428" w="238610">
                        <a:moveTo>
                          <a:pt x="179578" y="1783"/>
                        </a:moveTo>
                        <a:cubicBezTo>
                          <a:pt x="143256" y="14106"/>
                          <a:pt x="128270" y="84123"/>
                          <a:pt x="128270" y="84124"/>
                        </a:cubicBezTo>
                        <a:cubicBezTo>
                          <a:pt x="128270" y="84125"/>
                          <a:pt x="106299" y="38400"/>
                          <a:pt x="77915" y="9420"/>
                        </a:cubicBezTo>
                        <a:cubicBezTo>
                          <a:pt x="51562" y="22449"/>
                          <a:pt x="24574" y="33965"/>
                          <a:pt x="0" y="47675"/>
                        </a:cubicBezTo>
                        <a:cubicBezTo>
                          <a:pt x="9843" y="105563"/>
                          <a:pt x="75185" y="180383"/>
                          <a:pt x="107124" y="186962"/>
                        </a:cubicBezTo>
                        <a:cubicBezTo>
                          <a:pt x="152654" y="196359"/>
                          <a:pt x="283464" y="61380"/>
                          <a:pt x="222886" y="13569"/>
                        </a:cubicBezTo>
                        <a:cubicBezTo>
                          <a:pt x="206058" y="289"/>
                          <a:pt x="191707" y="-2324"/>
                          <a:pt x="179578" y="1783"/>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5" name="Google Shape;1645;p17"/>
                  <p:cNvSpPr/>
                  <p:nvPr/>
                </p:nvSpPr>
                <p:spPr>
                  <a:xfrm>
                    <a:off x="9787572" y="708231"/>
                    <a:ext cx="233279" cy="199072"/>
                  </a:xfrm>
                  <a:custGeom>
                    <a:rect b="b" l="l" r="r" t="t"/>
                    <a:pathLst>
                      <a:path extrusionOk="0" h="199072" w="233279">
                        <a:moveTo>
                          <a:pt x="168656" y="1876"/>
                        </a:moveTo>
                        <a:cubicBezTo>
                          <a:pt x="129096" y="14830"/>
                          <a:pt x="112141" y="88852"/>
                          <a:pt x="112141" y="88852"/>
                        </a:cubicBezTo>
                        <a:cubicBezTo>
                          <a:pt x="112141" y="88852"/>
                          <a:pt x="83059" y="30267"/>
                          <a:pt x="47308" y="1159"/>
                        </a:cubicBezTo>
                        <a:cubicBezTo>
                          <a:pt x="27369" y="35950"/>
                          <a:pt x="16066" y="75003"/>
                          <a:pt x="0" y="112900"/>
                        </a:cubicBezTo>
                        <a:cubicBezTo>
                          <a:pt x="28004" y="153870"/>
                          <a:pt x="67056" y="193913"/>
                          <a:pt x="89535" y="198548"/>
                        </a:cubicBezTo>
                        <a:cubicBezTo>
                          <a:pt x="139256" y="208797"/>
                          <a:pt x="282322" y="65795"/>
                          <a:pt x="216091" y="14506"/>
                        </a:cubicBezTo>
                        <a:cubicBezTo>
                          <a:pt x="197676" y="263"/>
                          <a:pt x="181864" y="-2442"/>
                          <a:pt x="168656" y="1876"/>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6" name="Google Shape;1646;p17"/>
                  <p:cNvSpPr/>
                  <p:nvPr/>
                </p:nvSpPr>
                <p:spPr>
                  <a:xfrm>
                    <a:off x="10156111" y="812316"/>
                    <a:ext cx="291926" cy="262509"/>
                  </a:xfrm>
                  <a:custGeom>
                    <a:rect b="b" l="l" r="r" t="t"/>
                    <a:pathLst>
                      <a:path extrusionOk="0" h="262509" w="291926">
                        <a:moveTo>
                          <a:pt x="129936" y="262008"/>
                        </a:moveTo>
                        <a:cubicBezTo>
                          <a:pt x="75580" y="250807"/>
                          <a:pt x="-65073" y="57925"/>
                          <a:pt x="35067" y="4744"/>
                        </a:cubicBezTo>
                        <a:cubicBezTo>
                          <a:pt x="98313" y="-28828"/>
                          <a:pt x="157812" y="126785"/>
                          <a:pt x="157812" y="126785"/>
                        </a:cubicBezTo>
                        <a:cubicBezTo>
                          <a:pt x="157812" y="126785"/>
                          <a:pt x="194770" y="-35858"/>
                          <a:pt x="274018" y="32157"/>
                        </a:cubicBezTo>
                        <a:cubicBezTo>
                          <a:pt x="345328" y="93371"/>
                          <a:pt x="184292" y="273216"/>
                          <a:pt x="129936" y="262008"/>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7" name="Google Shape;1647;p17"/>
                  <p:cNvSpPr/>
                  <p:nvPr/>
                </p:nvSpPr>
                <p:spPr>
                  <a:xfrm>
                    <a:off x="9736329" y="1068917"/>
                    <a:ext cx="248422" cy="230978"/>
                  </a:xfrm>
                  <a:custGeom>
                    <a:rect b="b" l="l" r="r" t="t"/>
                    <a:pathLst>
                      <a:path extrusionOk="0" h="230978" w="248422">
                        <a:moveTo>
                          <a:pt x="49783" y="2061"/>
                        </a:moveTo>
                        <a:cubicBezTo>
                          <a:pt x="-28767" y="30052"/>
                          <a:pt x="443" y="167370"/>
                          <a:pt x="36892" y="230978"/>
                        </a:cubicBezTo>
                        <a:cubicBezTo>
                          <a:pt x="86359" y="209115"/>
                          <a:pt x="123442" y="198066"/>
                          <a:pt x="200277" y="180318"/>
                        </a:cubicBezTo>
                        <a:cubicBezTo>
                          <a:pt x="235329" y="141342"/>
                          <a:pt x="260793" y="97609"/>
                          <a:pt x="242124" y="67447"/>
                        </a:cubicBezTo>
                        <a:cubicBezTo>
                          <a:pt x="193610" y="-10849"/>
                          <a:pt x="120077" y="139488"/>
                          <a:pt x="120077" y="139488"/>
                        </a:cubicBezTo>
                        <a:cubicBezTo>
                          <a:pt x="120077" y="139488"/>
                          <a:pt x="111124" y="-19802"/>
                          <a:pt x="49783" y="2061"/>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8" name="Google Shape;1648;p17"/>
                  <p:cNvSpPr/>
                  <p:nvPr/>
                </p:nvSpPr>
                <p:spPr>
                  <a:xfrm>
                    <a:off x="10430726" y="1196834"/>
                    <a:ext cx="230299" cy="159487"/>
                  </a:xfrm>
                  <a:custGeom>
                    <a:rect b="b" l="l" r="r" t="t"/>
                    <a:pathLst>
                      <a:path extrusionOk="0" h="159487" w="230299">
                        <a:moveTo>
                          <a:pt x="210667" y="10428"/>
                        </a:moveTo>
                        <a:cubicBezTo>
                          <a:pt x="140245" y="-42652"/>
                          <a:pt x="131482" y="124181"/>
                          <a:pt x="131482" y="124181"/>
                        </a:cubicBezTo>
                        <a:cubicBezTo>
                          <a:pt x="131482" y="124181"/>
                          <a:pt x="65379" y="-18605"/>
                          <a:pt x="20293" y="25509"/>
                        </a:cubicBezTo>
                        <a:cubicBezTo>
                          <a:pt x="2387" y="42978"/>
                          <a:pt x="-2249" y="66225"/>
                          <a:pt x="926" y="91562"/>
                        </a:cubicBezTo>
                        <a:cubicBezTo>
                          <a:pt x="75666" y="113945"/>
                          <a:pt x="151548" y="134240"/>
                          <a:pt x="205650" y="159487"/>
                        </a:cubicBezTo>
                        <a:cubicBezTo>
                          <a:pt x="230669" y="100979"/>
                          <a:pt x="243369" y="35116"/>
                          <a:pt x="210667" y="10428"/>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9" name="Google Shape;1649;p17"/>
                  <p:cNvSpPr/>
                  <p:nvPr/>
                </p:nvSpPr>
                <p:spPr>
                  <a:xfrm>
                    <a:off x="10901516" y="1329166"/>
                    <a:ext cx="71854" cy="188559"/>
                  </a:xfrm>
                  <a:custGeom>
                    <a:rect b="b" l="l" r="r" t="t"/>
                    <a:pathLst>
                      <a:path extrusionOk="0" h="188559" w="71854">
                        <a:moveTo>
                          <a:pt x="71855" y="8003"/>
                        </a:moveTo>
                        <a:cubicBezTo>
                          <a:pt x="59727" y="2015"/>
                          <a:pt x="47216" y="-3744"/>
                          <a:pt x="34263" y="3114"/>
                        </a:cubicBezTo>
                        <a:cubicBezTo>
                          <a:pt x="-29237" y="36851"/>
                          <a:pt x="6450" y="124424"/>
                          <a:pt x="53249" y="188559"/>
                        </a:cubicBezTo>
                        <a:cubicBezTo>
                          <a:pt x="64044" y="137124"/>
                          <a:pt x="69696" y="78361"/>
                          <a:pt x="71855" y="8003"/>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0" name="Google Shape;1650;p17"/>
                  <p:cNvSpPr/>
                  <p:nvPr/>
                </p:nvSpPr>
                <p:spPr>
                  <a:xfrm>
                    <a:off x="10693180" y="958082"/>
                    <a:ext cx="224757" cy="223468"/>
                  </a:xfrm>
                  <a:custGeom>
                    <a:rect b="b" l="l" r="r" t="t"/>
                    <a:pathLst>
                      <a:path extrusionOk="0" h="223468" w="224757">
                        <a:moveTo>
                          <a:pt x="42891" y="218789"/>
                        </a:moveTo>
                        <a:cubicBezTo>
                          <a:pt x="6443" y="193573"/>
                          <a:pt x="-36611" y="7905"/>
                          <a:pt x="53560" y="133"/>
                        </a:cubicBezTo>
                        <a:cubicBezTo>
                          <a:pt x="110519" y="-4776"/>
                          <a:pt x="105630" y="128149"/>
                          <a:pt x="105630" y="128149"/>
                        </a:cubicBezTo>
                        <a:cubicBezTo>
                          <a:pt x="105630" y="128149"/>
                          <a:pt x="183608" y="20199"/>
                          <a:pt x="220564" y="94945"/>
                        </a:cubicBezTo>
                        <a:cubicBezTo>
                          <a:pt x="253838" y="162210"/>
                          <a:pt x="79277" y="244011"/>
                          <a:pt x="42891" y="218789"/>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1" name="Google Shape;1651;p17"/>
                  <p:cNvSpPr/>
                  <p:nvPr/>
                </p:nvSpPr>
                <p:spPr>
                  <a:xfrm>
                    <a:off x="10941174" y="684523"/>
                    <a:ext cx="215395" cy="210686"/>
                  </a:xfrm>
                  <a:custGeom>
                    <a:rect b="b" l="l" r="r" t="t"/>
                    <a:pathLst>
                      <a:path extrusionOk="0" h="210686" w="215395">
                        <a:moveTo>
                          <a:pt x="2543" y="177000"/>
                        </a:moveTo>
                        <a:cubicBezTo>
                          <a:pt x="-13777" y="138951"/>
                          <a:pt x="50803" y="-32099"/>
                          <a:pt x="128971" y="5315"/>
                        </a:cubicBezTo>
                        <a:cubicBezTo>
                          <a:pt x="178311" y="28931"/>
                          <a:pt x="102745" y="134074"/>
                          <a:pt x="102745" y="134074"/>
                        </a:cubicBezTo>
                        <a:cubicBezTo>
                          <a:pt x="102745" y="134074"/>
                          <a:pt x="224729" y="84525"/>
                          <a:pt x="214823" y="162903"/>
                        </a:cubicBezTo>
                        <a:cubicBezTo>
                          <a:pt x="205933" y="233439"/>
                          <a:pt x="18862" y="215049"/>
                          <a:pt x="2543" y="177000"/>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2" name="Google Shape;1652;p17"/>
                  <p:cNvSpPr/>
                  <p:nvPr/>
                </p:nvSpPr>
                <p:spPr>
                  <a:xfrm>
                    <a:off x="11175938" y="452271"/>
                    <a:ext cx="124022" cy="177833"/>
                  </a:xfrm>
                  <a:custGeom>
                    <a:rect b="b" l="l" r="r" t="t"/>
                    <a:pathLst>
                      <a:path extrusionOk="0" h="177833" w="124022">
                        <a:moveTo>
                          <a:pt x="61275" y="154"/>
                        </a:moveTo>
                        <a:cubicBezTo>
                          <a:pt x="-10544" y="-5501"/>
                          <a:pt x="-9210" y="145998"/>
                          <a:pt x="14730" y="170659"/>
                        </a:cubicBezTo>
                        <a:cubicBezTo>
                          <a:pt x="26922" y="183199"/>
                          <a:pt x="71117" y="178394"/>
                          <a:pt x="110615" y="163262"/>
                        </a:cubicBezTo>
                        <a:cubicBezTo>
                          <a:pt x="116393" y="132766"/>
                          <a:pt x="124330" y="101586"/>
                          <a:pt x="124013" y="77402"/>
                        </a:cubicBezTo>
                        <a:cubicBezTo>
                          <a:pt x="100836" y="87831"/>
                          <a:pt x="79055" y="108167"/>
                          <a:pt x="79055" y="108163"/>
                        </a:cubicBezTo>
                        <a:cubicBezTo>
                          <a:pt x="79055" y="108164"/>
                          <a:pt x="106678" y="3726"/>
                          <a:pt x="61275" y="154"/>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3" name="Google Shape;1653;p17"/>
                  <p:cNvSpPr/>
                  <p:nvPr/>
                </p:nvSpPr>
                <p:spPr>
                  <a:xfrm>
                    <a:off x="10883008" y="472711"/>
                    <a:ext cx="163753" cy="115192"/>
                  </a:xfrm>
                  <a:custGeom>
                    <a:rect b="b" l="l" r="r" t="t"/>
                    <a:pathLst>
                      <a:path extrusionOk="0" h="115192" w="163753">
                        <a:moveTo>
                          <a:pt x="22735" y="0"/>
                        </a:moveTo>
                        <a:cubicBezTo>
                          <a:pt x="4130" y="35609"/>
                          <a:pt x="-5141" y="80858"/>
                          <a:pt x="2923" y="95981"/>
                        </a:cubicBezTo>
                        <a:cubicBezTo>
                          <a:pt x="17783" y="123726"/>
                          <a:pt x="161483" y="126009"/>
                          <a:pt x="163706" y="71944"/>
                        </a:cubicBezTo>
                        <a:cubicBezTo>
                          <a:pt x="166119" y="11871"/>
                          <a:pt x="76710" y="56879"/>
                          <a:pt x="76710" y="56879"/>
                        </a:cubicBezTo>
                        <a:cubicBezTo>
                          <a:pt x="76710" y="56879"/>
                          <a:pt x="85283" y="40045"/>
                          <a:pt x="91760" y="25667"/>
                        </a:cubicBezTo>
                        <a:cubicBezTo>
                          <a:pt x="65915" y="18936"/>
                          <a:pt x="46167" y="8010"/>
                          <a:pt x="22735" y="0"/>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4" name="Google Shape;1654;p17"/>
                  <p:cNvSpPr/>
                  <p:nvPr/>
                </p:nvSpPr>
                <p:spPr>
                  <a:xfrm>
                    <a:off x="10552068" y="514649"/>
                    <a:ext cx="219155" cy="196641"/>
                  </a:xfrm>
                  <a:custGeom>
                    <a:rect b="b" l="l" r="r" t="t"/>
                    <a:pathLst>
                      <a:path extrusionOk="0" h="196641" w="219155">
                        <a:moveTo>
                          <a:pt x="78276" y="195229"/>
                        </a:moveTo>
                        <a:cubicBezTo>
                          <a:pt x="38716" y="180351"/>
                          <a:pt x="-47199" y="26140"/>
                          <a:pt x="33191" y="1427"/>
                        </a:cubicBezTo>
                        <a:cubicBezTo>
                          <a:pt x="83991" y="-14174"/>
                          <a:pt x="112820" y="103324"/>
                          <a:pt x="112820" y="103324"/>
                        </a:cubicBezTo>
                        <a:cubicBezTo>
                          <a:pt x="112820" y="103324"/>
                          <a:pt x="156953" y="-6776"/>
                          <a:pt x="209467" y="51406"/>
                        </a:cubicBezTo>
                        <a:cubicBezTo>
                          <a:pt x="256712" y="103769"/>
                          <a:pt x="117901" y="210101"/>
                          <a:pt x="78276" y="195229"/>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5" name="Google Shape;1655;p17"/>
                  <p:cNvSpPr/>
                  <p:nvPr/>
                </p:nvSpPr>
                <p:spPr>
                  <a:xfrm>
                    <a:off x="10440161" y="355294"/>
                    <a:ext cx="158877" cy="74660"/>
                  </a:xfrm>
                  <a:custGeom>
                    <a:rect b="b" l="l" r="r" t="t"/>
                    <a:pathLst>
                      <a:path extrusionOk="0" h="74660" w="158877">
                        <a:moveTo>
                          <a:pt x="65088" y="562"/>
                        </a:moveTo>
                        <a:cubicBezTo>
                          <a:pt x="43688" y="-1636"/>
                          <a:pt x="21781" y="3249"/>
                          <a:pt x="0" y="4296"/>
                        </a:cubicBezTo>
                        <a:cubicBezTo>
                          <a:pt x="26797" y="40681"/>
                          <a:pt x="56007" y="70154"/>
                          <a:pt x="75629" y="74208"/>
                        </a:cubicBezTo>
                        <a:cubicBezTo>
                          <a:pt x="95123" y="78224"/>
                          <a:pt x="127571" y="55009"/>
                          <a:pt x="158877" y="24178"/>
                        </a:cubicBezTo>
                        <a:cubicBezTo>
                          <a:pt x="126873" y="16775"/>
                          <a:pt x="102680" y="4420"/>
                          <a:pt x="65088" y="562"/>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656" name="Google Shape;1656;p17"/>
                  <p:cNvGrpSpPr/>
                  <p:nvPr/>
                </p:nvGrpSpPr>
                <p:grpSpPr>
                  <a:xfrm>
                    <a:off x="9650221" y="331787"/>
                    <a:ext cx="1654735" cy="1268037"/>
                    <a:chOff x="9650221" y="331787"/>
                    <a:chExt cx="1654735" cy="1268037"/>
                  </a:xfrm>
                </p:grpSpPr>
                <p:sp>
                  <p:nvSpPr>
                    <p:cNvPr id="1657" name="Google Shape;1657;p17"/>
                    <p:cNvSpPr/>
                    <p:nvPr/>
                  </p:nvSpPr>
                  <p:spPr>
                    <a:xfrm>
                      <a:off x="9650221" y="331787"/>
                      <a:ext cx="1654735" cy="1268037"/>
                    </a:xfrm>
                    <a:custGeom>
                      <a:rect b="b" l="l" r="r" t="t"/>
                      <a:pathLst>
                        <a:path extrusionOk="0" h="1268037" w="1654735">
                          <a:moveTo>
                            <a:pt x="0" y="1028687"/>
                          </a:moveTo>
                          <a:cubicBezTo>
                            <a:pt x="0" y="1028687"/>
                            <a:pt x="62802" y="362997"/>
                            <a:pt x="365634" y="185007"/>
                          </a:cubicBezTo>
                          <a:cubicBezTo>
                            <a:pt x="505016" y="103099"/>
                            <a:pt x="689166" y="11784"/>
                            <a:pt x="858139" y="29139"/>
                          </a:cubicBezTo>
                          <a:cubicBezTo>
                            <a:pt x="1056386" y="49497"/>
                            <a:pt x="1162304" y="128026"/>
                            <a:pt x="1331913" y="171358"/>
                          </a:cubicBezTo>
                          <a:cubicBezTo>
                            <a:pt x="1539622" y="224439"/>
                            <a:pt x="1543812" y="89694"/>
                            <a:pt x="1543812" y="89694"/>
                          </a:cubicBezTo>
                          <a:cubicBezTo>
                            <a:pt x="1543812" y="89694"/>
                            <a:pt x="1500822" y="55866"/>
                            <a:pt x="1517079" y="22969"/>
                          </a:cubicBezTo>
                          <a:cubicBezTo>
                            <a:pt x="1535303" y="-13968"/>
                            <a:pt x="1638427" y="-34178"/>
                            <a:pt x="1654239" y="189012"/>
                          </a:cubicBezTo>
                          <a:cubicBezTo>
                            <a:pt x="1660017" y="270106"/>
                            <a:pt x="1614234" y="426300"/>
                            <a:pt x="1578610" y="472821"/>
                          </a:cubicBezTo>
                          <a:cubicBezTo>
                            <a:pt x="1465771" y="620109"/>
                            <a:pt x="1241806" y="639470"/>
                            <a:pt x="1241806" y="639470"/>
                          </a:cubicBezTo>
                          <a:cubicBezTo>
                            <a:pt x="1241806" y="639470"/>
                            <a:pt x="1319022" y="772045"/>
                            <a:pt x="1330834" y="958805"/>
                          </a:cubicBezTo>
                          <a:cubicBezTo>
                            <a:pt x="1339025" y="1087526"/>
                            <a:pt x="1291019" y="1268037"/>
                            <a:pt x="1291019" y="1268037"/>
                          </a:cubicBezTo>
                          <a:cubicBezTo>
                            <a:pt x="1291019" y="1268037"/>
                            <a:pt x="1191070" y="1018641"/>
                            <a:pt x="600139" y="906805"/>
                          </a:cubicBezTo>
                          <a:cubicBezTo>
                            <a:pt x="294767" y="849014"/>
                            <a:pt x="0" y="1028687"/>
                            <a:pt x="0" y="1028687"/>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8" name="Google Shape;1658;p17"/>
                    <p:cNvSpPr/>
                    <p:nvPr/>
                  </p:nvSpPr>
                  <p:spPr>
                    <a:xfrm>
                      <a:off x="10758169" y="755637"/>
                      <a:ext cx="137414" cy="222935"/>
                    </a:xfrm>
                    <a:custGeom>
                      <a:rect b="b" l="l" r="r" t="t"/>
                      <a:pathLst>
                        <a:path extrusionOk="0" h="222935" w="137414">
                          <a:moveTo>
                            <a:pt x="137414" y="222936"/>
                          </a:moveTo>
                          <a:cubicBezTo>
                            <a:pt x="137414" y="222936"/>
                            <a:pt x="105982" y="167640"/>
                            <a:pt x="71057" y="106731"/>
                          </a:cubicBezTo>
                          <a:cubicBezTo>
                            <a:pt x="36068" y="45815"/>
                            <a:pt x="0" y="0"/>
                            <a:pt x="0"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659" name="Google Shape;1659;p17"/>
                <p:cNvSpPr/>
                <p:nvPr/>
              </p:nvSpPr>
              <p:spPr>
                <a:xfrm>
                  <a:off x="9856067" y="1149163"/>
                  <a:ext cx="391583" cy="252081"/>
                </a:xfrm>
                <a:custGeom>
                  <a:rect b="b" l="l" r="r" t="t"/>
                  <a:pathLst>
                    <a:path extrusionOk="0" h="252081" w="391583">
                      <a:moveTo>
                        <a:pt x="783" y="98574"/>
                      </a:moveTo>
                      <a:cubicBezTo>
                        <a:pt x="10372" y="30654"/>
                        <a:pt x="105431" y="-12113"/>
                        <a:pt x="213127" y="3057"/>
                      </a:cubicBezTo>
                      <a:cubicBezTo>
                        <a:pt x="320823" y="18227"/>
                        <a:pt x="400388" y="85588"/>
                        <a:pt x="390800" y="153508"/>
                      </a:cubicBezTo>
                      <a:cubicBezTo>
                        <a:pt x="381275" y="221427"/>
                        <a:pt x="286152" y="264195"/>
                        <a:pt x="178456" y="249024"/>
                      </a:cubicBezTo>
                      <a:cubicBezTo>
                        <a:pt x="70760" y="233854"/>
                        <a:pt x="-8805" y="166493"/>
                        <a:pt x="783" y="98574"/>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1660" name="Google Shape;1660;p17"/>
            <p:cNvGrpSpPr/>
            <p:nvPr/>
          </p:nvGrpSpPr>
          <p:grpSpPr>
            <a:xfrm>
              <a:off x="9177875" y="1120440"/>
              <a:ext cx="1558112" cy="1531854"/>
              <a:chOff x="9177875" y="1120440"/>
              <a:chExt cx="1558112" cy="1531854"/>
            </a:xfrm>
          </p:grpSpPr>
          <p:sp>
            <p:nvSpPr>
              <p:cNvPr id="1661" name="Google Shape;1661;p17"/>
              <p:cNvSpPr/>
              <p:nvPr/>
            </p:nvSpPr>
            <p:spPr>
              <a:xfrm>
                <a:off x="9582336" y="1692987"/>
                <a:ext cx="319242" cy="369332"/>
              </a:xfrm>
              <a:custGeom>
                <a:rect b="b" l="l" r="r" t="t"/>
                <a:pathLst>
                  <a:path extrusionOk="0" h="369332" w="319242">
                    <a:moveTo>
                      <a:pt x="59250" y="12292"/>
                    </a:moveTo>
                    <a:cubicBezTo>
                      <a:pt x="127766" y="-24220"/>
                      <a:pt x="228287" y="23360"/>
                      <a:pt x="283722" y="118560"/>
                    </a:cubicBezTo>
                    <a:cubicBezTo>
                      <a:pt x="339157" y="213759"/>
                      <a:pt x="328553" y="320534"/>
                      <a:pt x="259973" y="357040"/>
                    </a:cubicBezTo>
                    <a:cubicBezTo>
                      <a:pt x="191457" y="393553"/>
                      <a:pt x="90936" y="345972"/>
                      <a:pt x="35501" y="250773"/>
                    </a:cubicBezTo>
                    <a:cubicBezTo>
                      <a:pt x="-19935" y="155574"/>
                      <a:pt x="-9267" y="48799"/>
                      <a:pt x="59250" y="12292"/>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2" name="Google Shape;1662;p17"/>
              <p:cNvSpPr/>
              <p:nvPr/>
            </p:nvSpPr>
            <p:spPr>
              <a:xfrm>
                <a:off x="9323810" y="1677439"/>
                <a:ext cx="1216235" cy="307313"/>
              </a:xfrm>
              <a:custGeom>
                <a:rect b="b" l="l" r="r" t="t"/>
                <a:pathLst>
                  <a:path extrusionOk="0" h="307313" w="1216235">
                    <a:moveTo>
                      <a:pt x="19580" y="258536"/>
                    </a:moveTo>
                    <a:cubicBezTo>
                      <a:pt x="6182" y="261501"/>
                      <a:pt x="-2391" y="275033"/>
                      <a:pt x="594" y="288432"/>
                    </a:cubicBezTo>
                    <a:cubicBezTo>
                      <a:pt x="3578" y="301830"/>
                      <a:pt x="16849" y="309653"/>
                      <a:pt x="30248" y="306688"/>
                    </a:cubicBezTo>
                    <a:lnTo>
                      <a:pt x="1197378" y="48763"/>
                    </a:lnTo>
                    <a:cubicBezTo>
                      <a:pt x="1210776" y="45798"/>
                      <a:pt x="1218587" y="32533"/>
                      <a:pt x="1215602" y="19128"/>
                    </a:cubicBezTo>
                    <a:cubicBezTo>
                      <a:pt x="1212618" y="5730"/>
                      <a:pt x="1200109" y="-2354"/>
                      <a:pt x="1186710" y="612"/>
                    </a:cubicBezTo>
                    <a:lnTo>
                      <a:pt x="19580" y="258536"/>
                    </a:lnTo>
                    <a:close/>
                  </a:path>
                </a:pathLst>
              </a:custGeom>
              <a:solidFill>
                <a:srgbClr val="00000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3" name="Google Shape;1663;p17"/>
              <p:cNvSpPr/>
              <p:nvPr/>
            </p:nvSpPr>
            <p:spPr>
              <a:xfrm>
                <a:off x="10348214" y="1588338"/>
                <a:ext cx="387773" cy="223658"/>
              </a:xfrm>
              <a:custGeom>
                <a:rect b="b" l="l" r="r" t="t"/>
                <a:pathLst>
                  <a:path extrusionOk="0" h="223658" w="387773">
                    <a:moveTo>
                      <a:pt x="0" y="146329"/>
                    </a:moveTo>
                    <a:cubicBezTo>
                      <a:pt x="0" y="146329"/>
                      <a:pt x="7556" y="89414"/>
                      <a:pt x="92773" y="55047"/>
                    </a:cubicBezTo>
                    <a:cubicBezTo>
                      <a:pt x="177927" y="20675"/>
                      <a:pt x="327596" y="-17679"/>
                      <a:pt x="340805" y="8845"/>
                    </a:cubicBezTo>
                    <a:cubicBezTo>
                      <a:pt x="362267" y="52126"/>
                      <a:pt x="188468" y="124847"/>
                      <a:pt x="188468" y="124847"/>
                    </a:cubicBezTo>
                    <a:cubicBezTo>
                      <a:pt x="188468" y="124847"/>
                      <a:pt x="396684" y="126123"/>
                      <a:pt x="387477" y="150443"/>
                    </a:cubicBezTo>
                    <a:cubicBezTo>
                      <a:pt x="378269" y="174764"/>
                      <a:pt x="242506" y="209505"/>
                      <a:pt x="151638" y="222122"/>
                    </a:cubicBezTo>
                    <a:cubicBezTo>
                      <a:pt x="48768" y="236410"/>
                      <a:pt x="0" y="146329"/>
                      <a:pt x="0" y="146329"/>
                    </a:cubicBezTo>
                    <a:close/>
                  </a:path>
                </a:pathLst>
              </a:custGeom>
              <a:solidFill>
                <a:srgbClr val="EBB2AD"/>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4" name="Google Shape;1664;p17"/>
              <p:cNvSpPr/>
              <p:nvPr/>
            </p:nvSpPr>
            <p:spPr>
              <a:xfrm>
                <a:off x="9177875" y="1823915"/>
                <a:ext cx="259574" cy="257243"/>
              </a:xfrm>
              <a:custGeom>
                <a:rect b="b" l="l" r="r" t="t"/>
                <a:pathLst>
                  <a:path extrusionOk="0" h="257243" w="259574">
                    <a:moveTo>
                      <a:pt x="542" y="161704"/>
                    </a:moveTo>
                    <a:cubicBezTo>
                      <a:pt x="-10190" y="117292"/>
                      <a:pt x="141131" y="-47237"/>
                      <a:pt x="219617" y="13164"/>
                    </a:cubicBezTo>
                    <a:cubicBezTo>
                      <a:pt x="270798" y="52496"/>
                      <a:pt x="200567" y="125255"/>
                      <a:pt x="200567" y="125255"/>
                    </a:cubicBezTo>
                    <a:cubicBezTo>
                      <a:pt x="200567" y="125255"/>
                      <a:pt x="296706" y="167774"/>
                      <a:pt x="243556" y="235453"/>
                    </a:cubicBezTo>
                    <a:cubicBezTo>
                      <a:pt x="193137" y="299562"/>
                      <a:pt x="11273" y="206122"/>
                      <a:pt x="542" y="161704"/>
                    </a:cubicBez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5" name="Google Shape;1665;p17"/>
              <p:cNvSpPr/>
              <p:nvPr/>
            </p:nvSpPr>
            <p:spPr>
              <a:xfrm>
                <a:off x="9263316" y="1866072"/>
                <a:ext cx="112078" cy="67338"/>
              </a:xfrm>
              <a:custGeom>
                <a:rect b="b" l="l" r="r" t="t"/>
                <a:pathLst>
                  <a:path extrusionOk="0" h="67338" w="112078">
                    <a:moveTo>
                      <a:pt x="47625" y="10174"/>
                    </a:moveTo>
                    <a:cubicBezTo>
                      <a:pt x="46990" y="10479"/>
                      <a:pt x="47117" y="11120"/>
                      <a:pt x="46418" y="11432"/>
                    </a:cubicBezTo>
                    <a:cubicBezTo>
                      <a:pt x="36830" y="15826"/>
                      <a:pt x="27686" y="21414"/>
                      <a:pt x="18796" y="28742"/>
                    </a:cubicBezTo>
                    <a:cubicBezTo>
                      <a:pt x="12319" y="34114"/>
                      <a:pt x="6858" y="39118"/>
                      <a:pt x="3874" y="42337"/>
                    </a:cubicBezTo>
                    <a:cubicBezTo>
                      <a:pt x="-1651" y="48420"/>
                      <a:pt x="-1207" y="57895"/>
                      <a:pt x="4826" y="63438"/>
                    </a:cubicBezTo>
                    <a:cubicBezTo>
                      <a:pt x="10922" y="68988"/>
                      <a:pt x="20383" y="68569"/>
                      <a:pt x="25971" y="62479"/>
                    </a:cubicBezTo>
                    <a:cubicBezTo>
                      <a:pt x="28003" y="60225"/>
                      <a:pt x="32449" y="56047"/>
                      <a:pt x="37782" y="51659"/>
                    </a:cubicBezTo>
                    <a:cubicBezTo>
                      <a:pt x="44767" y="45861"/>
                      <a:pt x="51626" y="41607"/>
                      <a:pt x="58610" y="38425"/>
                    </a:cubicBezTo>
                    <a:cubicBezTo>
                      <a:pt x="59055" y="38216"/>
                      <a:pt x="59563" y="38108"/>
                      <a:pt x="60071" y="37905"/>
                    </a:cubicBezTo>
                    <a:cubicBezTo>
                      <a:pt x="68135" y="34361"/>
                      <a:pt x="77279" y="31923"/>
                      <a:pt x="87122" y="30672"/>
                    </a:cubicBezTo>
                    <a:cubicBezTo>
                      <a:pt x="91884" y="30069"/>
                      <a:pt x="95821" y="30221"/>
                      <a:pt x="97727" y="30189"/>
                    </a:cubicBezTo>
                    <a:cubicBezTo>
                      <a:pt x="105918" y="30075"/>
                      <a:pt x="112204" y="23369"/>
                      <a:pt x="112077" y="15134"/>
                    </a:cubicBezTo>
                    <a:cubicBezTo>
                      <a:pt x="112014" y="6904"/>
                      <a:pt x="105029" y="-119"/>
                      <a:pt x="96774" y="2"/>
                    </a:cubicBezTo>
                    <a:cubicBezTo>
                      <a:pt x="93853" y="46"/>
                      <a:pt x="89281" y="770"/>
                      <a:pt x="83312" y="1525"/>
                    </a:cubicBezTo>
                    <a:cubicBezTo>
                      <a:pt x="70802" y="3113"/>
                      <a:pt x="58674" y="5329"/>
                      <a:pt x="47625" y="10174"/>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6" name="Google Shape;1666;p17"/>
              <p:cNvSpPr/>
              <p:nvPr/>
            </p:nvSpPr>
            <p:spPr>
              <a:xfrm>
                <a:off x="9423750" y="1120440"/>
                <a:ext cx="523216" cy="1531854"/>
              </a:xfrm>
              <a:custGeom>
                <a:rect b="b" l="l" r="r" t="t"/>
                <a:pathLst>
                  <a:path extrusionOk="0" h="1531854" w="523216">
                    <a:moveTo>
                      <a:pt x="139286" y="12431"/>
                    </a:moveTo>
                    <a:cubicBezTo>
                      <a:pt x="130206" y="20299"/>
                      <a:pt x="116870" y="33933"/>
                      <a:pt x="101377" y="54043"/>
                    </a:cubicBezTo>
                    <a:cubicBezTo>
                      <a:pt x="76421" y="86536"/>
                      <a:pt x="53561" y="125544"/>
                      <a:pt x="35908" y="170686"/>
                    </a:cubicBezTo>
                    <a:cubicBezTo>
                      <a:pt x="15969" y="221848"/>
                      <a:pt x="3904" y="278052"/>
                      <a:pt x="602" y="339228"/>
                    </a:cubicBezTo>
                    <a:cubicBezTo>
                      <a:pt x="-6193" y="466329"/>
                      <a:pt x="44354" y="554969"/>
                      <a:pt x="159860" y="675638"/>
                    </a:cubicBezTo>
                    <a:cubicBezTo>
                      <a:pt x="245839" y="765478"/>
                      <a:pt x="260317" y="782470"/>
                      <a:pt x="265968" y="810842"/>
                    </a:cubicBezTo>
                    <a:cubicBezTo>
                      <a:pt x="274287" y="851959"/>
                      <a:pt x="269461" y="878718"/>
                      <a:pt x="250602" y="924412"/>
                    </a:cubicBezTo>
                    <a:cubicBezTo>
                      <a:pt x="248379" y="929778"/>
                      <a:pt x="231742" y="968849"/>
                      <a:pt x="228440" y="977708"/>
                    </a:cubicBezTo>
                    <a:cubicBezTo>
                      <a:pt x="204564" y="1040858"/>
                      <a:pt x="195738" y="1101863"/>
                      <a:pt x="203485" y="1182127"/>
                    </a:cubicBezTo>
                    <a:cubicBezTo>
                      <a:pt x="204691" y="1195138"/>
                      <a:pt x="206850" y="1207457"/>
                      <a:pt x="209707" y="1220303"/>
                    </a:cubicBezTo>
                    <a:cubicBezTo>
                      <a:pt x="229139" y="1306650"/>
                      <a:pt x="282479" y="1384451"/>
                      <a:pt x="355567" y="1452631"/>
                    </a:cubicBezTo>
                    <a:cubicBezTo>
                      <a:pt x="391635" y="1486254"/>
                      <a:pt x="423956" y="1510847"/>
                      <a:pt x="445610" y="1524322"/>
                    </a:cubicBezTo>
                    <a:cubicBezTo>
                      <a:pt x="469423" y="1539137"/>
                      <a:pt x="500665" y="1531345"/>
                      <a:pt x="515460" y="1507552"/>
                    </a:cubicBezTo>
                    <a:cubicBezTo>
                      <a:pt x="530319" y="1483752"/>
                      <a:pt x="523207" y="1452224"/>
                      <a:pt x="499458" y="1437410"/>
                    </a:cubicBezTo>
                    <a:cubicBezTo>
                      <a:pt x="495775" y="1435117"/>
                      <a:pt x="487965" y="1430425"/>
                      <a:pt x="477741" y="1422906"/>
                    </a:cubicBezTo>
                    <a:cubicBezTo>
                      <a:pt x="460342" y="1410111"/>
                      <a:pt x="442626" y="1395150"/>
                      <a:pt x="424718" y="1378399"/>
                    </a:cubicBezTo>
                    <a:cubicBezTo>
                      <a:pt x="365156" y="1322887"/>
                      <a:pt x="323118" y="1260988"/>
                      <a:pt x="308958" y="1197970"/>
                    </a:cubicBezTo>
                    <a:cubicBezTo>
                      <a:pt x="306990" y="1189207"/>
                      <a:pt x="305529" y="1181022"/>
                      <a:pt x="304704" y="1172272"/>
                    </a:cubicBezTo>
                    <a:cubicBezTo>
                      <a:pt x="298481" y="1108149"/>
                      <a:pt x="305212" y="1062829"/>
                      <a:pt x="323754" y="1013674"/>
                    </a:cubicBezTo>
                    <a:cubicBezTo>
                      <a:pt x="326611" y="1006181"/>
                      <a:pt x="342106" y="969230"/>
                      <a:pt x="344519" y="963350"/>
                    </a:cubicBezTo>
                    <a:cubicBezTo>
                      <a:pt x="370426" y="900663"/>
                      <a:pt x="378110" y="854670"/>
                      <a:pt x="365282" y="790960"/>
                    </a:cubicBezTo>
                    <a:cubicBezTo>
                      <a:pt x="353789" y="733734"/>
                      <a:pt x="339629" y="715732"/>
                      <a:pt x="233456" y="604747"/>
                    </a:cubicBezTo>
                    <a:cubicBezTo>
                      <a:pt x="135793" y="502696"/>
                      <a:pt x="96805" y="436275"/>
                      <a:pt x="101694" y="345095"/>
                    </a:cubicBezTo>
                    <a:cubicBezTo>
                      <a:pt x="104361" y="294911"/>
                      <a:pt x="114712" y="248886"/>
                      <a:pt x="130841" y="207637"/>
                    </a:cubicBezTo>
                    <a:cubicBezTo>
                      <a:pt x="144811" y="171810"/>
                      <a:pt x="162019" y="141305"/>
                      <a:pt x="181387" y="116133"/>
                    </a:cubicBezTo>
                    <a:cubicBezTo>
                      <a:pt x="192499" y="101643"/>
                      <a:pt x="201389" y="92943"/>
                      <a:pt x="205581" y="89317"/>
                    </a:cubicBezTo>
                    <a:cubicBezTo>
                      <a:pt x="226726" y="70909"/>
                      <a:pt x="228757" y="38632"/>
                      <a:pt x="210343" y="17492"/>
                    </a:cubicBezTo>
                    <a:cubicBezTo>
                      <a:pt x="191991" y="-3653"/>
                      <a:pt x="160431" y="-5977"/>
                      <a:pt x="139286" y="12431"/>
                    </a:cubicBezTo>
                    <a:close/>
                  </a:path>
                </a:pathLst>
              </a:custGeom>
              <a:solidFill>
                <a:schemeClr val="lt1"/>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7" name="Google Shape;1667;p17"/>
              <p:cNvSpPr/>
              <p:nvPr/>
            </p:nvSpPr>
            <p:spPr>
              <a:xfrm>
                <a:off x="9526396" y="1192866"/>
                <a:ext cx="839089" cy="1427473"/>
              </a:xfrm>
              <a:custGeom>
                <a:rect b="b" l="l" r="r" t="t"/>
                <a:pathLst>
                  <a:path extrusionOk="0" h="1427473" w="839089">
                    <a:moveTo>
                      <a:pt x="305498" y="1427474"/>
                    </a:moveTo>
                    <a:lnTo>
                      <a:pt x="839089" y="548735"/>
                    </a:lnTo>
                    <a:lnTo>
                      <a:pt x="0" y="0"/>
                    </a:ln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8" name="Google Shape;1668;p17"/>
              <p:cNvSpPr/>
              <p:nvPr/>
            </p:nvSpPr>
            <p:spPr>
              <a:xfrm>
                <a:off x="10181317" y="1565346"/>
                <a:ext cx="320463" cy="368338"/>
              </a:xfrm>
              <a:custGeom>
                <a:rect b="b" l="l" r="r" t="t"/>
                <a:pathLst>
                  <a:path extrusionOk="0" h="368338" w="320463">
                    <a:moveTo>
                      <a:pt x="58248" y="12679"/>
                    </a:moveTo>
                    <a:cubicBezTo>
                      <a:pt x="126447" y="-24335"/>
                      <a:pt x="227476" y="22446"/>
                      <a:pt x="283800" y="117156"/>
                    </a:cubicBezTo>
                    <a:cubicBezTo>
                      <a:pt x="340124" y="211866"/>
                      <a:pt x="330472" y="318648"/>
                      <a:pt x="262273" y="355662"/>
                    </a:cubicBezTo>
                    <a:cubicBezTo>
                      <a:pt x="194011" y="392670"/>
                      <a:pt x="92982" y="345896"/>
                      <a:pt x="36658" y="251179"/>
                    </a:cubicBezTo>
                    <a:cubicBezTo>
                      <a:pt x="-19667" y="156469"/>
                      <a:pt x="-10015" y="49687"/>
                      <a:pt x="58248" y="12679"/>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669" name="Google Shape;1669;p17"/>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mage with Caption">
  <p:cSld name="CAPTION_ONLY">
    <p:spTree>
      <p:nvGrpSpPr>
        <p:cNvPr id="1670" name="Shape 1670"/>
        <p:cNvGrpSpPr/>
        <p:nvPr/>
      </p:nvGrpSpPr>
      <p:grpSpPr>
        <a:xfrm>
          <a:off x="0" y="0"/>
          <a:ext cx="0" cy="0"/>
          <a:chOff x="0" y="0"/>
          <a:chExt cx="0" cy="0"/>
        </a:xfrm>
      </p:grpSpPr>
      <p:sp>
        <p:nvSpPr>
          <p:cNvPr id="1671" name="Google Shape;1671;p18"/>
          <p:cNvSpPr/>
          <p:nvPr>
            <p:ph idx="2" type="pic"/>
          </p:nvPr>
        </p:nvSpPr>
        <p:spPr>
          <a:xfrm>
            <a:off x="18750" y="0"/>
            <a:ext cx="12192000" cy="6858000"/>
          </a:xfrm>
          <a:prstGeom prst="rect">
            <a:avLst/>
          </a:prstGeom>
          <a:noFill/>
          <a:ln>
            <a:noFill/>
          </a:ln>
        </p:spPr>
      </p:sp>
      <p:sp>
        <p:nvSpPr>
          <p:cNvPr id="1672" name="Google Shape;1672;p18"/>
          <p:cNvSpPr txBox="1"/>
          <p:nvPr>
            <p:ph idx="1" type="body"/>
          </p:nvPr>
        </p:nvSpPr>
        <p:spPr>
          <a:xfrm>
            <a:off x="415600" y="5640767"/>
            <a:ext cx="7998300" cy="806700"/>
          </a:xfrm>
          <a:prstGeom prst="rect">
            <a:avLst/>
          </a:prstGeom>
        </p:spPr>
        <p:txBody>
          <a:bodyPr anchorCtr="0" anchor="ctr" bIns="121900" lIns="121900" spcFirstLastPara="1" rIns="121900" wrap="square" tIns="121900">
            <a:normAutofit/>
          </a:bodyPr>
          <a:lstStyle>
            <a:lvl1pPr indent="-228600" lvl="0" marL="457200">
              <a:lnSpc>
                <a:spcPct val="100000"/>
              </a:lnSpc>
              <a:spcBef>
                <a:spcPts val="0"/>
              </a:spcBef>
              <a:spcAft>
                <a:spcPts val="0"/>
              </a:spcAft>
              <a:buSzPts val="2000"/>
              <a:buNone/>
              <a:defRPr sz="6000">
                <a:solidFill>
                  <a:schemeClr val="dk1"/>
                </a:solidFill>
                <a:latin typeface="Chewy"/>
                <a:ea typeface="Chewy"/>
                <a:cs typeface="Chewy"/>
                <a:sym typeface="Chewy"/>
              </a:defRPr>
            </a:lvl1pPr>
          </a:lstStyle>
          <a:p/>
        </p:txBody>
      </p:sp>
      <p:sp>
        <p:nvSpPr>
          <p:cNvPr id="1673" name="Google Shape;1673;p18"/>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674" name="Shape 1674"/>
        <p:cNvGrpSpPr/>
        <p:nvPr/>
      </p:nvGrpSpPr>
      <p:grpSpPr>
        <a:xfrm>
          <a:off x="0" y="0"/>
          <a:ext cx="0" cy="0"/>
          <a:chOff x="0" y="0"/>
          <a:chExt cx="0" cy="0"/>
        </a:xfrm>
      </p:grpSpPr>
      <p:grpSp>
        <p:nvGrpSpPr>
          <p:cNvPr id="1675" name="Google Shape;1675;p19"/>
          <p:cNvGrpSpPr/>
          <p:nvPr/>
        </p:nvGrpSpPr>
        <p:grpSpPr>
          <a:xfrm>
            <a:off x="117442" y="40396"/>
            <a:ext cx="11966071" cy="6736538"/>
            <a:chOff x="193642" y="116596"/>
            <a:chExt cx="11966071" cy="6736538"/>
          </a:xfrm>
        </p:grpSpPr>
        <p:sp>
          <p:nvSpPr>
            <p:cNvPr id="1676" name="Google Shape;1676;p19"/>
            <p:cNvSpPr/>
            <p:nvPr/>
          </p:nvSpPr>
          <p:spPr>
            <a:xfrm>
              <a:off x="11922395" y="3816459"/>
              <a:ext cx="227031" cy="199483"/>
            </a:xfrm>
            <a:custGeom>
              <a:rect b="b" l="l" r="r" t="t"/>
              <a:pathLst>
                <a:path extrusionOk="0" h="199483" w="227031">
                  <a:moveTo>
                    <a:pt x="109267" y="199408"/>
                  </a:moveTo>
                  <a:cubicBezTo>
                    <a:pt x="152257" y="195439"/>
                    <a:pt x="277542" y="58806"/>
                    <a:pt x="204772" y="9194"/>
                  </a:cubicBezTo>
                  <a:cubicBezTo>
                    <a:pt x="158798"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77" name="Google Shape;1677;p19"/>
            <p:cNvSpPr/>
            <p:nvPr/>
          </p:nvSpPr>
          <p:spPr>
            <a:xfrm>
              <a:off x="1474108" y="220752"/>
              <a:ext cx="497183" cy="439755"/>
            </a:xfrm>
            <a:custGeom>
              <a:rect b="b" l="l" r="r" t="t"/>
              <a:pathLst>
                <a:path extrusionOk="0" h="439755" w="497183">
                  <a:moveTo>
                    <a:pt x="270383" y="439699"/>
                  </a:moveTo>
                  <a:cubicBezTo>
                    <a:pt x="175965" y="434574"/>
                    <a:pt x="-109938" y="147208"/>
                    <a:pt x="45314" y="33177"/>
                  </a:cubicBezTo>
                  <a:cubicBezTo>
                    <a:pt x="143326" y="-38807"/>
                    <a:pt x="283045" y="206558"/>
                    <a:pt x="283045" y="206558"/>
                  </a:cubicBezTo>
                  <a:cubicBezTo>
                    <a:pt x="283045" y="206558"/>
                    <a:pt x="304038" y="-74715"/>
                    <a:pt x="454844" y="19188"/>
                  </a:cubicBezTo>
                  <a:cubicBezTo>
                    <a:pt x="590569" y="103701"/>
                    <a:pt x="364807" y="444830"/>
                    <a:pt x="270383" y="43969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78" name="Google Shape;1678;p19"/>
            <p:cNvSpPr/>
            <p:nvPr/>
          </p:nvSpPr>
          <p:spPr>
            <a:xfrm>
              <a:off x="1522415" y="3067095"/>
              <a:ext cx="497185" cy="439755"/>
            </a:xfrm>
            <a:custGeom>
              <a:rect b="b" l="l" r="r" t="t"/>
              <a:pathLst>
                <a:path extrusionOk="0" h="439755" w="497185">
                  <a:moveTo>
                    <a:pt x="270386" y="439698"/>
                  </a:moveTo>
                  <a:cubicBezTo>
                    <a:pt x="175962" y="434573"/>
                    <a:pt x="-109941" y="147211"/>
                    <a:pt x="45317" y="33177"/>
                  </a:cubicBezTo>
                  <a:cubicBezTo>
                    <a:pt x="143323" y="-38806"/>
                    <a:pt x="283048" y="206558"/>
                    <a:pt x="283048" y="206558"/>
                  </a:cubicBezTo>
                  <a:cubicBezTo>
                    <a:pt x="283048" y="206558"/>
                    <a:pt x="304035" y="-74715"/>
                    <a:pt x="454847" y="19188"/>
                  </a:cubicBezTo>
                  <a:cubicBezTo>
                    <a:pt x="590572" y="103701"/>
                    <a:pt x="364804"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79" name="Google Shape;1679;p19"/>
            <p:cNvSpPr/>
            <p:nvPr/>
          </p:nvSpPr>
          <p:spPr>
            <a:xfrm>
              <a:off x="1484386" y="1632662"/>
              <a:ext cx="497185" cy="439755"/>
            </a:xfrm>
            <a:custGeom>
              <a:rect b="b" l="l" r="r" t="t"/>
              <a:pathLst>
                <a:path extrusionOk="0" h="439755" w="497185">
                  <a:moveTo>
                    <a:pt x="270386" y="439698"/>
                  </a:moveTo>
                  <a:cubicBezTo>
                    <a:pt x="175967" y="434574"/>
                    <a:pt x="-109941" y="147211"/>
                    <a:pt x="45316" y="33177"/>
                  </a:cubicBezTo>
                  <a:cubicBezTo>
                    <a:pt x="143328" y="-38806"/>
                    <a:pt x="283047" y="206558"/>
                    <a:pt x="283047" y="206558"/>
                  </a:cubicBezTo>
                  <a:cubicBezTo>
                    <a:pt x="283047" y="206558"/>
                    <a:pt x="304040" y="-74715"/>
                    <a:pt x="454847" y="19188"/>
                  </a:cubicBezTo>
                  <a:cubicBezTo>
                    <a:pt x="590572" y="103700"/>
                    <a:pt x="364810"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0" name="Google Shape;1680;p19"/>
            <p:cNvSpPr/>
            <p:nvPr/>
          </p:nvSpPr>
          <p:spPr>
            <a:xfrm>
              <a:off x="1515482" y="5817249"/>
              <a:ext cx="497185" cy="439755"/>
            </a:xfrm>
            <a:custGeom>
              <a:rect b="b" l="l" r="r" t="t"/>
              <a:pathLst>
                <a:path extrusionOk="0" h="439755" w="497185">
                  <a:moveTo>
                    <a:pt x="270386" y="439698"/>
                  </a:moveTo>
                  <a:cubicBezTo>
                    <a:pt x="175967" y="434567"/>
                    <a:pt x="-109941" y="147204"/>
                    <a:pt x="45316" y="33177"/>
                  </a:cubicBezTo>
                  <a:cubicBezTo>
                    <a:pt x="143328" y="-38806"/>
                    <a:pt x="283047" y="206558"/>
                    <a:pt x="283047" y="206558"/>
                  </a:cubicBezTo>
                  <a:cubicBezTo>
                    <a:pt x="283047" y="206558"/>
                    <a:pt x="304040" y="-74716"/>
                    <a:pt x="454847" y="19188"/>
                  </a:cubicBezTo>
                  <a:cubicBezTo>
                    <a:pt x="590571" y="103700"/>
                    <a:pt x="364810" y="444823"/>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1" name="Google Shape;1681;p19"/>
            <p:cNvSpPr/>
            <p:nvPr/>
          </p:nvSpPr>
          <p:spPr>
            <a:xfrm>
              <a:off x="1532690" y="4479005"/>
              <a:ext cx="497185" cy="439755"/>
            </a:xfrm>
            <a:custGeom>
              <a:rect b="b" l="l" r="r" t="t"/>
              <a:pathLst>
                <a:path extrusionOk="0" h="439755" w="497185">
                  <a:moveTo>
                    <a:pt x="270385" y="439698"/>
                  </a:moveTo>
                  <a:cubicBezTo>
                    <a:pt x="175967" y="434574"/>
                    <a:pt x="-109942" y="147211"/>
                    <a:pt x="45316" y="33177"/>
                  </a:cubicBezTo>
                  <a:cubicBezTo>
                    <a:pt x="143328" y="-38806"/>
                    <a:pt x="283047" y="206558"/>
                    <a:pt x="283047" y="206558"/>
                  </a:cubicBezTo>
                  <a:cubicBezTo>
                    <a:pt x="283047" y="206558"/>
                    <a:pt x="304040" y="-74716"/>
                    <a:pt x="454846" y="19188"/>
                  </a:cubicBezTo>
                  <a:cubicBezTo>
                    <a:pt x="590572" y="103700"/>
                    <a:pt x="364810" y="444829"/>
                    <a:pt x="270385"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2" name="Google Shape;1682;p19"/>
            <p:cNvSpPr/>
            <p:nvPr/>
          </p:nvSpPr>
          <p:spPr>
            <a:xfrm>
              <a:off x="6416840" y="229980"/>
              <a:ext cx="497203" cy="439754"/>
            </a:xfrm>
            <a:custGeom>
              <a:rect b="b" l="l" r="r" t="t"/>
              <a:pathLst>
                <a:path extrusionOk="0" h="439754" w="497203">
                  <a:moveTo>
                    <a:pt x="270408" y="439697"/>
                  </a:moveTo>
                  <a:cubicBezTo>
                    <a:pt x="175983" y="434572"/>
                    <a:pt x="-109926" y="147208"/>
                    <a:pt x="45300" y="33177"/>
                  </a:cubicBezTo>
                  <a:cubicBezTo>
                    <a:pt x="143344" y="-38808"/>
                    <a:pt x="283044" y="206558"/>
                    <a:pt x="283044" y="206558"/>
                  </a:cubicBezTo>
                  <a:cubicBezTo>
                    <a:pt x="283044" y="206558"/>
                    <a:pt x="304063" y="-74715"/>
                    <a:pt x="454875" y="19188"/>
                  </a:cubicBezTo>
                  <a:cubicBezTo>
                    <a:pt x="590575" y="103700"/>
                    <a:pt x="364832" y="444828"/>
                    <a:pt x="270408" y="43969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3" name="Google Shape;1683;p19"/>
            <p:cNvSpPr/>
            <p:nvPr/>
          </p:nvSpPr>
          <p:spPr>
            <a:xfrm>
              <a:off x="6465152" y="3076322"/>
              <a:ext cx="497185" cy="439755"/>
            </a:xfrm>
            <a:custGeom>
              <a:rect b="b" l="l" r="r" t="t"/>
              <a:pathLst>
                <a:path extrusionOk="0" h="439755" w="497185">
                  <a:moveTo>
                    <a:pt x="270420" y="439698"/>
                  </a:moveTo>
                  <a:cubicBezTo>
                    <a:pt x="175995" y="434573"/>
                    <a:pt x="-109945" y="147211"/>
                    <a:pt x="45313" y="33177"/>
                  </a:cubicBezTo>
                  <a:cubicBezTo>
                    <a:pt x="143356" y="-38806"/>
                    <a:pt x="283056" y="206558"/>
                    <a:pt x="283056" y="206558"/>
                  </a:cubicBezTo>
                  <a:cubicBezTo>
                    <a:pt x="283056" y="206558"/>
                    <a:pt x="304075" y="-74715"/>
                    <a:pt x="454824" y="19188"/>
                  </a:cubicBezTo>
                  <a:cubicBezTo>
                    <a:pt x="590587" y="103700"/>
                    <a:pt x="364844" y="444829"/>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4" name="Google Shape;1684;p19"/>
            <p:cNvSpPr/>
            <p:nvPr/>
          </p:nvSpPr>
          <p:spPr>
            <a:xfrm>
              <a:off x="6427125" y="1641889"/>
              <a:ext cx="497205" cy="439755"/>
            </a:xfrm>
            <a:custGeom>
              <a:rect b="b" l="l" r="r" t="t"/>
              <a:pathLst>
                <a:path extrusionOk="0" h="439755" w="497205">
                  <a:moveTo>
                    <a:pt x="270410" y="439698"/>
                  </a:moveTo>
                  <a:cubicBezTo>
                    <a:pt x="175985" y="434574"/>
                    <a:pt x="-109930" y="147211"/>
                    <a:pt x="45303" y="33177"/>
                  </a:cubicBezTo>
                  <a:cubicBezTo>
                    <a:pt x="143346" y="-38806"/>
                    <a:pt x="283046" y="206558"/>
                    <a:pt x="283046" y="206558"/>
                  </a:cubicBezTo>
                  <a:cubicBezTo>
                    <a:pt x="283046" y="206558"/>
                    <a:pt x="304065" y="-74715"/>
                    <a:pt x="454878" y="19188"/>
                  </a:cubicBezTo>
                  <a:cubicBezTo>
                    <a:pt x="590577" y="103700"/>
                    <a:pt x="364834" y="444829"/>
                    <a:pt x="27041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5" name="Google Shape;1685;p19"/>
            <p:cNvSpPr/>
            <p:nvPr/>
          </p:nvSpPr>
          <p:spPr>
            <a:xfrm>
              <a:off x="6458226" y="5826475"/>
              <a:ext cx="497182" cy="439755"/>
            </a:xfrm>
            <a:custGeom>
              <a:rect b="b" l="l" r="r" t="t"/>
              <a:pathLst>
                <a:path extrusionOk="0" h="439755" w="497182">
                  <a:moveTo>
                    <a:pt x="270361" y="439698"/>
                  </a:moveTo>
                  <a:cubicBezTo>
                    <a:pt x="175936" y="434574"/>
                    <a:pt x="-109934" y="147210"/>
                    <a:pt x="45317" y="33177"/>
                  </a:cubicBezTo>
                  <a:cubicBezTo>
                    <a:pt x="143361" y="-38807"/>
                    <a:pt x="283061" y="206558"/>
                    <a:pt x="283061" y="206558"/>
                  </a:cubicBezTo>
                  <a:cubicBezTo>
                    <a:pt x="283061" y="206558"/>
                    <a:pt x="304016" y="-74716"/>
                    <a:pt x="454829" y="19188"/>
                  </a:cubicBezTo>
                  <a:cubicBezTo>
                    <a:pt x="590592" y="103700"/>
                    <a:pt x="364785" y="444829"/>
                    <a:pt x="270361"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6" name="Google Shape;1686;p19"/>
            <p:cNvSpPr/>
            <p:nvPr/>
          </p:nvSpPr>
          <p:spPr>
            <a:xfrm>
              <a:off x="6475438" y="4488232"/>
              <a:ext cx="497178" cy="439755"/>
            </a:xfrm>
            <a:custGeom>
              <a:rect b="b" l="l" r="r" t="t"/>
              <a:pathLst>
                <a:path extrusionOk="0" h="439755" w="497178">
                  <a:moveTo>
                    <a:pt x="270357" y="439698"/>
                  </a:moveTo>
                  <a:cubicBezTo>
                    <a:pt x="175996" y="434574"/>
                    <a:pt x="-109945" y="147211"/>
                    <a:pt x="45313" y="33177"/>
                  </a:cubicBezTo>
                  <a:cubicBezTo>
                    <a:pt x="143357" y="-38806"/>
                    <a:pt x="283057" y="206558"/>
                    <a:pt x="283057" y="206558"/>
                  </a:cubicBezTo>
                  <a:cubicBezTo>
                    <a:pt x="283057" y="206558"/>
                    <a:pt x="304012" y="-74716"/>
                    <a:pt x="454825" y="19188"/>
                  </a:cubicBezTo>
                  <a:cubicBezTo>
                    <a:pt x="590588" y="103700"/>
                    <a:pt x="364781" y="444829"/>
                    <a:pt x="270357"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7" name="Google Shape;1687;p19"/>
            <p:cNvSpPr/>
            <p:nvPr/>
          </p:nvSpPr>
          <p:spPr>
            <a:xfrm>
              <a:off x="3945481" y="200529"/>
              <a:ext cx="497185" cy="439753"/>
            </a:xfrm>
            <a:custGeom>
              <a:rect b="b" l="l" r="r" t="t"/>
              <a:pathLst>
                <a:path extrusionOk="0" h="439753" w="497185">
                  <a:moveTo>
                    <a:pt x="270386" y="439696"/>
                  </a:moveTo>
                  <a:cubicBezTo>
                    <a:pt x="175967" y="434572"/>
                    <a:pt x="-109942" y="147208"/>
                    <a:pt x="45316" y="33177"/>
                  </a:cubicBezTo>
                  <a:cubicBezTo>
                    <a:pt x="143328" y="-38808"/>
                    <a:pt x="283047" y="206558"/>
                    <a:pt x="283047" y="206558"/>
                  </a:cubicBezTo>
                  <a:cubicBezTo>
                    <a:pt x="283047" y="206558"/>
                    <a:pt x="304041" y="-74715"/>
                    <a:pt x="454847" y="19188"/>
                  </a:cubicBezTo>
                  <a:cubicBezTo>
                    <a:pt x="590572" y="103701"/>
                    <a:pt x="364810" y="444827"/>
                    <a:pt x="270386" y="439696"/>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8" name="Google Shape;1688;p19"/>
            <p:cNvSpPr/>
            <p:nvPr/>
          </p:nvSpPr>
          <p:spPr>
            <a:xfrm>
              <a:off x="3993785" y="3046871"/>
              <a:ext cx="497185" cy="439755"/>
            </a:xfrm>
            <a:custGeom>
              <a:rect b="b" l="l" r="r" t="t"/>
              <a:pathLst>
                <a:path extrusionOk="0" h="439755" w="497185">
                  <a:moveTo>
                    <a:pt x="270385" y="439698"/>
                  </a:moveTo>
                  <a:cubicBezTo>
                    <a:pt x="175967" y="434573"/>
                    <a:pt x="-109941" y="147211"/>
                    <a:pt x="45316" y="33177"/>
                  </a:cubicBezTo>
                  <a:cubicBezTo>
                    <a:pt x="143328" y="-38806"/>
                    <a:pt x="283047" y="206558"/>
                    <a:pt x="283047" y="206558"/>
                  </a:cubicBezTo>
                  <a:cubicBezTo>
                    <a:pt x="283047" y="206558"/>
                    <a:pt x="304040" y="-74715"/>
                    <a:pt x="454847" y="19188"/>
                  </a:cubicBezTo>
                  <a:cubicBezTo>
                    <a:pt x="590571" y="103701"/>
                    <a:pt x="364810" y="444829"/>
                    <a:pt x="270385"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9" name="Google Shape;1689;p19"/>
            <p:cNvSpPr/>
            <p:nvPr/>
          </p:nvSpPr>
          <p:spPr>
            <a:xfrm>
              <a:off x="3955761" y="1612437"/>
              <a:ext cx="497186" cy="439755"/>
            </a:xfrm>
            <a:custGeom>
              <a:rect b="b" l="l" r="r" t="t"/>
              <a:pathLst>
                <a:path extrusionOk="0" h="439755" w="497186">
                  <a:moveTo>
                    <a:pt x="270386" y="439698"/>
                  </a:moveTo>
                  <a:cubicBezTo>
                    <a:pt x="175961" y="434574"/>
                    <a:pt x="-109941" y="147211"/>
                    <a:pt x="45317" y="33177"/>
                  </a:cubicBezTo>
                  <a:cubicBezTo>
                    <a:pt x="143329" y="-38806"/>
                    <a:pt x="283048" y="206558"/>
                    <a:pt x="283048" y="206558"/>
                  </a:cubicBezTo>
                  <a:cubicBezTo>
                    <a:pt x="283048" y="206558"/>
                    <a:pt x="304041" y="-74715"/>
                    <a:pt x="454847" y="19188"/>
                  </a:cubicBezTo>
                  <a:cubicBezTo>
                    <a:pt x="590572" y="103700"/>
                    <a:pt x="364811"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0" name="Google Shape;1690;p19"/>
            <p:cNvSpPr/>
            <p:nvPr/>
          </p:nvSpPr>
          <p:spPr>
            <a:xfrm>
              <a:off x="3986857" y="5797024"/>
              <a:ext cx="497186" cy="439755"/>
            </a:xfrm>
            <a:custGeom>
              <a:rect b="b" l="l" r="r" t="t"/>
              <a:pathLst>
                <a:path extrusionOk="0" h="439755" w="497186">
                  <a:moveTo>
                    <a:pt x="270386" y="439698"/>
                  </a:moveTo>
                  <a:cubicBezTo>
                    <a:pt x="175962" y="434574"/>
                    <a:pt x="-109941" y="147210"/>
                    <a:pt x="45316" y="33177"/>
                  </a:cubicBezTo>
                  <a:cubicBezTo>
                    <a:pt x="143329" y="-38806"/>
                    <a:pt x="283048" y="206558"/>
                    <a:pt x="283048" y="206558"/>
                  </a:cubicBezTo>
                  <a:cubicBezTo>
                    <a:pt x="283048" y="206558"/>
                    <a:pt x="304041" y="-74716"/>
                    <a:pt x="454847" y="19188"/>
                  </a:cubicBezTo>
                  <a:cubicBezTo>
                    <a:pt x="590572" y="103700"/>
                    <a:pt x="364811"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1" name="Google Shape;1691;p19"/>
            <p:cNvSpPr/>
            <p:nvPr/>
          </p:nvSpPr>
          <p:spPr>
            <a:xfrm>
              <a:off x="4004065" y="4458780"/>
              <a:ext cx="497186" cy="439761"/>
            </a:xfrm>
            <a:custGeom>
              <a:rect b="b" l="l" r="r" t="t"/>
              <a:pathLst>
                <a:path extrusionOk="0" h="439761" w="497186">
                  <a:moveTo>
                    <a:pt x="270386" y="439704"/>
                  </a:moveTo>
                  <a:cubicBezTo>
                    <a:pt x="175961" y="434574"/>
                    <a:pt x="-109941" y="147211"/>
                    <a:pt x="45317" y="33177"/>
                  </a:cubicBezTo>
                  <a:cubicBezTo>
                    <a:pt x="143329" y="-38806"/>
                    <a:pt x="283048" y="206558"/>
                    <a:pt x="283048" y="206558"/>
                  </a:cubicBezTo>
                  <a:cubicBezTo>
                    <a:pt x="283048" y="206558"/>
                    <a:pt x="304041" y="-74716"/>
                    <a:pt x="454847" y="19188"/>
                  </a:cubicBezTo>
                  <a:cubicBezTo>
                    <a:pt x="590572" y="103700"/>
                    <a:pt x="364811" y="444829"/>
                    <a:pt x="270386" y="4397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2" name="Google Shape;1692;p19"/>
            <p:cNvSpPr/>
            <p:nvPr/>
          </p:nvSpPr>
          <p:spPr>
            <a:xfrm>
              <a:off x="8888241" y="209757"/>
              <a:ext cx="497158" cy="439758"/>
            </a:xfrm>
            <a:custGeom>
              <a:rect b="b" l="l" r="r" t="t"/>
              <a:pathLst>
                <a:path extrusionOk="0" h="439758" w="497158">
                  <a:moveTo>
                    <a:pt x="270364" y="439701"/>
                  </a:moveTo>
                  <a:cubicBezTo>
                    <a:pt x="175939" y="434570"/>
                    <a:pt x="-109938" y="147208"/>
                    <a:pt x="45319" y="33177"/>
                  </a:cubicBezTo>
                  <a:cubicBezTo>
                    <a:pt x="143300" y="-38807"/>
                    <a:pt x="283064" y="206558"/>
                    <a:pt x="283064" y="206558"/>
                  </a:cubicBezTo>
                  <a:cubicBezTo>
                    <a:pt x="283064" y="206558"/>
                    <a:pt x="304018" y="-74715"/>
                    <a:pt x="454831" y="19188"/>
                  </a:cubicBezTo>
                  <a:cubicBezTo>
                    <a:pt x="590530" y="103701"/>
                    <a:pt x="364788" y="444826"/>
                    <a:pt x="270364" y="4397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3" name="Google Shape;1693;p19"/>
            <p:cNvSpPr/>
            <p:nvPr/>
          </p:nvSpPr>
          <p:spPr>
            <a:xfrm>
              <a:off x="8936508" y="3056103"/>
              <a:ext cx="497215" cy="439755"/>
            </a:xfrm>
            <a:custGeom>
              <a:rect b="b" l="l" r="r" t="t"/>
              <a:pathLst>
                <a:path extrusionOk="0" h="439755" w="497215">
                  <a:moveTo>
                    <a:pt x="270420" y="439698"/>
                  </a:moveTo>
                  <a:cubicBezTo>
                    <a:pt x="175996" y="434567"/>
                    <a:pt x="-109945" y="147204"/>
                    <a:pt x="45312" y="33177"/>
                  </a:cubicBezTo>
                  <a:cubicBezTo>
                    <a:pt x="143357" y="-38813"/>
                    <a:pt x="283057" y="206558"/>
                    <a:pt x="283057" y="206558"/>
                  </a:cubicBezTo>
                  <a:cubicBezTo>
                    <a:pt x="283057" y="206558"/>
                    <a:pt x="304075" y="-74715"/>
                    <a:pt x="454887" y="19188"/>
                  </a:cubicBezTo>
                  <a:cubicBezTo>
                    <a:pt x="590587" y="103700"/>
                    <a:pt x="364845" y="444823"/>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4" name="Google Shape;1694;p19"/>
            <p:cNvSpPr/>
            <p:nvPr/>
          </p:nvSpPr>
          <p:spPr>
            <a:xfrm>
              <a:off x="8898528" y="1621670"/>
              <a:ext cx="497158" cy="439755"/>
            </a:xfrm>
            <a:custGeom>
              <a:rect b="b" l="l" r="r" t="t"/>
              <a:pathLst>
                <a:path extrusionOk="0" h="439755" w="497158">
                  <a:moveTo>
                    <a:pt x="270364" y="439698"/>
                  </a:moveTo>
                  <a:cubicBezTo>
                    <a:pt x="175939" y="434567"/>
                    <a:pt x="-109938" y="147204"/>
                    <a:pt x="45319" y="33177"/>
                  </a:cubicBezTo>
                  <a:cubicBezTo>
                    <a:pt x="143300" y="-38813"/>
                    <a:pt x="283000" y="206558"/>
                    <a:pt x="283000" y="206558"/>
                  </a:cubicBezTo>
                  <a:cubicBezTo>
                    <a:pt x="283000" y="206558"/>
                    <a:pt x="304018" y="-74715"/>
                    <a:pt x="454831" y="19188"/>
                  </a:cubicBezTo>
                  <a:cubicBezTo>
                    <a:pt x="590530" y="103700"/>
                    <a:pt x="364788" y="444822"/>
                    <a:pt x="270364"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5" name="Google Shape;1695;p19"/>
            <p:cNvSpPr/>
            <p:nvPr/>
          </p:nvSpPr>
          <p:spPr>
            <a:xfrm>
              <a:off x="8929587" y="5806250"/>
              <a:ext cx="497215" cy="439761"/>
            </a:xfrm>
            <a:custGeom>
              <a:rect b="b" l="l" r="r" t="t"/>
              <a:pathLst>
                <a:path extrusionOk="0" h="439761" w="497215">
                  <a:moveTo>
                    <a:pt x="270420" y="439704"/>
                  </a:moveTo>
                  <a:cubicBezTo>
                    <a:pt x="175995" y="434574"/>
                    <a:pt x="-109945" y="147210"/>
                    <a:pt x="45312" y="33177"/>
                  </a:cubicBezTo>
                  <a:cubicBezTo>
                    <a:pt x="143357" y="-38807"/>
                    <a:pt x="283057" y="206558"/>
                    <a:pt x="283057" y="206558"/>
                  </a:cubicBezTo>
                  <a:cubicBezTo>
                    <a:pt x="283057" y="206558"/>
                    <a:pt x="304075" y="-74716"/>
                    <a:pt x="454887" y="19188"/>
                  </a:cubicBezTo>
                  <a:cubicBezTo>
                    <a:pt x="590587" y="103707"/>
                    <a:pt x="364844" y="444829"/>
                    <a:pt x="270420" y="4397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6" name="Google Shape;1696;p19"/>
            <p:cNvSpPr/>
            <p:nvPr/>
          </p:nvSpPr>
          <p:spPr>
            <a:xfrm>
              <a:off x="8946795" y="4468013"/>
              <a:ext cx="497215" cy="439755"/>
            </a:xfrm>
            <a:custGeom>
              <a:rect b="b" l="l" r="r" t="t"/>
              <a:pathLst>
                <a:path extrusionOk="0" h="439755" w="497215">
                  <a:moveTo>
                    <a:pt x="270420" y="439698"/>
                  </a:moveTo>
                  <a:cubicBezTo>
                    <a:pt x="175996" y="434567"/>
                    <a:pt x="-109945" y="147205"/>
                    <a:pt x="45312" y="33177"/>
                  </a:cubicBezTo>
                  <a:cubicBezTo>
                    <a:pt x="143357" y="-38812"/>
                    <a:pt x="283057" y="206558"/>
                    <a:pt x="283057" y="206558"/>
                  </a:cubicBezTo>
                  <a:cubicBezTo>
                    <a:pt x="283057" y="206558"/>
                    <a:pt x="304075" y="-74716"/>
                    <a:pt x="454887" y="19188"/>
                  </a:cubicBezTo>
                  <a:cubicBezTo>
                    <a:pt x="590587" y="103701"/>
                    <a:pt x="364845" y="444822"/>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7" name="Google Shape;1697;p19"/>
            <p:cNvSpPr/>
            <p:nvPr/>
          </p:nvSpPr>
          <p:spPr>
            <a:xfrm>
              <a:off x="11359598" y="186678"/>
              <a:ext cx="497184" cy="439756"/>
            </a:xfrm>
            <a:custGeom>
              <a:rect b="b" l="l" r="r" t="t"/>
              <a:pathLst>
                <a:path extrusionOk="0" h="439756" w="497184">
                  <a:moveTo>
                    <a:pt x="270363" y="439699"/>
                  </a:moveTo>
                  <a:cubicBezTo>
                    <a:pt x="175939" y="434572"/>
                    <a:pt x="-109938" y="147208"/>
                    <a:pt x="45320" y="33177"/>
                  </a:cubicBezTo>
                  <a:cubicBezTo>
                    <a:pt x="143300" y="-38808"/>
                    <a:pt x="283063" y="206558"/>
                    <a:pt x="283063" y="206558"/>
                  </a:cubicBezTo>
                  <a:cubicBezTo>
                    <a:pt x="283063" y="206558"/>
                    <a:pt x="304019" y="-74715"/>
                    <a:pt x="454831" y="19188"/>
                  </a:cubicBezTo>
                  <a:cubicBezTo>
                    <a:pt x="590594" y="103701"/>
                    <a:pt x="364788" y="444827"/>
                    <a:pt x="270363" y="43969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8" name="Google Shape;1698;p19"/>
            <p:cNvSpPr/>
            <p:nvPr/>
          </p:nvSpPr>
          <p:spPr>
            <a:xfrm>
              <a:off x="11407921" y="3033021"/>
              <a:ext cx="497159" cy="439755"/>
            </a:xfrm>
            <a:custGeom>
              <a:rect b="b" l="l" r="r" t="t"/>
              <a:pathLst>
                <a:path extrusionOk="0" h="439755" w="497159">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31" y="103700"/>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9" name="Google Shape;1699;p19"/>
            <p:cNvSpPr/>
            <p:nvPr/>
          </p:nvSpPr>
          <p:spPr>
            <a:xfrm>
              <a:off x="11369885" y="1598588"/>
              <a:ext cx="497184" cy="439755"/>
            </a:xfrm>
            <a:custGeom>
              <a:rect b="b" l="l" r="r" t="t"/>
              <a:pathLst>
                <a:path extrusionOk="0" h="439755" w="497184">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94" y="103700"/>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0" name="Google Shape;1700;p19"/>
            <p:cNvSpPr/>
            <p:nvPr/>
          </p:nvSpPr>
          <p:spPr>
            <a:xfrm>
              <a:off x="11400999" y="5783174"/>
              <a:ext cx="497159" cy="439755"/>
            </a:xfrm>
            <a:custGeom>
              <a:rect b="b" l="l" r="r" t="t"/>
              <a:pathLst>
                <a:path extrusionOk="0" h="439755" w="497159">
                  <a:moveTo>
                    <a:pt x="270364" y="439698"/>
                  </a:moveTo>
                  <a:cubicBezTo>
                    <a:pt x="175939" y="434574"/>
                    <a:pt x="-109938" y="147211"/>
                    <a:pt x="45319" y="33177"/>
                  </a:cubicBezTo>
                  <a:cubicBezTo>
                    <a:pt x="143300" y="-38806"/>
                    <a:pt x="283000" y="206558"/>
                    <a:pt x="283000" y="206558"/>
                  </a:cubicBezTo>
                  <a:cubicBezTo>
                    <a:pt x="283000" y="206558"/>
                    <a:pt x="304019" y="-74716"/>
                    <a:pt x="454832" y="19188"/>
                  </a:cubicBezTo>
                  <a:cubicBezTo>
                    <a:pt x="590531" y="103701"/>
                    <a:pt x="364788" y="444829"/>
                    <a:pt x="270364"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1" name="Google Shape;1701;p19"/>
            <p:cNvSpPr/>
            <p:nvPr/>
          </p:nvSpPr>
          <p:spPr>
            <a:xfrm>
              <a:off x="11418208" y="4444931"/>
              <a:ext cx="497159" cy="439755"/>
            </a:xfrm>
            <a:custGeom>
              <a:rect b="b" l="l" r="r" t="t"/>
              <a:pathLst>
                <a:path extrusionOk="0" h="439755" w="497159">
                  <a:moveTo>
                    <a:pt x="270363" y="439698"/>
                  </a:moveTo>
                  <a:cubicBezTo>
                    <a:pt x="175939" y="434574"/>
                    <a:pt x="-109938" y="147211"/>
                    <a:pt x="45320" y="33177"/>
                  </a:cubicBezTo>
                  <a:cubicBezTo>
                    <a:pt x="143300" y="-38806"/>
                    <a:pt x="283000" y="206558"/>
                    <a:pt x="283000" y="206558"/>
                  </a:cubicBezTo>
                  <a:cubicBezTo>
                    <a:pt x="283000" y="206558"/>
                    <a:pt x="304019" y="-74715"/>
                    <a:pt x="454831" y="19188"/>
                  </a:cubicBezTo>
                  <a:cubicBezTo>
                    <a:pt x="590531" y="103701"/>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2" name="Google Shape;1702;p19"/>
            <p:cNvSpPr/>
            <p:nvPr/>
          </p:nvSpPr>
          <p:spPr>
            <a:xfrm>
              <a:off x="1013090" y="983367"/>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7"/>
                    <a:pt x="21864" y="17265"/>
                  </a:cubicBezTo>
                  <a:cubicBezTo>
                    <a:pt x="-56533" y="75031"/>
                    <a:pt x="96768" y="271424"/>
                    <a:pt x="153855"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3" name="Google Shape;1703;p19"/>
            <p:cNvSpPr/>
            <p:nvPr/>
          </p:nvSpPr>
          <p:spPr>
            <a:xfrm>
              <a:off x="1061397" y="3829710"/>
              <a:ext cx="303181" cy="264037"/>
            </a:xfrm>
            <a:custGeom>
              <a:rect b="b" l="l" r="r" t="t"/>
              <a:pathLst>
                <a:path extrusionOk="0" h="264037" w="303181">
                  <a:moveTo>
                    <a:pt x="153853" y="263823"/>
                  </a:moveTo>
                  <a:cubicBezTo>
                    <a:pt x="210939" y="256216"/>
                    <a:pt x="370876" y="68141"/>
                    <a:pt x="271188" y="6286"/>
                  </a:cubicBezTo>
                  <a:cubicBezTo>
                    <a:pt x="208253" y="-32760"/>
                    <a:pt x="135082" y="122866"/>
                    <a:pt x="135082" y="122866"/>
                  </a:cubicBezTo>
                  <a:cubicBezTo>
                    <a:pt x="135082" y="122866"/>
                    <a:pt x="108964"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4" name="Google Shape;1704;p19"/>
            <p:cNvSpPr/>
            <p:nvPr/>
          </p:nvSpPr>
          <p:spPr>
            <a:xfrm>
              <a:off x="1071676" y="5241620"/>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1"/>
                    <a:pt x="21864" y="17265"/>
                  </a:cubicBezTo>
                  <a:cubicBezTo>
                    <a:pt x="-56533" y="75031"/>
                    <a:pt x="96768" y="271424"/>
                    <a:pt x="153855"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5" name="Google Shape;1705;p19"/>
            <p:cNvSpPr/>
            <p:nvPr/>
          </p:nvSpPr>
          <p:spPr>
            <a:xfrm>
              <a:off x="1054463" y="6579868"/>
              <a:ext cx="303182" cy="264055"/>
            </a:xfrm>
            <a:custGeom>
              <a:rect b="b" l="l" r="r" t="t"/>
              <a:pathLst>
                <a:path extrusionOk="0" h="264055" w="303182">
                  <a:moveTo>
                    <a:pt x="153859" y="263844"/>
                  </a:moveTo>
                  <a:cubicBezTo>
                    <a:pt x="210945" y="256224"/>
                    <a:pt x="370876" y="68137"/>
                    <a:pt x="271188" y="6287"/>
                  </a:cubicBezTo>
                  <a:cubicBezTo>
                    <a:pt x="208259" y="-32765"/>
                    <a:pt x="135088" y="122874"/>
                    <a:pt x="135088" y="122874"/>
                  </a:cubicBezTo>
                  <a:cubicBezTo>
                    <a:pt x="135088" y="122874"/>
                    <a:pt x="108964" y="-46925"/>
                    <a:pt x="21861" y="17273"/>
                  </a:cubicBezTo>
                  <a:cubicBezTo>
                    <a:pt x="-56529" y="74995"/>
                    <a:pt x="96766" y="271400"/>
                    <a:pt x="153859"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6" name="Google Shape;1706;p19"/>
            <p:cNvSpPr/>
            <p:nvPr/>
          </p:nvSpPr>
          <p:spPr>
            <a:xfrm>
              <a:off x="1023367" y="2395277"/>
              <a:ext cx="303182" cy="264037"/>
            </a:xfrm>
            <a:custGeom>
              <a:rect b="b" l="l" r="r" t="t"/>
              <a:pathLst>
                <a:path extrusionOk="0" h="264037" w="303182">
                  <a:moveTo>
                    <a:pt x="153859" y="263823"/>
                  </a:moveTo>
                  <a:cubicBezTo>
                    <a:pt x="210945" y="256216"/>
                    <a:pt x="370876" y="68141"/>
                    <a:pt x="271188" y="6286"/>
                  </a:cubicBezTo>
                  <a:cubicBezTo>
                    <a:pt x="208259"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7" name="Google Shape;1707;p19"/>
            <p:cNvSpPr/>
            <p:nvPr/>
          </p:nvSpPr>
          <p:spPr>
            <a:xfrm>
              <a:off x="5823275" y="992594"/>
              <a:ext cx="303182" cy="264037"/>
            </a:xfrm>
            <a:custGeom>
              <a:rect b="b" l="l" r="r" t="t"/>
              <a:pathLst>
                <a:path extrusionOk="0" h="264037" w="303182">
                  <a:moveTo>
                    <a:pt x="153853" y="263823"/>
                  </a:moveTo>
                  <a:cubicBezTo>
                    <a:pt x="210945" y="256222"/>
                    <a:pt x="370876" y="68148"/>
                    <a:pt x="271188" y="6286"/>
                  </a:cubicBezTo>
                  <a:cubicBezTo>
                    <a:pt x="208253" y="-32760"/>
                    <a:pt x="135082" y="122866"/>
                    <a:pt x="135082" y="122866"/>
                  </a:cubicBezTo>
                  <a:cubicBezTo>
                    <a:pt x="135082" y="122866"/>
                    <a:pt x="108964" y="-46921"/>
                    <a:pt x="21862"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8" name="Google Shape;1708;p19"/>
            <p:cNvSpPr/>
            <p:nvPr/>
          </p:nvSpPr>
          <p:spPr>
            <a:xfrm>
              <a:off x="5871579" y="3838937"/>
              <a:ext cx="303182" cy="264037"/>
            </a:xfrm>
            <a:custGeom>
              <a:rect b="b" l="l" r="r" t="t"/>
              <a:pathLst>
                <a:path extrusionOk="0" h="264037" w="303182">
                  <a:moveTo>
                    <a:pt x="153859" y="263823"/>
                  </a:moveTo>
                  <a:cubicBezTo>
                    <a:pt x="210945" y="256222"/>
                    <a:pt x="370877" y="68148"/>
                    <a:pt x="271188" y="6286"/>
                  </a:cubicBezTo>
                  <a:cubicBezTo>
                    <a:pt x="208253"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09" name="Google Shape;1709;p19"/>
            <p:cNvSpPr/>
            <p:nvPr/>
          </p:nvSpPr>
          <p:spPr>
            <a:xfrm>
              <a:off x="5881860" y="5250847"/>
              <a:ext cx="303182" cy="264037"/>
            </a:xfrm>
            <a:custGeom>
              <a:rect b="b" l="l" r="r" t="t"/>
              <a:pathLst>
                <a:path extrusionOk="0" h="264037" w="303182">
                  <a:moveTo>
                    <a:pt x="153853" y="263823"/>
                  </a:moveTo>
                  <a:cubicBezTo>
                    <a:pt x="210946" y="256222"/>
                    <a:pt x="370876" y="68148"/>
                    <a:pt x="271188" y="6286"/>
                  </a:cubicBezTo>
                  <a:cubicBezTo>
                    <a:pt x="208253" y="-32760"/>
                    <a:pt x="135082" y="122866"/>
                    <a:pt x="135082" y="122866"/>
                  </a:cubicBezTo>
                  <a:cubicBezTo>
                    <a:pt x="135082" y="122866"/>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0" name="Google Shape;1710;p19"/>
            <p:cNvSpPr/>
            <p:nvPr/>
          </p:nvSpPr>
          <p:spPr>
            <a:xfrm>
              <a:off x="5864652" y="6589076"/>
              <a:ext cx="303181" cy="264058"/>
            </a:xfrm>
            <a:custGeom>
              <a:rect b="b" l="l" r="r" t="t"/>
              <a:pathLst>
                <a:path extrusionOk="0" h="264058" w="303181">
                  <a:moveTo>
                    <a:pt x="153853" y="263843"/>
                  </a:moveTo>
                  <a:cubicBezTo>
                    <a:pt x="210939" y="256223"/>
                    <a:pt x="370877" y="68136"/>
                    <a:pt x="271188" y="6287"/>
                  </a:cubicBezTo>
                  <a:cubicBezTo>
                    <a:pt x="208253" y="-32765"/>
                    <a:pt x="135082" y="122873"/>
                    <a:pt x="135082" y="122873"/>
                  </a:cubicBezTo>
                  <a:cubicBezTo>
                    <a:pt x="135082" y="122873"/>
                    <a:pt x="108964" y="-46926"/>
                    <a:pt x="21861" y="17273"/>
                  </a:cubicBezTo>
                  <a:cubicBezTo>
                    <a:pt x="-56529" y="75058"/>
                    <a:pt x="96766" y="271463"/>
                    <a:pt x="153853" y="26384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1" name="Google Shape;1711;p19"/>
            <p:cNvSpPr/>
            <p:nvPr/>
          </p:nvSpPr>
          <p:spPr>
            <a:xfrm>
              <a:off x="5833556" y="2404504"/>
              <a:ext cx="303182" cy="264037"/>
            </a:xfrm>
            <a:custGeom>
              <a:rect b="b" l="l" r="r" t="t"/>
              <a:pathLst>
                <a:path extrusionOk="0" h="264037" w="303182">
                  <a:moveTo>
                    <a:pt x="153853" y="263823"/>
                  </a:moveTo>
                  <a:cubicBezTo>
                    <a:pt x="210939"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2" name="Google Shape;1712;p19"/>
            <p:cNvSpPr/>
            <p:nvPr/>
          </p:nvSpPr>
          <p:spPr>
            <a:xfrm>
              <a:off x="3418181" y="963143"/>
              <a:ext cx="303182" cy="264037"/>
            </a:xfrm>
            <a:custGeom>
              <a:rect b="b" l="l" r="r" t="t"/>
              <a:pathLst>
                <a:path extrusionOk="0" h="264037" w="303182">
                  <a:moveTo>
                    <a:pt x="153858" y="263823"/>
                  </a:moveTo>
                  <a:cubicBezTo>
                    <a:pt x="210945" y="256222"/>
                    <a:pt x="370876" y="68148"/>
                    <a:pt x="271187" y="6286"/>
                  </a:cubicBezTo>
                  <a:cubicBezTo>
                    <a:pt x="208259" y="-32760"/>
                    <a:pt x="135088" y="122866"/>
                    <a:pt x="135088" y="122866"/>
                  </a:cubicBezTo>
                  <a:cubicBezTo>
                    <a:pt x="135088" y="122866"/>
                    <a:pt x="108964" y="-46921"/>
                    <a:pt x="21861" y="17265"/>
                  </a:cubicBezTo>
                  <a:cubicBezTo>
                    <a:pt x="-56530" y="75031"/>
                    <a:pt x="96772" y="271424"/>
                    <a:pt x="153858"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3" name="Google Shape;1713;p19"/>
            <p:cNvSpPr/>
            <p:nvPr/>
          </p:nvSpPr>
          <p:spPr>
            <a:xfrm>
              <a:off x="3466489" y="3809490"/>
              <a:ext cx="303181" cy="264033"/>
            </a:xfrm>
            <a:custGeom>
              <a:rect b="b" l="l" r="r" t="t"/>
              <a:pathLst>
                <a:path extrusionOk="0" h="264033" w="303181">
                  <a:moveTo>
                    <a:pt x="153855" y="263819"/>
                  </a:moveTo>
                  <a:cubicBezTo>
                    <a:pt x="210941" y="256217"/>
                    <a:pt x="370879" y="68143"/>
                    <a:pt x="271184" y="6288"/>
                  </a:cubicBezTo>
                  <a:cubicBezTo>
                    <a:pt x="208256" y="-32765"/>
                    <a:pt x="135084" y="122861"/>
                    <a:pt x="135084" y="122861"/>
                  </a:cubicBezTo>
                  <a:cubicBezTo>
                    <a:pt x="135084" y="122861"/>
                    <a:pt x="108967" y="-46925"/>
                    <a:pt x="21864" y="17261"/>
                  </a:cubicBezTo>
                  <a:cubicBezTo>
                    <a:pt x="-56533" y="75027"/>
                    <a:pt x="96769" y="271420"/>
                    <a:pt x="153855"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4" name="Google Shape;1714;p19"/>
            <p:cNvSpPr/>
            <p:nvPr/>
          </p:nvSpPr>
          <p:spPr>
            <a:xfrm>
              <a:off x="3476766" y="5221400"/>
              <a:ext cx="303182" cy="264033"/>
            </a:xfrm>
            <a:custGeom>
              <a:rect b="b" l="l" r="r" t="t"/>
              <a:pathLst>
                <a:path extrusionOk="0" h="264033" w="303182">
                  <a:moveTo>
                    <a:pt x="153859" y="263819"/>
                  </a:moveTo>
                  <a:cubicBezTo>
                    <a:pt x="210945" y="256218"/>
                    <a:pt x="370876" y="68143"/>
                    <a:pt x="271188" y="6288"/>
                  </a:cubicBezTo>
                  <a:cubicBezTo>
                    <a:pt x="208253" y="-32765"/>
                    <a:pt x="135082" y="122861"/>
                    <a:pt x="135082" y="122861"/>
                  </a:cubicBezTo>
                  <a:cubicBezTo>
                    <a:pt x="135082" y="122861"/>
                    <a:pt x="108964" y="-46925"/>
                    <a:pt x="21861" y="17261"/>
                  </a:cubicBezTo>
                  <a:cubicBezTo>
                    <a:pt x="-56529" y="75027"/>
                    <a:pt x="96766" y="271419"/>
                    <a:pt x="153859"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5" name="Google Shape;1715;p19"/>
            <p:cNvSpPr/>
            <p:nvPr/>
          </p:nvSpPr>
          <p:spPr>
            <a:xfrm>
              <a:off x="3459557" y="6559612"/>
              <a:ext cx="303182" cy="264059"/>
            </a:xfrm>
            <a:custGeom>
              <a:rect b="b" l="l" r="r" t="t"/>
              <a:pathLst>
                <a:path extrusionOk="0" h="264059" w="303182">
                  <a:moveTo>
                    <a:pt x="153853" y="263844"/>
                  </a:moveTo>
                  <a:cubicBezTo>
                    <a:pt x="210945" y="256223"/>
                    <a:pt x="370877" y="68200"/>
                    <a:pt x="271188" y="6287"/>
                  </a:cubicBezTo>
                  <a:cubicBezTo>
                    <a:pt x="208253" y="-32765"/>
                    <a:pt x="135082" y="122873"/>
                    <a:pt x="135082" y="122873"/>
                  </a:cubicBezTo>
                  <a:cubicBezTo>
                    <a:pt x="135082" y="122873"/>
                    <a:pt x="108964" y="-46926"/>
                    <a:pt x="21861" y="17273"/>
                  </a:cubicBezTo>
                  <a:cubicBezTo>
                    <a:pt x="-56529" y="75058"/>
                    <a:pt x="96766" y="271463"/>
                    <a:pt x="153853"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6" name="Google Shape;1716;p19"/>
            <p:cNvSpPr/>
            <p:nvPr/>
          </p:nvSpPr>
          <p:spPr>
            <a:xfrm>
              <a:off x="3428461" y="2375053"/>
              <a:ext cx="303182" cy="264037"/>
            </a:xfrm>
            <a:custGeom>
              <a:rect b="b" l="l" r="r" t="t"/>
              <a:pathLst>
                <a:path extrusionOk="0" h="264037" w="303182">
                  <a:moveTo>
                    <a:pt x="153853" y="263823"/>
                  </a:moveTo>
                  <a:cubicBezTo>
                    <a:pt x="210946"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7" name="Google Shape;1717;p19"/>
            <p:cNvSpPr/>
            <p:nvPr/>
          </p:nvSpPr>
          <p:spPr>
            <a:xfrm>
              <a:off x="8228360" y="972374"/>
              <a:ext cx="303181" cy="264033"/>
            </a:xfrm>
            <a:custGeom>
              <a:rect b="b" l="l" r="r" t="t"/>
              <a:pathLst>
                <a:path extrusionOk="0" h="264033" w="303181">
                  <a:moveTo>
                    <a:pt x="153894" y="263818"/>
                  </a:moveTo>
                  <a:cubicBezTo>
                    <a:pt x="210980" y="256217"/>
                    <a:pt x="370873" y="68143"/>
                    <a:pt x="271178" y="6288"/>
                  </a:cubicBezTo>
                  <a:cubicBezTo>
                    <a:pt x="208249" y="-32765"/>
                    <a:pt x="135097" y="122861"/>
                    <a:pt x="135097" y="122861"/>
                  </a:cubicBezTo>
                  <a:cubicBezTo>
                    <a:pt x="135097" y="122861"/>
                    <a:pt x="108999" y="-46925"/>
                    <a:pt x="21877" y="17261"/>
                  </a:cubicBezTo>
                  <a:cubicBezTo>
                    <a:pt x="-56546" y="75027"/>
                    <a:pt x="96744" y="271419"/>
                    <a:pt x="153894" y="26381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8" name="Google Shape;1718;p19"/>
            <p:cNvSpPr/>
            <p:nvPr/>
          </p:nvSpPr>
          <p:spPr>
            <a:xfrm>
              <a:off x="8276683" y="3818717"/>
              <a:ext cx="303173" cy="264033"/>
            </a:xfrm>
            <a:custGeom>
              <a:rect b="b" l="l" r="r" t="t"/>
              <a:pathLst>
                <a:path extrusionOk="0" h="264033" w="303173">
                  <a:moveTo>
                    <a:pt x="153830" y="263819"/>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20"/>
                    <a:pt x="153830"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19" name="Google Shape;1719;p19"/>
            <p:cNvSpPr/>
            <p:nvPr/>
          </p:nvSpPr>
          <p:spPr>
            <a:xfrm>
              <a:off x="8286937" y="5230627"/>
              <a:ext cx="303206" cy="264033"/>
            </a:xfrm>
            <a:custGeom>
              <a:rect b="b" l="l" r="r" t="t"/>
              <a:pathLst>
                <a:path extrusionOk="0" h="264033" w="303206">
                  <a:moveTo>
                    <a:pt x="153863" y="263819"/>
                  </a:moveTo>
                  <a:cubicBezTo>
                    <a:pt x="210950" y="256218"/>
                    <a:pt x="370906" y="68143"/>
                    <a:pt x="271211" y="6288"/>
                  </a:cubicBezTo>
                  <a:cubicBezTo>
                    <a:pt x="208283" y="-32765"/>
                    <a:pt x="135068" y="122861"/>
                    <a:pt x="135068" y="122861"/>
                  </a:cubicBezTo>
                  <a:cubicBezTo>
                    <a:pt x="135068" y="122861"/>
                    <a:pt x="108968" y="-46925"/>
                    <a:pt x="21847" y="17261"/>
                  </a:cubicBezTo>
                  <a:cubicBezTo>
                    <a:pt x="-56512" y="75033"/>
                    <a:pt x="96777" y="271426"/>
                    <a:pt x="153863"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0" name="Google Shape;1720;p19"/>
            <p:cNvSpPr/>
            <p:nvPr/>
          </p:nvSpPr>
          <p:spPr>
            <a:xfrm>
              <a:off x="8269729" y="6568883"/>
              <a:ext cx="303206" cy="263995"/>
            </a:xfrm>
            <a:custGeom>
              <a:rect b="b" l="l" r="r" t="t"/>
              <a:pathLst>
                <a:path extrusionOk="0" h="263995" w="303206">
                  <a:moveTo>
                    <a:pt x="153863" y="263780"/>
                  </a:moveTo>
                  <a:cubicBezTo>
                    <a:pt x="210950" y="256223"/>
                    <a:pt x="370906" y="68136"/>
                    <a:pt x="271211" y="6287"/>
                  </a:cubicBezTo>
                  <a:cubicBezTo>
                    <a:pt x="208283" y="-32765"/>
                    <a:pt x="135067" y="122873"/>
                    <a:pt x="135067" y="122873"/>
                  </a:cubicBezTo>
                  <a:cubicBezTo>
                    <a:pt x="135067" y="122873"/>
                    <a:pt x="108968" y="-46926"/>
                    <a:pt x="21847" y="17273"/>
                  </a:cubicBezTo>
                  <a:cubicBezTo>
                    <a:pt x="-56512" y="74995"/>
                    <a:pt x="96777" y="271400"/>
                    <a:pt x="153863" y="26378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1" name="Google Shape;1721;p19"/>
            <p:cNvSpPr/>
            <p:nvPr/>
          </p:nvSpPr>
          <p:spPr>
            <a:xfrm>
              <a:off x="8238647" y="2384283"/>
              <a:ext cx="303173" cy="264033"/>
            </a:xfrm>
            <a:custGeom>
              <a:rect b="b" l="l" r="r" t="t"/>
              <a:pathLst>
                <a:path extrusionOk="0" h="264033" w="303173">
                  <a:moveTo>
                    <a:pt x="153830" y="263818"/>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19"/>
                    <a:pt x="153830" y="26381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2" name="Google Shape;1722;p19"/>
            <p:cNvSpPr/>
            <p:nvPr/>
          </p:nvSpPr>
          <p:spPr>
            <a:xfrm>
              <a:off x="10633453" y="949293"/>
              <a:ext cx="303206" cy="264037"/>
            </a:xfrm>
            <a:custGeom>
              <a:rect b="b" l="l" r="r" t="t"/>
              <a:pathLst>
                <a:path extrusionOk="0" h="264037" w="303206">
                  <a:moveTo>
                    <a:pt x="153863" y="263823"/>
                  </a:moveTo>
                  <a:cubicBezTo>
                    <a:pt x="210950" y="256216"/>
                    <a:pt x="370906" y="68141"/>
                    <a:pt x="271211" y="6286"/>
                  </a:cubicBezTo>
                  <a:cubicBezTo>
                    <a:pt x="208283" y="-32760"/>
                    <a:pt x="135067" y="122866"/>
                    <a:pt x="135067" y="122866"/>
                  </a:cubicBezTo>
                  <a:cubicBezTo>
                    <a:pt x="135067" y="122866"/>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3" name="Google Shape;1723;p19"/>
            <p:cNvSpPr/>
            <p:nvPr/>
          </p:nvSpPr>
          <p:spPr>
            <a:xfrm>
              <a:off x="10681776" y="3795636"/>
              <a:ext cx="303151" cy="264037"/>
            </a:xfrm>
            <a:custGeom>
              <a:rect b="b" l="l" r="r" t="t"/>
              <a:pathLst>
                <a:path extrusionOk="0" h="264037" w="303151">
                  <a:moveTo>
                    <a:pt x="153863" y="263823"/>
                  </a:moveTo>
                  <a:cubicBezTo>
                    <a:pt x="210950" y="256222"/>
                    <a:pt x="370842" y="68141"/>
                    <a:pt x="271148" y="6286"/>
                  </a:cubicBezTo>
                  <a:cubicBezTo>
                    <a:pt x="208219"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4" name="Google Shape;1724;p19"/>
            <p:cNvSpPr/>
            <p:nvPr/>
          </p:nvSpPr>
          <p:spPr>
            <a:xfrm>
              <a:off x="10692039" y="5207546"/>
              <a:ext cx="303175" cy="264037"/>
            </a:xfrm>
            <a:custGeom>
              <a:rect b="b" l="l" r="r" t="t"/>
              <a:pathLst>
                <a:path extrusionOk="0" h="264037" w="303175">
                  <a:moveTo>
                    <a:pt x="153888" y="263823"/>
                  </a:moveTo>
                  <a:cubicBezTo>
                    <a:pt x="210974" y="256222"/>
                    <a:pt x="370867" y="68148"/>
                    <a:pt x="271172" y="6286"/>
                  </a:cubicBezTo>
                  <a:cubicBezTo>
                    <a:pt x="208243" y="-32760"/>
                    <a:pt x="135092" y="122866"/>
                    <a:pt x="135092" y="122866"/>
                  </a:cubicBezTo>
                  <a:cubicBezTo>
                    <a:pt x="135092" y="122866"/>
                    <a:pt x="108993" y="-46921"/>
                    <a:pt x="21871" y="17265"/>
                  </a:cubicBezTo>
                  <a:cubicBezTo>
                    <a:pt x="-56551" y="75031"/>
                    <a:pt x="96801" y="271424"/>
                    <a:pt x="153888"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5" name="Google Shape;1725;p19"/>
            <p:cNvSpPr/>
            <p:nvPr/>
          </p:nvSpPr>
          <p:spPr>
            <a:xfrm>
              <a:off x="10674831" y="6545769"/>
              <a:ext cx="303175" cy="264059"/>
            </a:xfrm>
            <a:custGeom>
              <a:rect b="b" l="l" r="r" t="t"/>
              <a:pathLst>
                <a:path extrusionOk="0" h="264059" w="303175">
                  <a:moveTo>
                    <a:pt x="153888" y="263844"/>
                  </a:moveTo>
                  <a:cubicBezTo>
                    <a:pt x="210974" y="256224"/>
                    <a:pt x="370867" y="68137"/>
                    <a:pt x="271172" y="6287"/>
                  </a:cubicBezTo>
                  <a:cubicBezTo>
                    <a:pt x="208243" y="-32765"/>
                    <a:pt x="135091" y="122874"/>
                    <a:pt x="135091" y="122874"/>
                  </a:cubicBezTo>
                  <a:cubicBezTo>
                    <a:pt x="135091" y="122874"/>
                    <a:pt x="108993" y="-46925"/>
                    <a:pt x="21871" y="17273"/>
                  </a:cubicBezTo>
                  <a:cubicBezTo>
                    <a:pt x="-56551" y="75058"/>
                    <a:pt x="96800" y="271463"/>
                    <a:pt x="153888"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6" name="Google Shape;1726;p19"/>
            <p:cNvSpPr/>
            <p:nvPr/>
          </p:nvSpPr>
          <p:spPr>
            <a:xfrm>
              <a:off x="10643740" y="2361203"/>
              <a:ext cx="303206" cy="264037"/>
            </a:xfrm>
            <a:custGeom>
              <a:rect b="b" l="l" r="r" t="t"/>
              <a:pathLst>
                <a:path extrusionOk="0" h="264037" w="303206">
                  <a:moveTo>
                    <a:pt x="153863" y="263823"/>
                  </a:moveTo>
                  <a:cubicBezTo>
                    <a:pt x="210950" y="256222"/>
                    <a:pt x="370906" y="68141"/>
                    <a:pt x="271211" y="6286"/>
                  </a:cubicBezTo>
                  <a:cubicBezTo>
                    <a:pt x="208283"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7" name="Google Shape;1727;p19"/>
            <p:cNvSpPr/>
            <p:nvPr/>
          </p:nvSpPr>
          <p:spPr>
            <a:xfrm>
              <a:off x="193642" y="150669"/>
              <a:ext cx="586741" cy="526869"/>
            </a:xfrm>
            <a:custGeom>
              <a:rect b="b" l="l" r="r" t="t"/>
              <a:pathLst>
                <a:path extrusionOk="0" h="526869" w="586741">
                  <a:moveTo>
                    <a:pt x="338094" y="526869"/>
                  </a:moveTo>
                  <a:cubicBezTo>
                    <a:pt x="226273" y="526329"/>
                    <a:pt x="-128189" y="203626"/>
                    <a:pt x="48522" y="59877"/>
                  </a:cubicBezTo>
                  <a:cubicBezTo>
                    <a:pt x="160076" y="-30868"/>
                    <a:pt x="339429" y="250769"/>
                    <a:pt x="339429" y="250769"/>
                  </a:cubicBezTo>
                  <a:cubicBezTo>
                    <a:pt x="339429" y="250769"/>
                    <a:pt x="347793" y="-82665"/>
                    <a:pt x="531394" y="19434"/>
                  </a:cubicBezTo>
                  <a:cubicBezTo>
                    <a:pt x="696634" y="111323"/>
                    <a:pt x="449911" y="527409"/>
                    <a:pt x="338094" y="52686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8" name="Google Shape;1728;p19"/>
            <p:cNvSpPr/>
            <p:nvPr/>
          </p:nvSpPr>
          <p:spPr>
            <a:xfrm>
              <a:off x="241948" y="2997011"/>
              <a:ext cx="586741" cy="526870"/>
            </a:xfrm>
            <a:custGeom>
              <a:rect b="b" l="l" r="r" t="t"/>
              <a:pathLst>
                <a:path extrusionOk="0" h="526870" w="586741">
                  <a:moveTo>
                    <a:pt x="338094" y="526870"/>
                  </a:moveTo>
                  <a:cubicBezTo>
                    <a:pt x="226273" y="526330"/>
                    <a:pt x="-128189" y="203629"/>
                    <a:pt x="48522" y="59878"/>
                  </a:cubicBezTo>
                  <a:cubicBezTo>
                    <a:pt x="160075" y="-30870"/>
                    <a:pt x="339429" y="250772"/>
                    <a:pt x="339429" y="250772"/>
                  </a:cubicBezTo>
                  <a:cubicBezTo>
                    <a:pt x="339429" y="250772"/>
                    <a:pt x="347793" y="-82667"/>
                    <a:pt x="531393" y="19435"/>
                  </a:cubicBezTo>
                  <a:cubicBezTo>
                    <a:pt x="696632" y="111326"/>
                    <a:pt x="449916"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9" name="Google Shape;1729;p19"/>
            <p:cNvSpPr/>
            <p:nvPr/>
          </p:nvSpPr>
          <p:spPr>
            <a:xfrm>
              <a:off x="203921" y="1562578"/>
              <a:ext cx="586743" cy="526870"/>
            </a:xfrm>
            <a:custGeom>
              <a:rect b="b" l="l" r="r" t="t"/>
              <a:pathLst>
                <a:path extrusionOk="0" h="526870" w="586743">
                  <a:moveTo>
                    <a:pt x="338094" y="526870"/>
                  </a:moveTo>
                  <a:cubicBezTo>
                    <a:pt x="226273" y="526330"/>
                    <a:pt x="-128189" y="203629"/>
                    <a:pt x="48522" y="59878"/>
                  </a:cubicBezTo>
                  <a:cubicBezTo>
                    <a:pt x="160076" y="-30870"/>
                    <a:pt x="339429" y="250772"/>
                    <a:pt x="339429" y="250772"/>
                  </a:cubicBezTo>
                  <a:cubicBezTo>
                    <a:pt x="339429" y="250772"/>
                    <a:pt x="347793" y="-82667"/>
                    <a:pt x="531396" y="19435"/>
                  </a:cubicBezTo>
                  <a:cubicBezTo>
                    <a:pt x="696636" y="111326"/>
                    <a:pt x="449913"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0" name="Google Shape;1730;p19"/>
            <p:cNvSpPr/>
            <p:nvPr/>
          </p:nvSpPr>
          <p:spPr>
            <a:xfrm>
              <a:off x="235017" y="5747165"/>
              <a:ext cx="586743" cy="526870"/>
            </a:xfrm>
            <a:custGeom>
              <a:rect b="b" l="l" r="r" t="t"/>
              <a:pathLst>
                <a:path extrusionOk="0" h="526870" w="586743">
                  <a:moveTo>
                    <a:pt x="338094" y="526870"/>
                  </a:moveTo>
                  <a:cubicBezTo>
                    <a:pt x="226273" y="526324"/>
                    <a:pt x="-128189" y="203629"/>
                    <a:pt x="48522" y="59878"/>
                  </a:cubicBezTo>
                  <a:cubicBezTo>
                    <a:pt x="160076" y="-30870"/>
                    <a:pt x="339429" y="250772"/>
                    <a:pt x="339429" y="250772"/>
                  </a:cubicBezTo>
                  <a:cubicBezTo>
                    <a:pt x="339429" y="250772"/>
                    <a:pt x="347793" y="-82667"/>
                    <a:pt x="531396" y="19435"/>
                  </a:cubicBezTo>
                  <a:cubicBezTo>
                    <a:pt x="696636" y="111326"/>
                    <a:pt x="449913" y="527410"/>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1" name="Google Shape;1731;p19"/>
            <p:cNvSpPr/>
            <p:nvPr/>
          </p:nvSpPr>
          <p:spPr>
            <a:xfrm>
              <a:off x="252227" y="4408921"/>
              <a:ext cx="586742" cy="526870"/>
            </a:xfrm>
            <a:custGeom>
              <a:rect b="b" l="l" r="r" t="t"/>
              <a:pathLst>
                <a:path extrusionOk="0" h="526870" w="586742">
                  <a:moveTo>
                    <a:pt x="338094" y="526870"/>
                  </a:moveTo>
                  <a:cubicBezTo>
                    <a:pt x="226273" y="526330"/>
                    <a:pt x="-128189" y="203629"/>
                    <a:pt x="48522" y="59878"/>
                  </a:cubicBezTo>
                  <a:cubicBezTo>
                    <a:pt x="160075" y="-30863"/>
                    <a:pt x="339429" y="250772"/>
                    <a:pt x="339429" y="250772"/>
                  </a:cubicBezTo>
                  <a:cubicBezTo>
                    <a:pt x="339429" y="250772"/>
                    <a:pt x="347793" y="-82667"/>
                    <a:pt x="531395" y="19435"/>
                  </a:cubicBezTo>
                  <a:cubicBezTo>
                    <a:pt x="696634" y="111326"/>
                    <a:pt x="449911"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2" name="Google Shape;1732;p19"/>
            <p:cNvSpPr/>
            <p:nvPr/>
          </p:nvSpPr>
          <p:spPr>
            <a:xfrm>
              <a:off x="5136391" y="159897"/>
              <a:ext cx="586739" cy="526867"/>
            </a:xfrm>
            <a:custGeom>
              <a:rect b="b" l="l" r="r" t="t"/>
              <a:pathLst>
                <a:path extrusionOk="0" h="526867" w="586739">
                  <a:moveTo>
                    <a:pt x="338090" y="526867"/>
                  </a:moveTo>
                  <a:cubicBezTo>
                    <a:pt x="226273" y="526328"/>
                    <a:pt x="-128191" y="203626"/>
                    <a:pt x="48524" y="59877"/>
                  </a:cubicBezTo>
                  <a:cubicBezTo>
                    <a:pt x="160074" y="-30868"/>
                    <a:pt x="339430" y="250768"/>
                    <a:pt x="339430" y="250768"/>
                  </a:cubicBezTo>
                  <a:cubicBezTo>
                    <a:pt x="339430" y="250768"/>
                    <a:pt x="347793" y="-82665"/>
                    <a:pt x="531391" y="19435"/>
                  </a:cubicBezTo>
                  <a:cubicBezTo>
                    <a:pt x="696630" y="111323"/>
                    <a:pt x="449913" y="527407"/>
                    <a:pt x="338090" y="52686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3" name="Google Shape;1733;p19"/>
            <p:cNvSpPr/>
            <p:nvPr/>
          </p:nvSpPr>
          <p:spPr>
            <a:xfrm>
              <a:off x="5184695" y="3006240"/>
              <a:ext cx="586744" cy="526868"/>
            </a:xfrm>
            <a:custGeom>
              <a:rect b="b" l="l" r="r" t="t"/>
              <a:pathLst>
                <a:path extrusionOk="0" h="526868" w="586744">
                  <a:moveTo>
                    <a:pt x="338096" y="526868"/>
                  </a:moveTo>
                  <a:cubicBezTo>
                    <a:pt x="226272" y="526328"/>
                    <a:pt x="-128191" y="203627"/>
                    <a:pt x="48524" y="59876"/>
                  </a:cubicBezTo>
                  <a:cubicBezTo>
                    <a:pt x="160074" y="-30865"/>
                    <a:pt x="339430" y="250770"/>
                    <a:pt x="339430" y="250770"/>
                  </a:cubicBezTo>
                  <a:cubicBezTo>
                    <a:pt x="339430" y="250770"/>
                    <a:pt x="347793" y="-82662"/>
                    <a:pt x="531397" y="19433"/>
                  </a:cubicBezTo>
                  <a:cubicBezTo>
                    <a:pt x="696636" y="111324"/>
                    <a:pt x="449914" y="527407"/>
                    <a:pt x="338096"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4" name="Google Shape;1734;p19"/>
            <p:cNvSpPr/>
            <p:nvPr/>
          </p:nvSpPr>
          <p:spPr>
            <a:xfrm>
              <a:off x="5146668" y="1571807"/>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3"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5" name="Google Shape;1735;p19"/>
            <p:cNvSpPr/>
            <p:nvPr/>
          </p:nvSpPr>
          <p:spPr>
            <a:xfrm>
              <a:off x="5177764" y="5756393"/>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4"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6" name="Google Shape;1736;p19"/>
            <p:cNvSpPr/>
            <p:nvPr/>
          </p:nvSpPr>
          <p:spPr>
            <a:xfrm>
              <a:off x="5194972" y="4418150"/>
              <a:ext cx="586742" cy="526868"/>
            </a:xfrm>
            <a:custGeom>
              <a:rect b="b" l="l" r="r" t="t"/>
              <a:pathLst>
                <a:path extrusionOk="0" h="526868" w="586742">
                  <a:moveTo>
                    <a:pt x="338093" y="526868"/>
                  </a:moveTo>
                  <a:cubicBezTo>
                    <a:pt x="226276" y="526328"/>
                    <a:pt x="-128187" y="203627"/>
                    <a:pt x="48521" y="59876"/>
                  </a:cubicBezTo>
                  <a:cubicBezTo>
                    <a:pt x="160077" y="-30865"/>
                    <a:pt x="339433" y="250770"/>
                    <a:pt x="339433" y="250770"/>
                  </a:cubicBezTo>
                  <a:cubicBezTo>
                    <a:pt x="339433" y="250770"/>
                    <a:pt x="347796" y="-82662"/>
                    <a:pt x="531393"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7" name="Google Shape;1737;p19"/>
            <p:cNvSpPr/>
            <p:nvPr/>
          </p:nvSpPr>
          <p:spPr>
            <a:xfrm>
              <a:off x="2665015" y="130447"/>
              <a:ext cx="586744" cy="526867"/>
            </a:xfrm>
            <a:custGeom>
              <a:rect b="b" l="l" r="r" t="t"/>
              <a:pathLst>
                <a:path extrusionOk="0" h="526867" w="586744">
                  <a:moveTo>
                    <a:pt x="338096" y="526867"/>
                  </a:moveTo>
                  <a:cubicBezTo>
                    <a:pt x="226273" y="526327"/>
                    <a:pt x="-128191" y="203626"/>
                    <a:pt x="48524" y="59877"/>
                  </a:cubicBezTo>
                  <a:cubicBezTo>
                    <a:pt x="160074" y="-30868"/>
                    <a:pt x="339430" y="250769"/>
                    <a:pt x="339430" y="250769"/>
                  </a:cubicBezTo>
                  <a:cubicBezTo>
                    <a:pt x="339430" y="250769"/>
                    <a:pt x="347793" y="-82665"/>
                    <a:pt x="531397" y="19434"/>
                  </a:cubicBezTo>
                  <a:cubicBezTo>
                    <a:pt x="696636" y="111323"/>
                    <a:pt x="449913" y="527407"/>
                    <a:pt x="338096" y="52686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8" name="Google Shape;1738;p19"/>
            <p:cNvSpPr/>
            <p:nvPr/>
          </p:nvSpPr>
          <p:spPr>
            <a:xfrm>
              <a:off x="2713322" y="2976789"/>
              <a:ext cx="586742" cy="526868"/>
            </a:xfrm>
            <a:custGeom>
              <a:rect b="b" l="l" r="r" t="t"/>
              <a:pathLst>
                <a:path extrusionOk="0" h="526868" w="586742">
                  <a:moveTo>
                    <a:pt x="338094" y="526868"/>
                  </a:moveTo>
                  <a:cubicBezTo>
                    <a:pt x="226270" y="526328"/>
                    <a:pt x="-128187" y="203627"/>
                    <a:pt x="48521" y="59876"/>
                  </a:cubicBezTo>
                  <a:cubicBezTo>
                    <a:pt x="160078" y="-30865"/>
                    <a:pt x="339427" y="250770"/>
                    <a:pt x="339427" y="250770"/>
                  </a:cubicBezTo>
                  <a:cubicBezTo>
                    <a:pt x="339427" y="250770"/>
                    <a:pt x="347790" y="-82662"/>
                    <a:pt x="531394" y="19433"/>
                  </a:cubicBezTo>
                  <a:cubicBezTo>
                    <a:pt x="696634" y="111324"/>
                    <a:pt x="449911" y="527407"/>
                    <a:pt x="338094"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9" name="Google Shape;1739;p19"/>
            <p:cNvSpPr/>
            <p:nvPr/>
          </p:nvSpPr>
          <p:spPr>
            <a:xfrm>
              <a:off x="2675296" y="1542355"/>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0" name="Google Shape;1740;p19"/>
            <p:cNvSpPr/>
            <p:nvPr/>
          </p:nvSpPr>
          <p:spPr>
            <a:xfrm>
              <a:off x="2706392" y="5726942"/>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1" name="Google Shape;1741;p19"/>
            <p:cNvSpPr/>
            <p:nvPr/>
          </p:nvSpPr>
          <p:spPr>
            <a:xfrm>
              <a:off x="2723600" y="4388698"/>
              <a:ext cx="586744" cy="526868"/>
            </a:xfrm>
            <a:custGeom>
              <a:rect b="b" l="l" r="r" t="t"/>
              <a:pathLst>
                <a:path extrusionOk="0" h="526868" w="586744">
                  <a:moveTo>
                    <a:pt x="338096" y="526868"/>
                  </a:moveTo>
                  <a:cubicBezTo>
                    <a:pt x="226273" y="526328"/>
                    <a:pt x="-128191" y="203627"/>
                    <a:pt x="48523" y="59876"/>
                  </a:cubicBezTo>
                  <a:cubicBezTo>
                    <a:pt x="160074" y="-30865"/>
                    <a:pt x="339430" y="250770"/>
                    <a:pt x="339430" y="250770"/>
                  </a:cubicBezTo>
                  <a:cubicBezTo>
                    <a:pt x="339430" y="250770"/>
                    <a:pt x="347793" y="-82662"/>
                    <a:pt x="531397" y="19433"/>
                  </a:cubicBezTo>
                  <a:cubicBezTo>
                    <a:pt x="696636" y="111324"/>
                    <a:pt x="449913" y="527408"/>
                    <a:pt x="338096"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2" name="Google Shape;1742;p19"/>
            <p:cNvSpPr/>
            <p:nvPr/>
          </p:nvSpPr>
          <p:spPr>
            <a:xfrm>
              <a:off x="7607761" y="139675"/>
              <a:ext cx="586759" cy="526865"/>
            </a:xfrm>
            <a:custGeom>
              <a:rect b="b" l="l" r="r" t="t"/>
              <a:pathLst>
                <a:path extrusionOk="0" h="526865" w="586759">
                  <a:moveTo>
                    <a:pt x="338120" y="526865"/>
                  </a:moveTo>
                  <a:cubicBezTo>
                    <a:pt x="226297" y="526326"/>
                    <a:pt x="-128160" y="203626"/>
                    <a:pt x="48497" y="59878"/>
                  </a:cubicBezTo>
                  <a:cubicBezTo>
                    <a:pt x="160067" y="-30868"/>
                    <a:pt x="339454" y="250769"/>
                    <a:pt x="339454" y="250769"/>
                  </a:cubicBezTo>
                  <a:cubicBezTo>
                    <a:pt x="339454" y="250769"/>
                    <a:pt x="347772" y="-82665"/>
                    <a:pt x="531415" y="19434"/>
                  </a:cubicBezTo>
                  <a:cubicBezTo>
                    <a:pt x="696642" y="111323"/>
                    <a:pt x="449944" y="527412"/>
                    <a:pt x="338120" y="526865"/>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3" name="Google Shape;1743;p19"/>
            <p:cNvSpPr/>
            <p:nvPr/>
          </p:nvSpPr>
          <p:spPr>
            <a:xfrm>
              <a:off x="7656054" y="2986019"/>
              <a:ext cx="586752" cy="526864"/>
            </a:xfrm>
            <a:custGeom>
              <a:rect b="b" l="l" r="r" t="t"/>
              <a:pathLst>
                <a:path extrusionOk="0" h="526864" w="586752">
                  <a:moveTo>
                    <a:pt x="338088" y="526864"/>
                  </a:moveTo>
                  <a:cubicBezTo>
                    <a:pt x="226264" y="526324"/>
                    <a:pt x="-128193" y="203623"/>
                    <a:pt x="48527" y="59878"/>
                  </a:cubicBezTo>
                  <a:cubicBezTo>
                    <a:pt x="160097" y="-30869"/>
                    <a:pt x="339421" y="250766"/>
                    <a:pt x="339421" y="250766"/>
                  </a:cubicBezTo>
                  <a:cubicBezTo>
                    <a:pt x="339421" y="250766"/>
                    <a:pt x="347803" y="-82666"/>
                    <a:pt x="531381" y="19435"/>
                  </a:cubicBezTo>
                  <a:cubicBezTo>
                    <a:pt x="696672" y="111320"/>
                    <a:pt x="449911" y="527410"/>
                    <a:pt x="338088"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4" name="Google Shape;1744;p19"/>
            <p:cNvSpPr/>
            <p:nvPr/>
          </p:nvSpPr>
          <p:spPr>
            <a:xfrm>
              <a:off x="7618023" y="1551586"/>
              <a:ext cx="586774" cy="526864"/>
            </a:xfrm>
            <a:custGeom>
              <a:rect b="b" l="l" r="r" t="t"/>
              <a:pathLst>
                <a:path extrusionOk="0" h="526864" w="586774">
                  <a:moveTo>
                    <a:pt x="338082" y="526864"/>
                  </a:moveTo>
                  <a:cubicBezTo>
                    <a:pt x="226321" y="526324"/>
                    <a:pt x="-128199" y="203623"/>
                    <a:pt x="48521" y="59878"/>
                  </a:cubicBezTo>
                  <a:cubicBezTo>
                    <a:pt x="160091" y="-30869"/>
                    <a:pt x="339479" y="250766"/>
                    <a:pt x="339479" y="250766"/>
                  </a:cubicBezTo>
                  <a:cubicBezTo>
                    <a:pt x="339479" y="250766"/>
                    <a:pt x="347797" y="-82666"/>
                    <a:pt x="531439" y="19435"/>
                  </a:cubicBezTo>
                  <a:cubicBezTo>
                    <a:pt x="696666" y="111320"/>
                    <a:pt x="449905" y="527410"/>
                    <a:pt x="338082"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5" name="Google Shape;1745;p19"/>
            <p:cNvSpPr/>
            <p:nvPr/>
          </p:nvSpPr>
          <p:spPr>
            <a:xfrm>
              <a:off x="7649133" y="5736173"/>
              <a:ext cx="586725" cy="526864"/>
            </a:xfrm>
            <a:custGeom>
              <a:rect b="b" l="l" r="r" t="t"/>
              <a:pathLst>
                <a:path extrusionOk="0" h="526864" w="586725">
                  <a:moveTo>
                    <a:pt x="338087" y="526864"/>
                  </a:moveTo>
                  <a:cubicBezTo>
                    <a:pt x="226264" y="526324"/>
                    <a:pt x="-128193" y="203623"/>
                    <a:pt x="48527" y="59878"/>
                  </a:cubicBezTo>
                  <a:cubicBezTo>
                    <a:pt x="160097" y="-30869"/>
                    <a:pt x="339421" y="250766"/>
                    <a:pt x="339421" y="250766"/>
                  </a:cubicBezTo>
                  <a:cubicBezTo>
                    <a:pt x="339421" y="250766"/>
                    <a:pt x="347803" y="-82667"/>
                    <a:pt x="531381" y="19435"/>
                  </a:cubicBezTo>
                  <a:cubicBezTo>
                    <a:pt x="696608" y="111320"/>
                    <a:pt x="449910" y="527404"/>
                    <a:pt x="338087"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6" name="Google Shape;1746;p19"/>
            <p:cNvSpPr/>
            <p:nvPr/>
          </p:nvSpPr>
          <p:spPr>
            <a:xfrm>
              <a:off x="7666341" y="4397929"/>
              <a:ext cx="586752" cy="526864"/>
            </a:xfrm>
            <a:custGeom>
              <a:rect b="b" l="l" r="r" t="t"/>
              <a:pathLst>
                <a:path extrusionOk="0" h="526864" w="586752">
                  <a:moveTo>
                    <a:pt x="338088" y="526864"/>
                  </a:moveTo>
                  <a:cubicBezTo>
                    <a:pt x="226264" y="526324"/>
                    <a:pt x="-128193" y="203623"/>
                    <a:pt x="48527" y="59879"/>
                  </a:cubicBezTo>
                  <a:cubicBezTo>
                    <a:pt x="160097" y="-30869"/>
                    <a:pt x="339421" y="250766"/>
                    <a:pt x="339421" y="250766"/>
                  </a:cubicBezTo>
                  <a:cubicBezTo>
                    <a:pt x="339421" y="250766"/>
                    <a:pt x="347803" y="-82667"/>
                    <a:pt x="531381" y="19435"/>
                  </a:cubicBezTo>
                  <a:cubicBezTo>
                    <a:pt x="696672" y="111320"/>
                    <a:pt x="449911" y="527410"/>
                    <a:pt x="338088"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7" name="Google Shape;1747;p19"/>
            <p:cNvSpPr/>
            <p:nvPr/>
          </p:nvSpPr>
          <p:spPr>
            <a:xfrm>
              <a:off x="10079151" y="116596"/>
              <a:ext cx="586725" cy="526869"/>
            </a:xfrm>
            <a:custGeom>
              <a:rect b="b" l="l" r="r" t="t"/>
              <a:pathLst>
                <a:path extrusionOk="0" h="526869" w="586725">
                  <a:moveTo>
                    <a:pt x="338087" y="526869"/>
                  </a:moveTo>
                  <a:cubicBezTo>
                    <a:pt x="226264" y="526329"/>
                    <a:pt x="-128194" y="203626"/>
                    <a:pt x="48527" y="59877"/>
                  </a:cubicBezTo>
                  <a:cubicBezTo>
                    <a:pt x="160033" y="-30868"/>
                    <a:pt x="339420" y="250769"/>
                    <a:pt x="339420" y="250769"/>
                  </a:cubicBezTo>
                  <a:cubicBezTo>
                    <a:pt x="339420" y="250769"/>
                    <a:pt x="347803" y="-82665"/>
                    <a:pt x="531381" y="19434"/>
                  </a:cubicBezTo>
                  <a:cubicBezTo>
                    <a:pt x="696608" y="111323"/>
                    <a:pt x="449911" y="527408"/>
                    <a:pt x="338087" y="52686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8" name="Google Shape;1748;p19"/>
            <p:cNvSpPr/>
            <p:nvPr/>
          </p:nvSpPr>
          <p:spPr>
            <a:xfrm>
              <a:off x="10127441" y="2962939"/>
              <a:ext cx="586759" cy="526868"/>
            </a:xfrm>
            <a:custGeom>
              <a:rect b="b" l="l" r="r" t="t"/>
              <a:pathLst>
                <a:path extrusionOk="0" h="526868" w="586759">
                  <a:moveTo>
                    <a:pt x="338121" y="526868"/>
                  </a:moveTo>
                  <a:cubicBezTo>
                    <a:pt x="226297" y="526328"/>
                    <a:pt x="-128160" y="203627"/>
                    <a:pt x="48497" y="59876"/>
                  </a:cubicBezTo>
                  <a:cubicBezTo>
                    <a:pt x="160066" y="-30865"/>
                    <a:pt x="339454" y="250770"/>
                    <a:pt x="339454" y="250770"/>
                  </a:cubicBezTo>
                  <a:cubicBezTo>
                    <a:pt x="339454" y="250770"/>
                    <a:pt x="347773" y="-82662"/>
                    <a:pt x="531415" y="19433"/>
                  </a:cubicBezTo>
                  <a:cubicBezTo>
                    <a:pt x="696641" y="111324"/>
                    <a:pt x="449944" y="527408"/>
                    <a:pt x="338121"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49" name="Google Shape;1749;p19"/>
            <p:cNvSpPr/>
            <p:nvPr/>
          </p:nvSpPr>
          <p:spPr>
            <a:xfrm>
              <a:off x="10089438" y="1528506"/>
              <a:ext cx="586725" cy="526868"/>
            </a:xfrm>
            <a:custGeom>
              <a:rect b="b" l="l" r="r" t="t"/>
              <a:pathLst>
                <a:path extrusionOk="0" h="526868" w="586725">
                  <a:moveTo>
                    <a:pt x="338087" y="526868"/>
                  </a:moveTo>
                  <a:cubicBezTo>
                    <a:pt x="226264" y="526328"/>
                    <a:pt x="-128194" y="203628"/>
                    <a:pt x="48527" y="59876"/>
                  </a:cubicBezTo>
                  <a:cubicBezTo>
                    <a:pt x="160033" y="-30865"/>
                    <a:pt x="339420" y="250770"/>
                    <a:pt x="339420" y="250770"/>
                  </a:cubicBezTo>
                  <a:cubicBezTo>
                    <a:pt x="339420" y="250770"/>
                    <a:pt x="347803" y="-82662"/>
                    <a:pt x="531381" y="19433"/>
                  </a:cubicBezTo>
                  <a:cubicBezTo>
                    <a:pt x="696608" y="111324"/>
                    <a:pt x="449911" y="527408"/>
                    <a:pt x="338087"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0" name="Google Shape;1750;p19"/>
            <p:cNvSpPr/>
            <p:nvPr/>
          </p:nvSpPr>
          <p:spPr>
            <a:xfrm>
              <a:off x="10120495" y="5713091"/>
              <a:ext cx="586774" cy="526870"/>
            </a:xfrm>
            <a:custGeom>
              <a:rect b="b" l="l" r="r" t="t"/>
              <a:pathLst>
                <a:path extrusionOk="0" h="526870" w="586774">
                  <a:moveTo>
                    <a:pt x="338081" y="526870"/>
                  </a:moveTo>
                  <a:cubicBezTo>
                    <a:pt x="226322" y="526330"/>
                    <a:pt x="-128199" y="203629"/>
                    <a:pt x="48522" y="59878"/>
                  </a:cubicBezTo>
                  <a:cubicBezTo>
                    <a:pt x="160091" y="-30870"/>
                    <a:pt x="339415" y="250772"/>
                    <a:pt x="339415" y="250772"/>
                  </a:cubicBezTo>
                  <a:cubicBezTo>
                    <a:pt x="339415" y="250772"/>
                    <a:pt x="347797" y="-82667"/>
                    <a:pt x="531439" y="19435"/>
                  </a:cubicBezTo>
                  <a:cubicBezTo>
                    <a:pt x="696666" y="111326"/>
                    <a:pt x="449905" y="527409"/>
                    <a:pt x="338081"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1" name="Google Shape;1751;p19"/>
            <p:cNvSpPr/>
            <p:nvPr/>
          </p:nvSpPr>
          <p:spPr>
            <a:xfrm>
              <a:off x="10137704" y="4374849"/>
              <a:ext cx="586774" cy="526868"/>
            </a:xfrm>
            <a:custGeom>
              <a:rect b="b" l="l" r="r" t="t"/>
              <a:pathLst>
                <a:path extrusionOk="0" h="526868" w="586774">
                  <a:moveTo>
                    <a:pt x="338081" y="526868"/>
                  </a:moveTo>
                  <a:cubicBezTo>
                    <a:pt x="226321" y="526328"/>
                    <a:pt x="-128199" y="203628"/>
                    <a:pt x="48521" y="59876"/>
                  </a:cubicBezTo>
                  <a:cubicBezTo>
                    <a:pt x="160090" y="-30865"/>
                    <a:pt x="339478" y="250770"/>
                    <a:pt x="339478" y="250770"/>
                  </a:cubicBezTo>
                  <a:cubicBezTo>
                    <a:pt x="339478" y="250770"/>
                    <a:pt x="347797" y="-82662"/>
                    <a:pt x="531439" y="19433"/>
                  </a:cubicBezTo>
                  <a:cubicBezTo>
                    <a:pt x="696665" y="111324"/>
                    <a:pt x="449905" y="527407"/>
                    <a:pt x="338081"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2" name="Google Shape;1752;p19"/>
            <p:cNvSpPr/>
            <p:nvPr/>
          </p:nvSpPr>
          <p:spPr>
            <a:xfrm>
              <a:off x="2253704" y="1004190"/>
              <a:ext cx="227047" cy="199483"/>
            </a:xfrm>
            <a:custGeom>
              <a:rect b="b" l="l" r="r" t="t"/>
              <a:pathLst>
                <a:path extrusionOk="0" h="199483" w="227047">
                  <a:moveTo>
                    <a:pt x="109296" y="199408"/>
                  </a:moveTo>
                  <a:cubicBezTo>
                    <a:pt x="152253" y="195439"/>
                    <a:pt x="277564" y="58800"/>
                    <a:pt x="204787" y="9187"/>
                  </a:cubicBezTo>
                  <a:cubicBezTo>
                    <a:pt x="158838" y="-22131"/>
                    <a:pt x="99440" y="92747"/>
                    <a:pt x="99440" y="92747"/>
                  </a:cubicBezTo>
                  <a:cubicBezTo>
                    <a:pt x="99440" y="92747"/>
                    <a:pt x="84943" y="-35834"/>
                    <a:pt x="17830" y="9797"/>
                  </a:cubicBezTo>
                  <a:cubicBezTo>
                    <a:pt x="-42565" y="50869"/>
                    <a:pt x="66338" y="203377"/>
                    <a:pt x="109296"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3" name="Google Shape;1753;p19"/>
            <p:cNvSpPr/>
            <p:nvPr/>
          </p:nvSpPr>
          <p:spPr>
            <a:xfrm>
              <a:off x="2302012" y="3850533"/>
              <a:ext cx="227043" cy="199483"/>
            </a:xfrm>
            <a:custGeom>
              <a:rect b="b" l="l" r="r" t="t"/>
              <a:pathLst>
                <a:path extrusionOk="0" h="199483" w="227043">
                  <a:moveTo>
                    <a:pt x="109292" y="199408"/>
                  </a:moveTo>
                  <a:cubicBezTo>
                    <a:pt x="152250" y="195439"/>
                    <a:pt x="277561" y="58800"/>
                    <a:pt x="204784" y="9187"/>
                  </a:cubicBezTo>
                  <a:cubicBezTo>
                    <a:pt x="158841" y="-22131"/>
                    <a:pt x="99437" y="92747"/>
                    <a:pt x="99437" y="92747"/>
                  </a:cubicBezTo>
                  <a:cubicBezTo>
                    <a:pt x="99437" y="92747"/>
                    <a:pt x="84940" y="-35834"/>
                    <a:pt x="17833" y="9797"/>
                  </a:cubicBezTo>
                  <a:cubicBezTo>
                    <a:pt x="-42568" y="50868"/>
                    <a:pt x="66334" y="203377"/>
                    <a:pt x="109292"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4" name="Google Shape;1754;p19"/>
            <p:cNvSpPr/>
            <p:nvPr/>
          </p:nvSpPr>
          <p:spPr>
            <a:xfrm>
              <a:off x="2312289" y="5262443"/>
              <a:ext cx="227047" cy="199483"/>
            </a:xfrm>
            <a:custGeom>
              <a:rect b="b" l="l" r="r" t="t"/>
              <a:pathLst>
                <a:path extrusionOk="0" h="199483" w="227047">
                  <a:moveTo>
                    <a:pt x="109295" y="199408"/>
                  </a:moveTo>
                  <a:cubicBezTo>
                    <a:pt x="152253" y="195439"/>
                    <a:pt x="277564" y="58806"/>
                    <a:pt x="204787" y="9194"/>
                  </a:cubicBezTo>
                  <a:cubicBezTo>
                    <a:pt x="158838" y="-22131"/>
                    <a:pt x="99440" y="92747"/>
                    <a:pt x="99440" y="92747"/>
                  </a:cubicBezTo>
                  <a:cubicBezTo>
                    <a:pt x="99440" y="92747"/>
                    <a:pt x="84943" y="-35834"/>
                    <a:pt x="17830" y="9797"/>
                  </a:cubicBezTo>
                  <a:cubicBezTo>
                    <a:pt x="-42565" y="50869"/>
                    <a:pt x="66338" y="203376"/>
                    <a:pt x="109295"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5" name="Google Shape;1755;p19"/>
            <p:cNvSpPr/>
            <p:nvPr/>
          </p:nvSpPr>
          <p:spPr>
            <a:xfrm>
              <a:off x="2295080" y="6600670"/>
              <a:ext cx="227043" cy="199494"/>
            </a:xfrm>
            <a:custGeom>
              <a:rect b="b" l="l" r="r" t="t"/>
              <a:pathLst>
                <a:path extrusionOk="0" h="199494" w="227043">
                  <a:moveTo>
                    <a:pt x="109290" y="199417"/>
                  </a:moveTo>
                  <a:cubicBezTo>
                    <a:pt x="152248" y="195480"/>
                    <a:pt x="277565" y="58828"/>
                    <a:pt x="204781" y="9235"/>
                  </a:cubicBezTo>
                  <a:cubicBezTo>
                    <a:pt x="158839" y="-22134"/>
                    <a:pt x="99434" y="92737"/>
                    <a:pt x="99434" y="92737"/>
                  </a:cubicBezTo>
                  <a:cubicBezTo>
                    <a:pt x="99434" y="92737"/>
                    <a:pt x="84944" y="-35851"/>
                    <a:pt x="17831" y="9806"/>
                  </a:cubicBezTo>
                  <a:cubicBezTo>
                    <a:pt x="-42564" y="50891"/>
                    <a:pt x="66332" y="203418"/>
                    <a:pt x="109290"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6" name="Google Shape;1756;p19"/>
            <p:cNvSpPr/>
            <p:nvPr/>
          </p:nvSpPr>
          <p:spPr>
            <a:xfrm>
              <a:off x="2263984" y="2416100"/>
              <a:ext cx="227043" cy="199483"/>
            </a:xfrm>
            <a:custGeom>
              <a:rect b="b" l="l" r="r" t="t"/>
              <a:pathLst>
                <a:path extrusionOk="0" h="199483" w="227043">
                  <a:moveTo>
                    <a:pt x="109290" y="199408"/>
                  </a:moveTo>
                  <a:cubicBezTo>
                    <a:pt x="152248" y="195439"/>
                    <a:pt x="277565" y="58800"/>
                    <a:pt x="204781" y="9187"/>
                  </a:cubicBezTo>
                  <a:cubicBezTo>
                    <a:pt x="158839" y="-22131"/>
                    <a:pt x="99434" y="92747"/>
                    <a:pt x="99434" y="92747"/>
                  </a:cubicBezTo>
                  <a:cubicBezTo>
                    <a:pt x="99434" y="92747"/>
                    <a:pt x="84944" y="-35834"/>
                    <a:pt x="17831" y="9797"/>
                  </a:cubicBezTo>
                  <a:cubicBezTo>
                    <a:pt x="-42564" y="50869"/>
                    <a:pt x="66332" y="203376"/>
                    <a:pt x="10929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7" name="Google Shape;1757;p19"/>
            <p:cNvSpPr/>
            <p:nvPr/>
          </p:nvSpPr>
          <p:spPr>
            <a:xfrm>
              <a:off x="7063883" y="1013416"/>
              <a:ext cx="227031" cy="199483"/>
            </a:xfrm>
            <a:custGeom>
              <a:rect b="b" l="l" r="r" t="t"/>
              <a:pathLst>
                <a:path extrusionOk="0" h="199483" w="227031">
                  <a:moveTo>
                    <a:pt x="109330" y="199408"/>
                  </a:moveTo>
                  <a:cubicBezTo>
                    <a:pt x="152256" y="195439"/>
                    <a:pt x="277542" y="58806"/>
                    <a:pt x="204771" y="9194"/>
                  </a:cubicBezTo>
                  <a:cubicBezTo>
                    <a:pt x="158860" y="-22131"/>
                    <a:pt x="99424" y="92747"/>
                    <a:pt x="99424" y="92747"/>
                  </a:cubicBezTo>
                  <a:cubicBezTo>
                    <a:pt x="99424" y="92747"/>
                    <a:pt x="84946" y="-35834"/>
                    <a:pt x="17827" y="9797"/>
                  </a:cubicBezTo>
                  <a:cubicBezTo>
                    <a:pt x="-42562" y="50869"/>
                    <a:pt x="66341" y="203377"/>
                    <a:pt x="10933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8" name="Google Shape;1758;p19"/>
            <p:cNvSpPr/>
            <p:nvPr/>
          </p:nvSpPr>
          <p:spPr>
            <a:xfrm>
              <a:off x="7112206" y="3859759"/>
              <a:ext cx="227031" cy="199483"/>
            </a:xfrm>
            <a:custGeom>
              <a:rect b="b" l="l" r="r" t="t"/>
              <a:pathLst>
                <a:path extrusionOk="0" h="199483" w="227031">
                  <a:moveTo>
                    <a:pt x="109267" y="199408"/>
                  </a:moveTo>
                  <a:cubicBezTo>
                    <a:pt x="152257" y="195439"/>
                    <a:pt x="277542" y="58806"/>
                    <a:pt x="204772" y="9193"/>
                  </a:cubicBezTo>
                  <a:cubicBezTo>
                    <a:pt x="158861"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9" name="Google Shape;1759;p19"/>
            <p:cNvSpPr/>
            <p:nvPr/>
          </p:nvSpPr>
          <p:spPr>
            <a:xfrm>
              <a:off x="7122493" y="5271673"/>
              <a:ext cx="227031" cy="199479"/>
            </a:xfrm>
            <a:custGeom>
              <a:rect b="b" l="l" r="r" t="t"/>
              <a:pathLst>
                <a:path extrusionOk="0" h="199479" w="227031">
                  <a:moveTo>
                    <a:pt x="109267" y="199404"/>
                  </a:moveTo>
                  <a:cubicBezTo>
                    <a:pt x="152257" y="195435"/>
                    <a:pt x="277542" y="58802"/>
                    <a:pt x="204772" y="9190"/>
                  </a:cubicBezTo>
                  <a:cubicBezTo>
                    <a:pt x="158798" y="-22129"/>
                    <a:pt x="99425" y="92743"/>
                    <a:pt x="99425" y="92743"/>
                  </a:cubicBezTo>
                  <a:cubicBezTo>
                    <a:pt x="99425" y="92743"/>
                    <a:pt x="84947" y="-35838"/>
                    <a:pt x="17827" y="9799"/>
                  </a:cubicBezTo>
                  <a:cubicBezTo>
                    <a:pt x="-42561" y="50865"/>
                    <a:pt x="66341" y="203372"/>
                    <a:pt x="109267"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0" name="Google Shape;1760;p19"/>
            <p:cNvSpPr/>
            <p:nvPr/>
          </p:nvSpPr>
          <p:spPr>
            <a:xfrm>
              <a:off x="7105285" y="6609902"/>
              <a:ext cx="227030" cy="199469"/>
            </a:xfrm>
            <a:custGeom>
              <a:rect b="b" l="l" r="r" t="t"/>
              <a:pathLst>
                <a:path extrusionOk="0" h="199469" w="227030">
                  <a:moveTo>
                    <a:pt x="109267" y="199392"/>
                  </a:moveTo>
                  <a:cubicBezTo>
                    <a:pt x="152257" y="195455"/>
                    <a:pt x="277542" y="58803"/>
                    <a:pt x="204771" y="9210"/>
                  </a:cubicBezTo>
                  <a:cubicBezTo>
                    <a:pt x="158797" y="-22096"/>
                    <a:pt x="99424" y="92776"/>
                    <a:pt x="99424" y="92776"/>
                  </a:cubicBezTo>
                  <a:cubicBezTo>
                    <a:pt x="99424" y="92776"/>
                    <a:pt x="84946" y="-35811"/>
                    <a:pt x="17827" y="9781"/>
                  </a:cubicBezTo>
                  <a:cubicBezTo>
                    <a:pt x="-42561" y="50866"/>
                    <a:pt x="66341" y="203393"/>
                    <a:pt x="109267" y="199392"/>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1" name="Google Shape;1761;p19"/>
            <p:cNvSpPr/>
            <p:nvPr/>
          </p:nvSpPr>
          <p:spPr>
            <a:xfrm>
              <a:off x="7074170" y="2425326"/>
              <a:ext cx="227031" cy="199483"/>
            </a:xfrm>
            <a:custGeom>
              <a:rect b="b" l="l" r="r" t="t"/>
              <a:pathLst>
                <a:path extrusionOk="0" h="199483" w="227031">
                  <a:moveTo>
                    <a:pt x="109267" y="199408"/>
                  </a:moveTo>
                  <a:cubicBezTo>
                    <a:pt x="152257" y="195439"/>
                    <a:pt x="277542" y="58806"/>
                    <a:pt x="204772" y="9194"/>
                  </a:cubicBezTo>
                  <a:cubicBezTo>
                    <a:pt x="158861" y="-22125"/>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2" name="Google Shape;1762;p19"/>
            <p:cNvSpPr/>
            <p:nvPr/>
          </p:nvSpPr>
          <p:spPr>
            <a:xfrm>
              <a:off x="4658798" y="983965"/>
              <a:ext cx="227047" cy="199483"/>
            </a:xfrm>
            <a:custGeom>
              <a:rect b="b" l="l" r="r" t="t"/>
              <a:pathLst>
                <a:path extrusionOk="0" h="199483" w="227047">
                  <a:moveTo>
                    <a:pt x="109290" y="199408"/>
                  </a:moveTo>
                  <a:cubicBezTo>
                    <a:pt x="152254" y="195439"/>
                    <a:pt x="277565" y="58806"/>
                    <a:pt x="204787" y="9194"/>
                  </a:cubicBezTo>
                  <a:cubicBezTo>
                    <a:pt x="158839" y="-22125"/>
                    <a:pt x="99435" y="92747"/>
                    <a:pt x="99435" y="92747"/>
                  </a:cubicBezTo>
                  <a:cubicBezTo>
                    <a:pt x="99435" y="92747"/>
                    <a:pt x="84944" y="-35834"/>
                    <a:pt x="17831" y="9797"/>
                  </a:cubicBezTo>
                  <a:cubicBezTo>
                    <a:pt x="-42564" y="50869"/>
                    <a:pt x="66332" y="203377"/>
                    <a:pt x="10929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3" name="Google Shape;1763;p19"/>
            <p:cNvSpPr/>
            <p:nvPr/>
          </p:nvSpPr>
          <p:spPr>
            <a:xfrm>
              <a:off x="4707103" y="3830312"/>
              <a:ext cx="227047" cy="199480"/>
            </a:xfrm>
            <a:custGeom>
              <a:rect b="b" l="l" r="r" t="t"/>
              <a:pathLst>
                <a:path extrusionOk="0" h="199480" w="227047">
                  <a:moveTo>
                    <a:pt x="109295" y="199404"/>
                  </a:moveTo>
                  <a:cubicBezTo>
                    <a:pt x="152253" y="195435"/>
                    <a:pt x="277564" y="58802"/>
                    <a:pt x="204787" y="9190"/>
                  </a:cubicBezTo>
                  <a:cubicBezTo>
                    <a:pt x="158838" y="-22129"/>
                    <a:pt x="99440" y="92743"/>
                    <a:pt x="99440" y="92743"/>
                  </a:cubicBezTo>
                  <a:cubicBezTo>
                    <a:pt x="99440" y="92743"/>
                    <a:pt x="84943" y="-35838"/>
                    <a:pt x="17830" y="9799"/>
                  </a:cubicBezTo>
                  <a:cubicBezTo>
                    <a:pt x="-42565" y="50865"/>
                    <a:pt x="66338" y="203373"/>
                    <a:pt x="109295"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4" name="Google Shape;1764;p19"/>
            <p:cNvSpPr/>
            <p:nvPr/>
          </p:nvSpPr>
          <p:spPr>
            <a:xfrm>
              <a:off x="4717380" y="5242222"/>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2"/>
                    <a:pt x="109292"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5" name="Google Shape;1765;p19"/>
            <p:cNvSpPr/>
            <p:nvPr/>
          </p:nvSpPr>
          <p:spPr>
            <a:xfrm>
              <a:off x="4700172" y="6580477"/>
              <a:ext cx="227046" cy="199491"/>
            </a:xfrm>
            <a:custGeom>
              <a:rect b="b" l="l" r="r" t="t"/>
              <a:pathLst>
                <a:path extrusionOk="0" h="199491" w="227046">
                  <a:moveTo>
                    <a:pt x="109292" y="199417"/>
                  </a:moveTo>
                  <a:cubicBezTo>
                    <a:pt x="152250" y="195416"/>
                    <a:pt x="277567" y="58765"/>
                    <a:pt x="204784" y="9171"/>
                  </a:cubicBezTo>
                  <a:cubicBezTo>
                    <a:pt x="158841" y="-22134"/>
                    <a:pt x="99437" y="92737"/>
                    <a:pt x="99437" y="92737"/>
                  </a:cubicBezTo>
                  <a:cubicBezTo>
                    <a:pt x="99437" y="92737"/>
                    <a:pt x="84940" y="-35850"/>
                    <a:pt x="17833" y="9806"/>
                  </a:cubicBezTo>
                  <a:cubicBezTo>
                    <a:pt x="-42568" y="50828"/>
                    <a:pt x="66334" y="203354"/>
                    <a:pt x="109292"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6" name="Google Shape;1766;p19"/>
            <p:cNvSpPr/>
            <p:nvPr/>
          </p:nvSpPr>
          <p:spPr>
            <a:xfrm>
              <a:off x="4669076" y="2395879"/>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3"/>
                    <a:pt x="109292"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7" name="Google Shape;1767;p19"/>
            <p:cNvSpPr/>
            <p:nvPr/>
          </p:nvSpPr>
          <p:spPr>
            <a:xfrm>
              <a:off x="9469002" y="993196"/>
              <a:ext cx="227037" cy="199479"/>
            </a:xfrm>
            <a:custGeom>
              <a:rect b="b" l="l" r="r" t="t"/>
              <a:pathLst>
                <a:path extrusionOk="0" h="199479" w="227037">
                  <a:moveTo>
                    <a:pt x="109274" y="199404"/>
                  </a:moveTo>
                  <a:cubicBezTo>
                    <a:pt x="152263" y="195435"/>
                    <a:pt x="277549" y="58802"/>
                    <a:pt x="204778" y="9189"/>
                  </a:cubicBezTo>
                  <a:cubicBezTo>
                    <a:pt x="158803" y="-22129"/>
                    <a:pt x="99431" y="92749"/>
                    <a:pt x="99431" y="92749"/>
                  </a:cubicBezTo>
                  <a:cubicBezTo>
                    <a:pt x="99431" y="92749"/>
                    <a:pt x="84954" y="-35839"/>
                    <a:pt x="17834" y="9799"/>
                  </a:cubicBezTo>
                  <a:cubicBezTo>
                    <a:pt x="-42555" y="50864"/>
                    <a:pt x="66284" y="203372"/>
                    <a:pt x="109274"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8" name="Google Shape;1768;p19"/>
            <p:cNvSpPr/>
            <p:nvPr/>
          </p:nvSpPr>
          <p:spPr>
            <a:xfrm>
              <a:off x="9517269" y="3839541"/>
              <a:ext cx="227087" cy="199477"/>
            </a:xfrm>
            <a:custGeom>
              <a:rect b="b" l="l" r="r" t="t"/>
              <a:pathLst>
                <a:path extrusionOk="0" h="199477" w="227087">
                  <a:moveTo>
                    <a:pt x="109330" y="199402"/>
                  </a:moveTo>
                  <a:cubicBezTo>
                    <a:pt x="152256" y="195433"/>
                    <a:pt x="277605" y="58800"/>
                    <a:pt x="204834" y="9187"/>
                  </a:cubicBezTo>
                  <a:cubicBezTo>
                    <a:pt x="158861" y="-22131"/>
                    <a:pt x="99487" y="92747"/>
                    <a:pt x="99487" y="92747"/>
                  </a:cubicBezTo>
                  <a:cubicBezTo>
                    <a:pt x="99487" y="92747"/>
                    <a:pt x="84946" y="-35834"/>
                    <a:pt x="17827" y="9797"/>
                  </a:cubicBezTo>
                  <a:cubicBezTo>
                    <a:pt x="-42562" y="50862"/>
                    <a:pt x="66341" y="203370"/>
                    <a:pt x="109330" y="199402"/>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69" name="Google Shape;1769;p19"/>
            <p:cNvSpPr/>
            <p:nvPr/>
          </p:nvSpPr>
          <p:spPr>
            <a:xfrm>
              <a:off x="9527556" y="5251451"/>
              <a:ext cx="227056" cy="199477"/>
            </a:xfrm>
            <a:custGeom>
              <a:rect b="b" l="l" r="r" t="t"/>
              <a:pathLst>
                <a:path extrusionOk="0" h="199477" w="227056">
                  <a:moveTo>
                    <a:pt x="109330" y="199401"/>
                  </a:moveTo>
                  <a:cubicBezTo>
                    <a:pt x="152256" y="195432"/>
                    <a:pt x="277605" y="58800"/>
                    <a:pt x="204771" y="9187"/>
                  </a:cubicBezTo>
                  <a:cubicBezTo>
                    <a:pt x="158861" y="-22131"/>
                    <a:pt x="99425" y="92747"/>
                    <a:pt x="99425" y="92747"/>
                  </a:cubicBezTo>
                  <a:cubicBezTo>
                    <a:pt x="99425" y="92747"/>
                    <a:pt x="84946" y="-35834"/>
                    <a:pt x="17827" y="9797"/>
                  </a:cubicBezTo>
                  <a:cubicBezTo>
                    <a:pt x="-42562" y="50862"/>
                    <a:pt x="66341" y="203377"/>
                    <a:pt x="109330" y="1994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70" name="Google Shape;1770;p19"/>
            <p:cNvSpPr/>
            <p:nvPr/>
          </p:nvSpPr>
          <p:spPr>
            <a:xfrm>
              <a:off x="9510348" y="6589685"/>
              <a:ext cx="227056" cy="199492"/>
            </a:xfrm>
            <a:custGeom>
              <a:rect b="b" l="l" r="r" t="t"/>
              <a:pathLst>
                <a:path extrusionOk="0" h="199492" w="227056">
                  <a:moveTo>
                    <a:pt x="109330" y="199417"/>
                  </a:moveTo>
                  <a:cubicBezTo>
                    <a:pt x="152256" y="195417"/>
                    <a:pt x="277605" y="58828"/>
                    <a:pt x="204770" y="9171"/>
                  </a:cubicBezTo>
                  <a:cubicBezTo>
                    <a:pt x="158860" y="-22134"/>
                    <a:pt x="99424" y="92737"/>
                    <a:pt x="99424" y="92737"/>
                  </a:cubicBezTo>
                  <a:cubicBezTo>
                    <a:pt x="99424" y="92737"/>
                    <a:pt x="84946" y="-35851"/>
                    <a:pt x="17827" y="9806"/>
                  </a:cubicBezTo>
                  <a:cubicBezTo>
                    <a:pt x="-42562" y="50891"/>
                    <a:pt x="66341" y="203354"/>
                    <a:pt x="109330"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71" name="Google Shape;1771;p19"/>
            <p:cNvSpPr/>
            <p:nvPr/>
          </p:nvSpPr>
          <p:spPr>
            <a:xfrm>
              <a:off x="9479264" y="2405108"/>
              <a:ext cx="227055" cy="199477"/>
            </a:xfrm>
            <a:custGeom>
              <a:rect b="b" l="l" r="r" t="t"/>
              <a:pathLst>
                <a:path extrusionOk="0" h="199477" w="227055">
                  <a:moveTo>
                    <a:pt x="109299" y="199401"/>
                  </a:moveTo>
                  <a:cubicBezTo>
                    <a:pt x="152225" y="195433"/>
                    <a:pt x="277574" y="58800"/>
                    <a:pt x="204803" y="9187"/>
                  </a:cubicBezTo>
                  <a:cubicBezTo>
                    <a:pt x="158829" y="-22131"/>
                    <a:pt x="99456" y="92747"/>
                    <a:pt x="99456" y="92747"/>
                  </a:cubicBezTo>
                  <a:cubicBezTo>
                    <a:pt x="99456" y="92747"/>
                    <a:pt x="84915" y="-35834"/>
                    <a:pt x="17859" y="9797"/>
                  </a:cubicBezTo>
                  <a:cubicBezTo>
                    <a:pt x="-42594" y="50862"/>
                    <a:pt x="66309" y="203370"/>
                    <a:pt x="109299" y="1994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72" name="Google Shape;1772;p19"/>
            <p:cNvSpPr/>
            <p:nvPr/>
          </p:nvSpPr>
          <p:spPr>
            <a:xfrm>
              <a:off x="11874071" y="97011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73" name="Google Shape;1773;p19"/>
            <p:cNvSpPr/>
            <p:nvPr/>
          </p:nvSpPr>
          <p:spPr>
            <a:xfrm>
              <a:off x="11884358" y="238202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74" name="Google Shape;1774;p19"/>
            <p:cNvSpPr/>
            <p:nvPr/>
          </p:nvSpPr>
          <p:spPr>
            <a:xfrm>
              <a:off x="11932682" y="5228369"/>
              <a:ext cx="227031" cy="199483"/>
            </a:xfrm>
            <a:custGeom>
              <a:rect b="b" l="l" r="r" t="t"/>
              <a:pathLst>
                <a:path extrusionOk="0" h="199483" w="227031">
                  <a:moveTo>
                    <a:pt x="109267" y="199408"/>
                  </a:moveTo>
                  <a:cubicBezTo>
                    <a:pt x="152257" y="195439"/>
                    <a:pt x="277542" y="58806"/>
                    <a:pt x="204772" y="9193"/>
                  </a:cubicBezTo>
                  <a:cubicBezTo>
                    <a:pt x="158798"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75" name="Google Shape;1775;p19"/>
            <p:cNvSpPr/>
            <p:nvPr/>
          </p:nvSpPr>
          <p:spPr>
            <a:xfrm>
              <a:off x="11915473" y="6566634"/>
              <a:ext cx="227030" cy="199430"/>
            </a:xfrm>
            <a:custGeom>
              <a:rect b="b" l="l" r="r" t="t"/>
              <a:pathLst>
                <a:path extrusionOk="0" h="199430" w="227030">
                  <a:moveTo>
                    <a:pt x="109267" y="199354"/>
                  </a:moveTo>
                  <a:cubicBezTo>
                    <a:pt x="152257" y="195417"/>
                    <a:pt x="277542" y="58765"/>
                    <a:pt x="204771" y="9172"/>
                  </a:cubicBezTo>
                  <a:cubicBezTo>
                    <a:pt x="158797" y="-22134"/>
                    <a:pt x="99424" y="92737"/>
                    <a:pt x="99424" y="92737"/>
                  </a:cubicBezTo>
                  <a:cubicBezTo>
                    <a:pt x="99424" y="92737"/>
                    <a:pt x="84946" y="-35851"/>
                    <a:pt x="17827" y="9806"/>
                  </a:cubicBezTo>
                  <a:cubicBezTo>
                    <a:pt x="-42561" y="50827"/>
                    <a:pt x="66341" y="203354"/>
                    <a:pt x="109267" y="19935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776" name="Google Shape;1776;p19"/>
          <p:cNvSpPr txBox="1"/>
          <p:nvPr>
            <p:ph hasCustomPrompt="1" type="title"/>
          </p:nvPr>
        </p:nvSpPr>
        <p:spPr>
          <a:xfrm>
            <a:off x="415650" y="495798"/>
            <a:ext cx="11360700" cy="33687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16000"/>
              <a:buNone/>
              <a:defRPr sz="16000"/>
            </a:lvl1pPr>
            <a:lvl2pPr lvl="1" algn="ctr">
              <a:spcBef>
                <a:spcPts val="0"/>
              </a:spcBef>
              <a:spcAft>
                <a:spcPts val="0"/>
              </a:spcAft>
              <a:buSzPts val="16000"/>
              <a:buNone/>
              <a:defRPr sz="16000"/>
            </a:lvl2pPr>
            <a:lvl3pPr lvl="2" algn="ctr">
              <a:spcBef>
                <a:spcPts val="0"/>
              </a:spcBef>
              <a:spcAft>
                <a:spcPts val="0"/>
              </a:spcAft>
              <a:buSzPts val="16000"/>
              <a:buNone/>
              <a:defRPr sz="16000"/>
            </a:lvl3pPr>
            <a:lvl4pPr lvl="3" algn="ctr">
              <a:spcBef>
                <a:spcPts val="0"/>
              </a:spcBef>
              <a:spcAft>
                <a:spcPts val="0"/>
              </a:spcAft>
              <a:buSzPts val="16000"/>
              <a:buNone/>
              <a:defRPr sz="16000"/>
            </a:lvl4pPr>
            <a:lvl5pPr lvl="4" algn="ctr">
              <a:spcBef>
                <a:spcPts val="0"/>
              </a:spcBef>
              <a:spcAft>
                <a:spcPts val="0"/>
              </a:spcAft>
              <a:buSzPts val="16000"/>
              <a:buNone/>
              <a:defRPr sz="16000"/>
            </a:lvl5pPr>
            <a:lvl6pPr lvl="5" algn="ctr">
              <a:spcBef>
                <a:spcPts val="0"/>
              </a:spcBef>
              <a:spcAft>
                <a:spcPts val="0"/>
              </a:spcAft>
              <a:buSzPts val="16000"/>
              <a:buNone/>
              <a:defRPr sz="16000"/>
            </a:lvl6pPr>
            <a:lvl7pPr lvl="6" algn="ctr">
              <a:spcBef>
                <a:spcPts val="0"/>
              </a:spcBef>
              <a:spcAft>
                <a:spcPts val="0"/>
              </a:spcAft>
              <a:buSzPts val="16000"/>
              <a:buNone/>
              <a:defRPr sz="16000"/>
            </a:lvl7pPr>
            <a:lvl8pPr lvl="7" algn="ctr">
              <a:spcBef>
                <a:spcPts val="0"/>
              </a:spcBef>
              <a:spcAft>
                <a:spcPts val="0"/>
              </a:spcAft>
              <a:buSzPts val="16000"/>
              <a:buNone/>
              <a:defRPr sz="16000"/>
            </a:lvl8pPr>
            <a:lvl9pPr lvl="8" algn="ctr">
              <a:spcBef>
                <a:spcPts val="0"/>
              </a:spcBef>
              <a:spcAft>
                <a:spcPts val="0"/>
              </a:spcAft>
              <a:buSzPts val="16000"/>
              <a:buNone/>
              <a:defRPr sz="16000"/>
            </a:lvl9pPr>
          </a:lstStyle>
          <a:p>
            <a:r>
              <a:t>xx%</a:t>
            </a:r>
          </a:p>
        </p:txBody>
      </p:sp>
      <p:sp>
        <p:nvSpPr>
          <p:cNvPr id="1777" name="Google Shape;1777;p19"/>
          <p:cNvSpPr txBox="1"/>
          <p:nvPr>
            <p:ph idx="1" type="body"/>
          </p:nvPr>
        </p:nvSpPr>
        <p:spPr>
          <a:xfrm>
            <a:off x="415650" y="3996067"/>
            <a:ext cx="11360700" cy="1004400"/>
          </a:xfrm>
          <a:prstGeom prst="rect">
            <a:avLst/>
          </a:prstGeom>
        </p:spPr>
        <p:txBody>
          <a:bodyPr anchorCtr="0" anchor="t" bIns="121900" lIns="121900" spcFirstLastPara="1" rIns="121900" wrap="square" tIns="121900">
            <a:normAutofit/>
          </a:bodyPr>
          <a:lstStyle>
            <a:lvl1pPr indent="-355600" lvl="0" marL="457200" algn="ctr">
              <a:spcBef>
                <a:spcPts val="0"/>
              </a:spcBef>
              <a:spcAft>
                <a:spcPts val="0"/>
              </a:spcAft>
              <a:buSzPts val="2000"/>
              <a:buChar char="●"/>
              <a:defRPr/>
            </a:lvl1pPr>
            <a:lvl2pPr indent="-355600" lvl="1" marL="914400" algn="ctr">
              <a:spcBef>
                <a:spcPts val="0"/>
              </a:spcBef>
              <a:spcAft>
                <a:spcPts val="0"/>
              </a:spcAft>
              <a:buSzPts val="2000"/>
              <a:buChar char="○"/>
              <a:defRPr/>
            </a:lvl2pPr>
            <a:lvl3pPr indent="-355600" lvl="2" marL="1371600" algn="ctr">
              <a:spcBef>
                <a:spcPts val="0"/>
              </a:spcBef>
              <a:spcAft>
                <a:spcPts val="0"/>
              </a:spcAft>
              <a:buSzPts val="2000"/>
              <a:buChar char="■"/>
              <a:defRPr/>
            </a:lvl3pPr>
            <a:lvl4pPr indent="-355600" lvl="3" marL="1828800" algn="ctr">
              <a:spcBef>
                <a:spcPts val="0"/>
              </a:spcBef>
              <a:spcAft>
                <a:spcPts val="0"/>
              </a:spcAft>
              <a:buSzPts val="2000"/>
              <a:buChar char="●"/>
              <a:defRPr/>
            </a:lvl4pPr>
            <a:lvl5pPr indent="-355600" lvl="4" marL="2286000" algn="ctr">
              <a:spcBef>
                <a:spcPts val="0"/>
              </a:spcBef>
              <a:spcAft>
                <a:spcPts val="0"/>
              </a:spcAft>
              <a:buSzPts val="2000"/>
              <a:buChar char="○"/>
              <a:defRPr/>
            </a:lvl5pPr>
            <a:lvl6pPr indent="-355600" lvl="5" marL="2743200" algn="ctr">
              <a:spcBef>
                <a:spcPts val="0"/>
              </a:spcBef>
              <a:spcAft>
                <a:spcPts val="0"/>
              </a:spcAft>
              <a:buSzPts val="2000"/>
              <a:buChar char="■"/>
              <a:defRPr/>
            </a:lvl6pPr>
            <a:lvl7pPr indent="-355600" lvl="6" marL="3200400" algn="ctr">
              <a:spcBef>
                <a:spcPts val="0"/>
              </a:spcBef>
              <a:spcAft>
                <a:spcPts val="0"/>
              </a:spcAft>
              <a:buSzPts val="2000"/>
              <a:buChar char="●"/>
              <a:defRPr/>
            </a:lvl7pPr>
            <a:lvl8pPr indent="-355600" lvl="7" marL="3657600" algn="ctr">
              <a:spcBef>
                <a:spcPts val="0"/>
              </a:spcBef>
              <a:spcAft>
                <a:spcPts val="0"/>
              </a:spcAft>
              <a:buSzPts val="2000"/>
              <a:buChar char="○"/>
              <a:defRPr/>
            </a:lvl8pPr>
            <a:lvl9pPr indent="-355600" lvl="8" marL="4114800" algn="ctr">
              <a:spcBef>
                <a:spcPts val="0"/>
              </a:spcBef>
              <a:spcAft>
                <a:spcPts val="0"/>
              </a:spcAft>
              <a:buSzPts val="2000"/>
              <a:buChar char="■"/>
              <a:defRPr/>
            </a:lvl9pPr>
          </a:lstStyle>
          <a:p/>
        </p:txBody>
      </p:sp>
      <p:sp>
        <p:nvSpPr>
          <p:cNvPr id="1778" name="Google Shape;1778;p19"/>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1779" name="Google Shape;1779;p19"/>
          <p:cNvGrpSpPr/>
          <p:nvPr/>
        </p:nvGrpSpPr>
        <p:grpSpPr>
          <a:xfrm>
            <a:off x="10132608" y="3731625"/>
            <a:ext cx="1185119" cy="2495875"/>
            <a:chOff x="10091937" y="3362128"/>
            <a:chExt cx="1313734" cy="2766739"/>
          </a:xfrm>
        </p:grpSpPr>
        <p:grpSp>
          <p:nvGrpSpPr>
            <p:cNvPr id="1780" name="Google Shape;1780;p19"/>
            <p:cNvGrpSpPr/>
            <p:nvPr/>
          </p:nvGrpSpPr>
          <p:grpSpPr>
            <a:xfrm>
              <a:off x="10091937" y="3362128"/>
              <a:ext cx="1313734" cy="2682866"/>
              <a:chOff x="10464549" y="3919228"/>
              <a:chExt cx="1313734" cy="2682866"/>
            </a:xfrm>
          </p:grpSpPr>
          <p:sp>
            <p:nvSpPr>
              <p:cNvPr id="1781" name="Google Shape;1781;p19"/>
              <p:cNvSpPr/>
              <p:nvPr/>
            </p:nvSpPr>
            <p:spPr>
              <a:xfrm>
                <a:off x="10887479" y="4886649"/>
                <a:ext cx="410318" cy="1715445"/>
              </a:xfrm>
              <a:custGeom>
                <a:rect b="b" l="l" r="r" t="t"/>
                <a:pathLst>
                  <a:path extrusionOk="0" h="1715445" w="410318">
                    <a:moveTo>
                      <a:pt x="72176" y="1715446"/>
                    </a:moveTo>
                    <a:cubicBezTo>
                      <a:pt x="72176" y="1715446"/>
                      <a:pt x="41632" y="1676647"/>
                      <a:pt x="26774" y="1651882"/>
                    </a:cubicBezTo>
                    <a:cubicBezTo>
                      <a:pt x="-71271" y="1488497"/>
                      <a:pt x="127484" y="1514913"/>
                      <a:pt x="181776" y="1418425"/>
                    </a:cubicBezTo>
                    <a:cubicBezTo>
                      <a:pt x="234228" y="1325264"/>
                      <a:pt x="170728" y="1257141"/>
                      <a:pt x="156504" y="1157224"/>
                    </a:cubicBezTo>
                    <a:cubicBezTo>
                      <a:pt x="139994" y="1040924"/>
                      <a:pt x="408853" y="954494"/>
                      <a:pt x="410314" y="1085634"/>
                    </a:cubicBezTo>
                    <a:cubicBezTo>
                      <a:pt x="411329" y="1177404"/>
                      <a:pt x="237466" y="1244022"/>
                      <a:pt x="172506" y="949496"/>
                    </a:cubicBezTo>
                    <a:cubicBezTo>
                      <a:pt x="139740" y="801059"/>
                      <a:pt x="299189" y="462483"/>
                      <a:pt x="169267" y="355600"/>
                    </a:cubicBezTo>
                    <a:cubicBezTo>
                      <a:pt x="26774" y="238461"/>
                      <a:pt x="-21424" y="655968"/>
                      <a:pt x="99417" y="653059"/>
                    </a:cubicBezTo>
                    <a:cubicBezTo>
                      <a:pt x="253722" y="649338"/>
                      <a:pt x="233339" y="0"/>
                      <a:pt x="233339" y="0"/>
                    </a:cubicBezTo>
                  </a:path>
                </a:pathLst>
              </a:custGeom>
              <a:noFill/>
              <a:ln cap="rnd" cmpd="sng" w="1970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82" name="Google Shape;1782;p19"/>
              <p:cNvSpPr/>
              <p:nvPr/>
            </p:nvSpPr>
            <p:spPr>
              <a:xfrm>
                <a:off x="10464549" y="3919228"/>
                <a:ext cx="1313734" cy="980037"/>
              </a:xfrm>
              <a:custGeom>
                <a:rect b="b" l="l" r="r" t="t"/>
                <a:pathLst>
                  <a:path extrusionOk="0" h="980037" w="1313734">
                    <a:moveTo>
                      <a:pt x="658301" y="980038"/>
                    </a:moveTo>
                    <a:cubicBezTo>
                      <a:pt x="658301" y="980038"/>
                      <a:pt x="360995" y="912670"/>
                      <a:pt x="121282" y="628692"/>
                    </a:cubicBezTo>
                    <a:cubicBezTo>
                      <a:pt x="-113795" y="350264"/>
                      <a:pt x="18666" y="13847"/>
                      <a:pt x="298002" y="1833"/>
                    </a:cubicBezTo>
                    <a:cubicBezTo>
                      <a:pt x="498916" y="-6809"/>
                      <a:pt x="660651" y="318964"/>
                      <a:pt x="660651" y="318964"/>
                    </a:cubicBezTo>
                    <a:cubicBezTo>
                      <a:pt x="660651" y="318964"/>
                      <a:pt x="827846" y="-72094"/>
                      <a:pt x="1123693" y="11796"/>
                    </a:cubicBezTo>
                    <a:cubicBezTo>
                      <a:pt x="1401442" y="90568"/>
                      <a:pt x="1329941" y="442536"/>
                      <a:pt x="1192019" y="628286"/>
                    </a:cubicBezTo>
                    <a:cubicBezTo>
                      <a:pt x="968816" y="928876"/>
                      <a:pt x="658301" y="980038"/>
                      <a:pt x="658301" y="980038"/>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783" name="Google Shape;1783;p19"/>
              <p:cNvGrpSpPr/>
              <p:nvPr/>
            </p:nvGrpSpPr>
            <p:grpSpPr>
              <a:xfrm>
                <a:off x="10601722" y="4029051"/>
                <a:ext cx="118352" cy="383030"/>
                <a:chOff x="10601722" y="4029051"/>
                <a:chExt cx="118352" cy="383030"/>
              </a:xfrm>
            </p:grpSpPr>
            <p:sp>
              <p:nvSpPr>
                <p:cNvPr id="1784" name="Google Shape;1784;p19"/>
                <p:cNvSpPr/>
                <p:nvPr/>
              </p:nvSpPr>
              <p:spPr>
                <a:xfrm>
                  <a:off x="10601722" y="4029051"/>
                  <a:ext cx="118352" cy="287012"/>
                </a:xfrm>
                <a:custGeom>
                  <a:rect b="b" l="l" r="r" t="t"/>
                  <a:pathLst>
                    <a:path extrusionOk="0" h="287012" w="118352">
                      <a:moveTo>
                        <a:pt x="65579" y="284961"/>
                      </a:moveTo>
                      <a:cubicBezTo>
                        <a:pt x="27288" y="302881"/>
                        <a:pt x="-2557" y="199179"/>
                        <a:pt x="173" y="138511"/>
                      </a:cubicBezTo>
                      <a:cubicBezTo>
                        <a:pt x="3095" y="74693"/>
                        <a:pt x="42909" y="-3278"/>
                        <a:pt x="83740" y="106"/>
                      </a:cubicBezTo>
                      <a:cubicBezTo>
                        <a:pt x="123046" y="3364"/>
                        <a:pt x="136191" y="38899"/>
                        <a:pt x="83930" y="115905"/>
                      </a:cubicBezTo>
                      <a:cubicBezTo>
                        <a:pt x="40877" y="179354"/>
                        <a:pt x="103107" y="267429"/>
                        <a:pt x="65579" y="284961"/>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85" name="Google Shape;1785;p19"/>
                <p:cNvSpPr/>
                <p:nvPr/>
              </p:nvSpPr>
              <p:spPr>
                <a:xfrm>
                  <a:off x="10655871" y="4351134"/>
                  <a:ext cx="60959" cy="60947"/>
                </a:xfrm>
                <a:custGeom>
                  <a:rect b="b" l="l" r="r" t="t"/>
                  <a:pathLst>
                    <a:path extrusionOk="0" h="60947" w="60959">
                      <a:moveTo>
                        <a:pt x="0" y="30474"/>
                      </a:moveTo>
                      <a:cubicBezTo>
                        <a:pt x="0" y="13646"/>
                        <a:pt x="13653" y="0"/>
                        <a:pt x="30480" y="0"/>
                      </a:cubicBezTo>
                      <a:cubicBezTo>
                        <a:pt x="47308" y="0"/>
                        <a:pt x="60960" y="13646"/>
                        <a:pt x="60960" y="30474"/>
                      </a:cubicBezTo>
                      <a:cubicBezTo>
                        <a:pt x="60960" y="47301"/>
                        <a:pt x="47308" y="60947"/>
                        <a:pt x="30480" y="60947"/>
                      </a:cubicBezTo>
                      <a:cubicBezTo>
                        <a:pt x="13653" y="60947"/>
                        <a:pt x="0" y="47301"/>
                        <a:pt x="0" y="30474"/>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786" name="Google Shape;1786;p19"/>
            <p:cNvSpPr/>
            <p:nvPr/>
          </p:nvSpPr>
          <p:spPr>
            <a:xfrm>
              <a:off x="10442555" y="5892612"/>
              <a:ext cx="166229" cy="236255"/>
            </a:xfrm>
            <a:custGeom>
              <a:rect b="b" l="l" r="r" t="t"/>
              <a:pathLst>
                <a:path extrusionOk="0" h="236255" w="166229">
                  <a:moveTo>
                    <a:pt x="83115" y="48"/>
                  </a:moveTo>
                  <a:cubicBezTo>
                    <a:pt x="129056" y="1882"/>
                    <a:pt x="166230" y="56250"/>
                    <a:pt x="166230" y="121424"/>
                  </a:cubicBezTo>
                  <a:cubicBezTo>
                    <a:pt x="166230" y="186665"/>
                    <a:pt x="129056" y="238043"/>
                    <a:pt x="83115" y="236208"/>
                  </a:cubicBezTo>
                  <a:cubicBezTo>
                    <a:pt x="37242" y="234373"/>
                    <a:pt x="0" y="180005"/>
                    <a:pt x="0" y="114832"/>
                  </a:cubicBezTo>
                  <a:cubicBezTo>
                    <a:pt x="0" y="49658"/>
                    <a:pt x="37242" y="-1787"/>
                    <a:pt x="83115" y="48"/>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787" name="Google Shape;1787;p19"/>
          <p:cNvSpPr/>
          <p:nvPr/>
        </p:nvSpPr>
        <p:spPr>
          <a:xfrm>
            <a:off x="612523" y="3815305"/>
            <a:ext cx="192734" cy="1871835"/>
          </a:xfrm>
          <a:custGeom>
            <a:rect b="b" l="l" r="r" t="t"/>
            <a:pathLst>
              <a:path extrusionOk="0" h="82999" w="8546">
                <a:moveTo>
                  <a:pt x="5029" y="0"/>
                </a:moveTo>
                <a:cubicBezTo>
                  <a:pt x="7792" y="8306"/>
                  <a:pt x="2951" y="17390"/>
                  <a:pt x="1512" y="26025"/>
                </a:cubicBezTo>
                <a:cubicBezTo>
                  <a:pt x="-1634" y="44900"/>
                  <a:pt x="-21" y="65889"/>
                  <a:pt x="8546" y="82999"/>
                </a:cubicBezTo>
              </a:path>
            </a:pathLst>
          </a:custGeom>
          <a:noFill/>
          <a:ln cap="flat" cmpd="sng" w="19050">
            <a:solidFill>
              <a:srgbClr val="000000"/>
            </a:solidFill>
            <a:prstDash val="solid"/>
            <a:round/>
            <a:headEnd len="med" w="med" type="none"/>
            <a:tailEnd len="med" w="med" type="none"/>
          </a:ln>
        </p:spPr>
      </p:sp>
      <p:grpSp>
        <p:nvGrpSpPr>
          <p:cNvPr id="1788" name="Google Shape;1788;p19"/>
          <p:cNvGrpSpPr/>
          <p:nvPr/>
        </p:nvGrpSpPr>
        <p:grpSpPr>
          <a:xfrm rot="-680464">
            <a:off x="123663" y="2678642"/>
            <a:ext cx="1431220" cy="1399835"/>
            <a:chOff x="107145" y="3436575"/>
            <a:chExt cx="1586517" cy="1551726"/>
          </a:xfrm>
        </p:grpSpPr>
        <p:sp>
          <p:nvSpPr>
            <p:cNvPr id="1789" name="Google Shape;1789;p19"/>
            <p:cNvSpPr/>
            <p:nvPr/>
          </p:nvSpPr>
          <p:spPr>
            <a:xfrm flipH="1" rot="2224232">
              <a:off x="295698" y="3696896"/>
              <a:ext cx="1209411" cy="1031084"/>
            </a:xfrm>
            <a:custGeom>
              <a:rect b="b" l="l" r="r" t="t"/>
              <a:pathLst>
                <a:path extrusionOk="0" h="1031593" w="1210009">
                  <a:moveTo>
                    <a:pt x="475736" y="1031594"/>
                  </a:moveTo>
                  <a:cubicBezTo>
                    <a:pt x="475736" y="1031594"/>
                    <a:pt x="222369" y="763141"/>
                    <a:pt x="84274" y="572730"/>
                  </a:cubicBezTo>
                  <a:cubicBezTo>
                    <a:pt x="-72861" y="356062"/>
                    <a:pt x="-8618" y="42276"/>
                    <a:pt x="263299" y="3001"/>
                  </a:cubicBezTo>
                  <a:cubicBezTo>
                    <a:pt x="574917" y="-42007"/>
                    <a:pt x="659702" y="434065"/>
                    <a:pt x="659702" y="434065"/>
                  </a:cubicBezTo>
                  <a:cubicBezTo>
                    <a:pt x="659702" y="434065"/>
                    <a:pt x="834632" y="140765"/>
                    <a:pt x="1083565" y="295991"/>
                  </a:cubicBezTo>
                  <a:cubicBezTo>
                    <a:pt x="1221715" y="382135"/>
                    <a:pt x="1257567" y="625949"/>
                    <a:pt x="1136263" y="779372"/>
                  </a:cubicBezTo>
                  <a:cubicBezTo>
                    <a:pt x="1030396" y="913268"/>
                    <a:pt x="777209" y="963103"/>
                    <a:pt x="726053" y="976482"/>
                  </a:cubicBezTo>
                  <a:cubicBezTo>
                    <a:pt x="587344" y="1012766"/>
                    <a:pt x="475736" y="1031594"/>
                    <a:pt x="475736" y="1031594"/>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790" name="Google Shape;1790;p19"/>
            <p:cNvGrpSpPr/>
            <p:nvPr/>
          </p:nvGrpSpPr>
          <p:grpSpPr>
            <a:xfrm>
              <a:off x="478418" y="3898826"/>
              <a:ext cx="138937" cy="366677"/>
              <a:chOff x="478418" y="3898826"/>
              <a:chExt cx="138937" cy="366677"/>
            </a:xfrm>
          </p:grpSpPr>
          <p:sp>
            <p:nvSpPr>
              <p:cNvPr id="1791" name="Google Shape;1791;p19"/>
              <p:cNvSpPr/>
              <p:nvPr/>
            </p:nvSpPr>
            <p:spPr>
              <a:xfrm>
                <a:off x="478418" y="3898826"/>
                <a:ext cx="138937" cy="269808"/>
              </a:xfrm>
              <a:custGeom>
                <a:rect b="b" l="l" r="r" t="t"/>
                <a:pathLst>
                  <a:path extrusionOk="0" h="269808" w="138937">
                    <a:moveTo>
                      <a:pt x="41141" y="269149"/>
                    </a:moveTo>
                    <a:cubicBezTo>
                      <a:pt x="1294" y="279074"/>
                      <a:pt x="-7815" y="174718"/>
                      <a:pt x="6125" y="117434"/>
                    </a:cubicBezTo>
                    <a:cubicBezTo>
                      <a:pt x="20791" y="57179"/>
                      <a:pt x="73257" y="-9680"/>
                      <a:pt x="111552" y="1166"/>
                    </a:cubicBezTo>
                    <a:cubicBezTo>
                      <a:pt x="148403" y="11599"/>
                      <a:pt x="154264" y="47889"/>
                      <a:pt x="90134" y="111510"/>
                    </a:cubicBezTo>
                    <a:cubicBezTo>
                      <a:pt x="37294" y="163929"/>
                      <a:pt x="80131" y="259433"/>
                      <a:pt x="41141" y="269149"/>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92" name="Google Shape;1792;p19"/>
              <p:cNvSpPr/>
              <p:nvPr/>
            </p:nvSpPr>
            <p:spPr>
              <a:xfrm>
                <a:off x="495511" y="4206331"/>
                <a:ext cx="59172" cy="59172"/>
              </a:xfrm>
              <a:custGeom>
                <a:rect b="b" l="l" r="r" t="t"/>
                <a:pathLst>
                  <a:path extrusionOk="0" h="59172" w="59172">
                    <a:moveTo>
                      <a:pt x="556" y="23905"/>
                    </a:moveTo>
                    <a:cubicBezTo>
                      <a:pt x="3694" y="7871"/>
                      <a:pt x="19235" y="-2581"/>
                      <a:pt x="35268" y="556"/>
                    </a:cubicBezTo>
                    <a:cubicBezTo>
                      <a:pt x="51300" y="3693"/>
                      <a:pt x="61754" y="19238"/>
                      <a:pt x="58616" y="35271"/>
                    </a:cubicBezTo>
                    <a:cubicBezTo>
                      <a:pt x="55479" y="51299"/>
                      <a:pt x="39938" y="61757"/>
                      <a:pt x="23905" y="58614"/>
                    </a:cubicBezTo>
                    <a:cubicBezTo>
                      <a:pt x="7872" y="55477"/>
                      <a:pt x="-2581" y="39939"/>
                      <a:pt x="556" y="23905"/>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1793" name="Google Shape;1793;p19"/>
          <p:cNvGrpSpPr/>
          <p:nvPr/>
        </p:nvGrpSpPr>
        <p:grpSpPr>
          <a:xfrm>
            <a:off x="10620534" y="4743135"/>
            <a:ext cx="1571475" cy="2044972"/>
            <a:chOff x="10690913" y="1316309"/>
            <a:chExt cx="1129989" cy="1470357"/>
          </a:xfrm>
        </p:grpSpPr>
        <p:sp>
          <p:nvSpPr>
            <p:cNvPr id="1794" name="Google Shape;1794;p19"/>
            <p:cNvSpPr/>
            <p:nvPr/>
          </p:nvSpPr>
          <p:spPr>
            <a:xfrm>
              <a:off x="10948862" y="2621266"/>
              <a:ext cx="207835" cy="160265"/>
            </a:xfrm>
            <a:custGeom>
              <a:rect b="b" l="l" r="r" t="t"/>
              <a:pathLst>
                <a:path extrusionOk="0" h="305267" w="395876">
                  <a:moveTo>
                    <a:pt x="198611" y="1057"/>
                  </a:moveTo>
                  <a:cubicBezTo>
                    <a:pt x="408640" y="21984"/>
                    <a:pt x="417313" y="201093"/>
                    <a:pt x="376652" y="263436"/>
                  </a:cubicBezTo>
                  <a:cubicBezTo>
                    <a:pt x="335991" y="325778"/>
                    <a:pt x="64248" y="317044"/>
                    <a:pt x="16108" y="246531"/>
                  </a:cubicBezTo>
                  <a:cubicBezTo>
                    <a:pt x="-32031" y="176018"/>
                    <a:pt x="27420" y="-15911"/>
                    <a:pt x="198611" y="1057"/>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95" name="Google Shape;1795;p19"/>
            <p:cNvSpPr/>
            <p:nvPr/>
          </p:nvSpPr>
          <p:spPr>
            <a:xfrm>
              <a:off x="11291615" y="2627521"/>
              <a:ext cx="207861" cy="159145"/>
            </a:xfrm>
            <a:custGeom>
              <a:rect b="b" l="l" r="r" t="t"/>
              <a:pathLst>
                <a:path extrusionOk="0" h="303133" w="395925">
                  <a:moveTo>
                    <a:pt x="182079" y="11"/>
                  </a:moveTo>
                  <a:cubicBezTo>
                    <a:pt x="393114" y="2085"/>
                    <a:pt x="417749" y="179686"/>
                    <a:pt x="382807" y="245422"/>
                  </a:cubicBezTo>
                  <a:cubicBezTo>
                    <a:pt x="347865" y="311158"/>
                    <a:pt x="76373" y="326681"/>
                    <a:pt x="22201" y="260756"/>
                  </a:cubicBezTo>
                  <a:cubicBezTo>
                    <a:pt x="-32035" y="194832"/>
                    <a:pt x="10072" y="-1686"/>
                    <a:pt x="182079" y="11"/>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96" name="Google Shape;1796;p19"/>
            <p:cNvSpPr/>
            <p:nvPr/>
          </p:nvSpPr>
          <p:spPr>
            <a:xfrm>
              <a:off x="10887002" y="2075591"/>
              <a:ext cx="715177" cy="636203"/>
            </a:xfrm>
            <a:custGeom>
              <a:rect b="b" l="l" r="r" t="t"/>
              <a:pathLst>
                <a:path extrusionOk="0" h="1211816" w="1362242">
                  <a:moveTo>
                    <a:pt x="143772" y="34062"/>
                  </a:moveTo>
                  <a:cubicBezTo>
                    <a:pt x="143772" y="34062"/>
                    <a:pt x="-39108" y="1027899"/>
                    <a:pt x="7649" y="1101617"/>
                  </a:cubicBezTo>
                  <a:cubicBezTo>
                    <a:pt x="37752" y="1149065"/>
                    <a:pt x="367250" y="1205123"/>
                    <a:pt x="704039" y="1211470"/>
                  </a:cubicBezTo>
                  <a:cubicBezTo>
                    <a:pt x="1045415" y="1217880"/>
                    <a:pt x="1338902" y="1134233"/>
                    <a:pt x="1361590" y="1057687"/>
                  </a:cubicBezTo>
                  <a:cubicBezTo>
                    <a:pt x="1375478" y="1010742"/>
                    <a:pt x="1163124" y="0"/>
                    <a:pt x="1163124" y="0"/>
                  </a:cubicBezTo>
                  <a:lnTo>
                    <a:pt x="143772" y="34062"/>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797" name="Google Shape;1797;p19"/>
            <p:cNvGrpSpPr/>
            <p:nvPr/>
          </p:nvGrpSpPr>
          <p:grpSpPr>
            <a:xfrm>
              <a:off x="10690913" y="1949436"/>
              <a:ext cx="1036607" cy="713047"/>
              <a:chOff x="2631763" y="4985930"/>
              <a:chExt cx="1974865" cy="1358443"/>
            </a:xfrm>
          </p:grpSpPr>
          <p:grpSp>
            <p:nvGrpSpPr>
              <p:cNvPr id="1798" name="Google Shape;1798;p19"/>
              <p:cNvGrpSpPr/>
              <p:nvPr/>
            </p:nvGrpSpPr>
            <p:grpSpPr>
              <a:xfrm>
                <a:off x="2631763" y="4985930"/>
                <a:ext cx="913974" cy="1358443"/>
                <a:chOff x="2631763" y="4985930"/>
                <a:chExt cx="913974" cy="1358443"/>
              </a:xfrm>
            </p:grpSpPr>
            <p:sp>
              <p:nvSpPr>
                <p:cNvPr id="1799" name="Google Shape;1799;p19"/>
                <p:cNvSpPr/>
                <p:nvPr/>
              </p:nvSpPr>
              <p:spPr>
                <a:xfrm>
                  <a:off x="3129170" y="4985930"/>
                  <a:ext cx="416567" cy="657802"/>
                </a:xfrm>
                <a:custGeom>
                  <a:rect b="b" l="l" r="r" t="t"/>
                  <a:pathLst>
                    <a:path extrusionOk="0" h="657802" w="416567">
                      <a:moveTo>
                        <a:pt x="416377" y="0"/>
                      </a:moveTo>
                      <a:cubicBezTo>
                        <a:pt x="416377" y="0"/>
                        <a:pt x="115850" y="68502"/>
                        <a:pt x="31826" y="269795"/>
                      </a:cubicBezTo>
                      <a:cubicBezTo>
                        <a:pt x="-41326" y="445134"/>
                        <a:pt x="34528" y="657802"/>
                        <a:pt x="34528" y="657802"/>
                      </a:cubicBezTo>
                      <a:cubicBezTo>
                        <a:pt x="34528" y="657802"/>
                        <a:pt x="299107" y="600487"/>
                        <a:pt x="363210" y="448967"/>
                      </a:cubicBezTo>
                      <a:cubicBezTo>
                        <a:pt x="422661" y="308633"/>
                        <a:pt x="416377" y="0"/>
                        <a:pt x="416377"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0" name="Google Shape;1800;p19"/>
                <p:cNvSpPr/>
                <p:nvPr/>
              </p:nvSpPr>
              <p:spPr>
                <a:xfrm>
                  <a:off x="2840170" y="5888201"/>
                  <a:ext cx="500713" cy="292816"/>
                </a:xfrm>
                <a:custGeom>
                  <a:rect b="b" l="l" r="r" t="t"/>
                  <a:pathLst>
                    <a:path extrusionOk="0" h="292816" w="500713">
                      <a:moveTo>
                        <a:pt x="0" y="220902"/>
                      </a:moveTo>
                      <a:cubicBezTo>
                        <a:pt x="0" y="220902"/>
                        <a:pt x="54613" y="43678"/>
                        <a:pt x="235167" y="39090"/>
                      </a:cubicBezTo>
                      <a:cubicBezTo>
                        <a:pt x="403719" y="34816"/>
                        <a:pt x="500312" y="0"/>
                        <a:pt x="500312" y="0"/>
                      </a:cubicBezTo>
                      <a:cubicBezTo>
                        <a:pt x="500312" y="0"/>
                        <a:pt x="516526" y="186902"/>
                        <a:pt x="342822" y="258923"/>
                      </a:cubicBezTo>
                      <a:cubicBezTo>
                        <a:pt x="115258" y="353191"/>
                        <a:pt x="0" y="220902"/>
                        <a:pt x="0" y="220902"/>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1" name="Google Shape;1801;p19"/>
                <p:cNvSpPr/>
                <p:nvPr/>
              </p:nvSpPr>
              <p:spPr>
                <a:xfrm>
                  <a:off x="3010606" y="5513957"/>
                  <a:ext cx="436730" cy="423304"/>
                </a:xfrm>
                <a:custGeom>
                  <a:rect b="b" l="l" r="r" t="t"/>
                  <a:pathLst>
                    <a:path extrusionOk="0" h="423304" w="436730">
                      <a:moveTo>
                        <a:pt x="315" y="423263"/>
                      </a:moveTo>
                      <a:cubicBezTo>
                        <a:pt x="315" y="423263"/>
                        <a:pt x="-13951" y="228883"/>
                        <a:pt x="149447" y="151960"/>
                      </a:cubicBezTo>
                      <a:cubicBezTo>
                        <a:pt x="302036" y="80191"/>
                        <a:pt x="423830" y="0"/>
                        <a:pt x="423830" y="0"/>
                      </a:cubicBezTo>
                      <a:cubicBezTo>
                        <a:pt x="423830" y="0"/>
                        <a:pt x="523880" y="341313"/>
                        <a:pt x="166730" y="406547"/>
                      </a:cubicBezTo>
                      <a:cubicBezTo>
                        <a:pt x="65863" y="424960"/>
                        <a:pt x="315" y="423263"/>
                        <a:pt x="315" y="423263"/>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2" name="Google Shape;1802;p19"/>
                <p:cNvSpPr/>
                <p:nvPr/>
              </p:nvSpPr>
              <p:spPr>
                <a:xfrm>
                  <a:off x="2881364" y="5226063"/>
                  <a:ext cx="294148" cy="504648"/>
                </a:xfrm>
                <a:custGeom>
                  <a:rect b="b" l="l" r="r" t="t"/>
                  <a:pathLst>
                    <a:path extrusionOk="0" h="504648" w="294148">
                      <a:moveTo>
                        <a:pt x="194287" y="504648"/>
                      </a:moveTo>
                      <a:cubicBezTo>
                        <a:pt x="194287" y="504648"/>
                        <a:pt x="-57723" y="366325"/>
                        <a:pt x="12287" y="178732"/>
                      </a:cubicBezTo>
                      <a:cubicBezTo>
                        <a:pt x="71676" y="19796"/>
                        <a:pt x="294149" y="0"/>
                        <a:pt x="294149" y="0"/>
                      </a:cubicBezTo>
                      <a:cubicBezTo>
                        <a:pt x="294149" y="0"/>
                        <a:pt x="254493" y="86035"/>
                        <a:pt x="247706" y="202802"/>
                      </a:cubicBezTo>
                      <a:cubicBezTo>
                        <a:pt x="240919" y="319569"/>
                        <a:pt x="287298" y="435644"/>
                        <a:pt x="287298" y="435644"/>
                      </a:cubicBezTo>
                      <a:lnTo>
                        <a:pt x="236017" y="465181"/>
                      </a:lnTo>
                      <a:lnTo>
                        <a:pt x="194287" y="504648"/>
                      </a:ln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3" name="Google Shape;1803;p19"/>
                <p:cNvSpPr/>
                <p:nvPr/>
              </p:nvSpPr>
              <p:spPr>
                <a:xfrm>
                  <a:off x="2805874" y="5490327"/>
                  <a:ext cx="261167" cy="471968"/>
                </a:xfrm>
                <a:custGeom>
                  <a:rect b="b" l="l" r="r" t="t"/>
                  <a:pathLst>
                    <a:path extrusionOk="0" h="471968" w="261167">
                      <a:moveTo>
                        <a:pt x="76591" y="0"/>
                      </a:moveTo>
                      <a:cubicBezTo>
                        <a:pt x="76591" y="0"/>
                        <a:pt x="-15163" y="169054"/>
                        <a:pt x="2182" y="272120"/>
                      </a:cubicBezTo>
                      <a:cubicBezTo>
                        <a:pt x="25058" y="408432"/>
                        <a:pt x="148800" y="471968"/>
                        <a:pt x="148800" y="471968"/>
                      </a:cubicBezTo>
                      <a:lnTo>
                        <a:pt x="204921" y="446265"/>
                      </a:lnTo>
                      <a:cubicBezTo>
                        <a:pt x="204921" y="446265"/>
                        <a:pt x="202659" y="398879"/>
                        <a:pt x="216736" y="346152"/>
                      </a:cubicBezTo>
                      <a:cubicBezTo>
                        <a:pt x="230814" y="293425"/>
                        <a:pt x="261168" y="235356"/>
                        <a:pt x="261168" y="235356"/>
                      </a:cubicBezTo>
                      <a:cubicBezTo>
                        <a:pt x="261168" y="235356"/>
                        <a:pt x="188456" y="197272"/>
                        <a:pt x="141448" y="135495"/>
                      </a:cubicBezTo>
                      <a:cubicBezTo>
                        <a:pt x="94565" y="73717"/>
                        <a:pt x="76591" y="0"/>
                        <a:pt x="76591"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4" name="Google Shape;1804;p19"/>
                <p:cNvSpPr/>
                <p:nvPr/>
              </p:nvSpPr>
              <p:spPr>
                <a:xfrm>
                  <a:off x="2730707" y="5743971"/>
                  <a:ext cx="220636" cy="364691"/>
                </a:xfrm>
                <a:custGeom>
                  <a:rect b="b" l="l" r="r" t="t"/>
                  <a:pathLst>
                    <a:path extrusionOk="0" h="364691" w="220636">
                      <a:moveTo>
                        <a:pt x="75401" y="0"/>
                      </a:moveTo>
                      <a:cubicBezTo>
                        <a:pt x="75401" y="0"/>
                        <a:pt x="-16730" y="109225"/>
                        <a:pt x="2689" y="210092"/>
                      </a:cubicBezTo>
                      <a:cubicBezTo>
                        <a:pt x="24119" y="321705"/>
                        <a:pt x="109589" y="364692"/>
                        <a:pt x="109589" y="364692"/>
                      </a:cubicBezTo>
                      <a:cubicBezTo>
                        <a:pt x="109589" y="364692"/>
                        <a:pt x="128631" y="316929"/>
                        <a:pt x="156409" y="279913"/>
                      </a:cubicBezTo>
                      <a:cubicBezTo>
                        <a:pt x="184186" y="242835"/>
                        <a:pt x="220637" y="216502"/>
                        <a:pt x="220637" y="216502"/>
                      </a:cubicBezTo>
                      <a:cubicBezTo>
                        <a:pt x="220637" y="216502"/>
                        <a:pt x="160682" y="186211"/>
                        <a:pt x="124357" y="129022"/>
                      </a:cubicBezTo>
                      <a:cubicBezTo>
                        <a:pt x="87970" y="71770"/>
                        <a:pt x="75401" y="0"/>
                        <a:pt x="75401"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5" name="Google Shape;1805;p19"/>
                <p:cNvSpPr/>
                <p:nvPr/>
              </p:nvSpPr>
              <p:spPr>
                <a:xfrm>
                  <a:off x="2631763" y="6107280"/>
                  <a:ext cx="277624" cy="237093"/>
                </a:xfrm>
                <a:custGeom>
                  <a:rect b="b" l="l" r="r" t="t"/>
                  <a:pathLst>
                    <a:path extrusionOk="0" h="237093" w="277624">
                      <a:moveTo>
                        <a:pt x="1960" y="12192"/>
                      </a:moveTo>
                      <a:lnTo>
                        <a:pt x="206458" y="0"/>
                      </a:lnTo>
                      <a:lnTo>
                        <a:pt x="277599" y="49145"/>
                      </a:lnTo>
                      <a:cubicBezTo>
                        <a:pt x="277599" y="49145"/>
                        <a:pt x="283318" y="252387"/>
                        <a:pt x="122623" y="236173"/>
                      </a:cubicBezTo>
                      <a:cubicBezTo>
                        <a:pt x="-25190" y="221216"/>
                        <a:pt x="1960" y="12192"/>
                        <a:pt x="1960" y="12192"/>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806" name="Google Shape;1806;p19"/>
              <p:cNvGrpSpPr/>
              <p:nvPr/>
            </p:nvGrpSpPr>
            <p:grpSpPr>
              <a:xfrm>
                <a:off x="3692606" y="4985930"/>
                <a:ext cx="914022" cy="1358443"/>
                <a:chOff x="3692606" y="4985930"/>
                <a:chExt cx="914022" cy="1358443"/>
              </a:xfrm>
            </p:grpSpPr>
            <p:sp>
              <p:nvSpPr>
                <p:cNvPr id="1807" name="Google Shape;1807;p19"/>
                <p:cNvSpPr/>
                <p:nvPr/>
              </p:nvSpPr>
              <p:spPr>
                <a:xfrm>
                  <a:off x="3692606" y="4985930"/>
                  <a:ext cx="416563" cy="657802"/>
                </a:xfrm>
                <a:custGeom>
                  <a:rect b="b" l="l" r="r" t="t"/>
                  <a:pathLst>
                    <a:path extrusionOk="0" h="657802" w="416563">
                      <a:moveTo>
                        <a:pt x="187" y="0"/>
                      </a:moveTo>
                      <a:cubicBezTo>
                        <a:pt x="187" y="0"/>
                        <a:pt x="300713" y="68502"/>
                        <a:pt x="384737" y="269795"/>
                      </a:cubicBezTo>
                      <a:cubicBezTo>
                        <a:pt x="457890" y="445134"/>
                        <a:pt x="382035" y="657802"/>
                        <a:pt x="382035" y="657802"/>
                      </a:cubicBezTo>
                      <a:cubicBezTo>
                        <a:pt x="382035" y="657802"/>
                        <a:pt x="117456" y="600487"/>
                        <a:pt x="53354" y="448967"/>
                      </a:cubicBezTo>
                      <a:cubicBezTo>
                        <a:pt x="-6035" y="308633"/>
                        <a:pt x="187" y="0"/>
                        <a:pt x="187"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8" name="Google Shape;1808;p19"/>
                <p:cNvSpPr/>
                <p:nvPr/>
              </p:nvSpPr>
              <p:spPr>
                <a:xfrm>
                  <a:off x="3897456" y="5888201"/>
                  <a:ext cx="500713" cy="292816"/>
                </a:xfrm>
                <a:custGeom>
                  <a:rect b="b" l="l" r="r" t="t"/>
                  <a:pathLst>
                    <a:path extrusionOk="0" h="292816" w="500713">
                      <a:moveTo>
                        <a:pt x="500713" y="220902"/>
                      </a:moveTo>
                      <a:cubicBezTo>
                        <a:pt x="500713" y="220902"/>
                        <a:pt x="446101" y="43678"/>
                        <a:pt x="265546" y="39090"/>
                      </a:cubicBezTo>
                      <a:cubicBezTo>
                        <a:pt x="96932" y="34816"/>
                        <a:pt x="401" y="0"/>
                        <a:pt x="401" y="0"/>
                      </a:cubicBezTo>
                      <a:cubicBezTo>
                        <a:pt x="401" y="0"/>
                        <a:pt x="-15813" y="186902"/>
                        <a:pt x="157892" y="258923"/>
                      </a:cubicBezTo>
                      <a:cubicBezTo>
                        <a:pt x="385455" y="353191"/>
                        <a:pt x="500713" y="220902"/>
                        <a:pt x="500713" y="220902"/>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9" name="Google Shape;1809;p19"/>
                <p:cNvSpPr/>
                <p:nvPr/>
              </p:nvSpPr>
              <p:spPr>
                <a:xfrm>
                  <a:off x="3791019" y="5513957"/>
                  <a:ext cx="436714" cy="423304"/>
                </a:xfrm>
                <a:custGeom>
                  <a:rect b="b" l="l" r="r" t="t"/>
                  <a:pathLst>
                    <a:path extrusionOk="0" h="423304" w="436714">
                      <a:moveTo>
                        <a:pt x="436400" y="423263"/>
                      </a:moveTo>
                      <a:cubicBezTo>
                        <a:pt x="436400" y="423263"/>
                        <a:pt x="450666" y="228883"/>
                        <a:pt x="287268" y="151960"/>
                      </a:cubicBezTo>
                      <a:cubicBezTo>
                        <a:pt x="134679" y="80191"/>
                        <a:pt x="12885" y="0"/>
                        <a:pt x="12885" y="0"/>
                      </a:cubicBezTo>
                      <a:cubicBezTo>
                        <a:pt x="12885" y="0"/>
                        <a:pt x="-87102" y="341313"/>
                        <a:pt x="269985" y="406547"/>
                      </a:cubicBezTo>
                      <a:cubicBezTo>
                        <a:pt x="370852" y="424960"/>
                        <a:pt x="436400" y="423263"/>
                        <a:pt x="436400" y="423263"/>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10" name="Google Shape;1810;p19"/>
                <p:cNvSpPr/>
                <p:nvPr/>
              </p:nvSpPr>
              <p:spPr>
                <a:xfrm>
                  <a:off x="4062763" y="5226063"/>
                  <a:ext cx="294169" cy="504648"/>
                </a:xfrm>
                <a:custGeom>
                  <a:rect b="b" l="l" r="r" t="t"/>
                  <a:pathLst>
                    <a:path extrusionOk="0" h="504648" w="294169">
                      <a:moveTo>
                        <a:pt x="99924" y="504648"/>
                      </a:moveTo>
                      <a:cubicBezTo>
                        <a:pt x="99924" y="504648"/>
                        <a:pt x="351934" y="366325"/>
                        <a:pt x="281862" y="178732"/>
                      </a:cubicBezTo>
                      <a:cubicBezTo>
                        <a:pt x="222473" y="19796"/>
                        <a:pt x="0" y="0"/>
                        <a:pt x="0" y="0"/>
                      </a:cubicBezTo>
                      <a:cubicBezTo>
                        <a:pt x="0" y="0"/>
                        <a:pt x="39656" y="86035"/>
                        <a:pt x="46443" y="202802"/>
                      </a:cubicBezTo>
                      <a:cubicBezTo>
                        <a:pt x="53167" y="319569"/>
                        <a:pt x="6850" y="435644"/>
                        <a:pt x="6850" y="435644"/>
                      </a:cubicBezTo>
                      <a:lnTo>
                        <a:pt x="58132" y="465181"/>
                      </a:lnTo>
                      <a:lnTo>
                        <a:pt x="99924" y="504648"/>
                      </a:ln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11" name="Google Shape;1811;p19"/>
                <p:cNvSpPr/>
                <p:nvPr/>
              </p:nvSpPr>
              <p:spPr>
                <a:xfrm>
                  <a:off x="4171297" y="5490327"/>
                  <a:ext cx="261168" cy="471968"/>
                </a:xfrm>
                <a:custGeom>
                  <a:rect b="b" l="l" r="r" t="t"/>
                  <a:pathLst>
                    <a:path extrusionOk="0" h="471968" w="261168">
                      <a:moveTo>
                        <a:pt x="184577" y="0"/>
                      </a:moveTo>
                      <a:cubicBezTo>
                        <a:pt x="184577" y="0"/>
                        <a:pt x="276331" y="169054"/>
                        <a:pt x="258986" y="272120"/>
                      </a:cubicBezTo>
                      <a:cubicBezTo>
                        <a:pt x="236047" y="408432"/>
                        <a:pt x="112368" y="471968"/>
                        <a:pt x="112368" y="471968"/>
                      </a:cubicBezTo>
                      <a:lnTo>
                        <a:pt x="56247" y="446265"/>
                      </a:lnTo>
                      <a:cubicBezTo>
                        <a:pt x="56247" y="446265"/>
                        <a:pt x="58509" y="398879"/>
                        <a:pt x="44432" y="346152"/>
                      </a:cubicBezTo>
                      <a:cubicBezTo>
                        <a:pt x="30354" y="293425"/>
                        <a:pt x="0" y="235356"/>
                        <a:pt x="0" y="235356"/>
                      </a:cubicBezTo>
                      <a:cubicBezTo>
                        <a:pt x="0" y="235356"/>
                        <a:pt x="72712" y="197272"/>
                        <a:pt x="119720" y="135495"/>
                      </a:cubicBezTo>
                      <a:cubicBezTo>
                        <a:pt x="166603" y="73717"/>
                        <a:pt x="184577" y="0"/>
                        <a:pt x="184577"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12" name="Google Shape;1812;p19"/>
                <p:cNvSpPr/>
                <p:nvPr/>
              </p:nvSpPr>
              <p:spPr>
                <a:xfrm>
                  <a:off x="4286996" y="5743971"/>
                  <a:ext cx="220683" cy="364691"/>
                </a:xfrm>
                <a:custGeom>
                  <a:rect b="b" l="l" r="r" t="t"/>
                  <a:pathLst>
                    <a:path extrusionOk="0" h="364691" w="220683">
                      <a:moveTo>
                        <a:pt x="145236" y="0"/>
                      </a:moveTo>
                      <a:cubicBezTo>
                        <a:pt x="145236" y="0"/>
                        <a:pt x="237367" y="109225"/>
                        <a:pt x="218011" y="210092"/>
                      </a:cubicBezTo>
                      <a:cubicBezTo>
                        <a:pt x="196580" y="321705"/>
                        <a:pt x="111048" y="364692"/>
                        <a:pt x="111048" y="364692"/>
                      </a:cubicBezTo>
                      <a:cubicBezTo>
                        <a:pt x="111048" y="364692"/>
                        <a:pt x="92005" y="316929"/>
                        <a:pt x="64228" y="279913"/>
                      </a:cubicBezTo>
                      <a:cubicBezTo>
                        <a:pt x="36450" y="242835"/>
                        <a:pt x="0" y="216502"/>
                        <a:pt x="0" y="216502"/>
                      </a:cubicBezTo>
                      <a:cubicBezTo>
                        <a:pt x="0" y="216502"/>
                        <a:pt x="59954" y="186211"/>
                        <a:pt x="96279" y="129022"/>
                      </a:cubicBezTo>
                      <a:cubicBezTo>
                        <a:pt x="132666" y="71770"/>
                        <a:pt x="145236" y="0"/>
                        <a:pt x="145236"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13" name="Google Shape;1813;p19"/>
                <p:cNvSpPr/>
                <p:nvPr/>
              </p:nvSpPr>
              <p:spPr>
                <a:xfrm>
                  <a:off x="4329014" y="6107280"/>
                  <a:ext cx="277614" cy="237093"/>
                </a:xfrm>
                <a:custGeom>
                  <a:rect b="b" l="l" r="r" t="t"/>
                  <a:pathLst>
                    <a:path extrusionOk="0" h="237093" w="277614">
                      <a:moveTo>
                        <a:pt x="275665" y="12192"/>
                      </a:moveTo>
                      <a:lnTo>
                        <a:pt x="71166" y="0"/>
                      </a:lnTo>
                      <a:lnTo>
                        <a:pt x="25" y="49145"/>
                      </a:lnTo>
                      <a:cubicBezTo>
                        <a:pt x="25" y="49145"/>
                        <a:pt x="-5694" y="252387"/>
                        <a:pt x="155002" y="236173"/>
                      </a:cubicBezTo>
                      <a:cubicBezTo>
                        <a:pt x="302751" y="221216"/>
                        <a:pt x="275665" y="12192"/>
                        <a:pt x="275665" y="12192"/>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1814" name="Google Shape;1814;p19"/>
            <p:cNvGrpSpPr/>
            <p:nvPr/>
          </p:nvGrpSpPr>
          <p:grpSpPr>
            <a:xfrm>
              <a:off x="10820310" y="1316309"/>
              <a:ext cx="1000591" cy="910958"/>
              <a:chOff x="5704698" y="542559"/>
              <a:chExt cx="1000591" cy="910958"/>
            </a:xfrm>
          </p:grpSpPr>
          <p:grpSp>
            <p:nvGrpSpPr>
              <p:cNvPr id="1815" name="Google Shape;1815;p19"/>
              <p:cNvGrpSpPr/>
              <p:nvPr/>
            </p:nvGrpSpPr>
            <p:grpSpPr>
              <a:xfrm>
                <a:off x="5704698" y="542559"/>
                <a:ext cx="1000591" cy="910958"/>
                <a:chOff x="7215998" y="576822"/>
                <a:chExt cx="1000591" cy="910958"/>
              </a:xfrm>
            </p:grpSpPr>
            <p:sp>
              <p:nvSpPr>
                <p:cNvPr id="1816" name="Google Shape;1816;p19"/>
                <p:cNvSpPr/>
                <p:nvPr/>
              </p:nvSpPr>
              <p:spPr>
                <a:xfrm>
                  <a:off x="7216089" y="576822"/>
                  <a:ext cx="1000499" cy="910957"/>
                </a:xfrm>
                <a:custGeom>
                  <a:rect b="b" l="l" r="r" t="t"/>
                  <a:pathLst>
                    <a:path extrusionOk="0" h="1735157" w="1905713">
                      <a:moveTo>
                        <a:pt x="1498777" y="1735158"/>
                      </a:moveTo>
                      <a:cubicBezTo>
                        <a:pt x="1498777" y="1735158"/>
                        <a:pt x="1548047" y="1588225"/>
                        <a:pt x="1548802" y="1430986"/>
                      </a:cubicBezTo>
                      <a:cubicBezTo>
                        <a:pt x="1549870" y="1205309"/>
                        <a:pt x="1439890" y="1004203"/>
                        <a:pt x="1494754" y="659057"/>
                      </a:cubicBezTo>
                      <a:cubicBezTo>
                        <a:pt x="1527371" y="453992"/>
                        <a:pt x="1812438" y="487426"/>
                        <a:pt x="1883516" y="264828"/>
                      </a:cubicBezTo>
                      <a:cubicBezTo>
                        <a:pt x="1971562" y="-10938"/>
                        <a:pt x="1769263" y="60"/>
                        <a:pt x="1769263" y="60"/>
                      </a:cubicBezTo>
                      <a:cubicBezTo>
                        <a:pt x="1769263" y="60"/>
                        <a:pt x="1805085" y="123551"/>
                        <a:pt x="1706480" y="157048"/>
                      </a:cubicBezTo>
                      <a:cubicBezTo>
                        <a:pt x="1607876" y="190607"/>
                        <a:pt x="1207363" y="123740"/>
                        <a:pt x="901369" y="247734"/>
                      </a:cubicBezTo>
                      <a:cubicBezTo>
                        <a:pt x="-116286" y="659999"/>
                        <a:pt x="4440" y="1656161"/>
                        <a:pt x="4440" y="1656161"/>
                      </a:cubicBezTo>
                      <a:cubicBezTo>
                        <a:pt x="4440" y="1656161"/>
                        <a:pt x="276749" y="1312146"/>
                        <a:pt x="753682" y="1348722"/>
                      </a:cubicBezTo>
                      <a:cubicBezTo>
                        <a:pt x="1427698" y="1400380"/>
                        <a:pt x="1498777" y="1735158"/>
                        <a:pt x="1498777" y="17351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17" name="Google Shape;1817;p19"/>
                <p:cNvSpPr/>
                <p:nvPr/>
              </p:nvSpPr>
              <p:spPr>
                <a:xfrm>
                  <a:off x="7215998" y="576823"/>
                  <a:ext cx="1000499" cy="910957"/>
                </a:xfrm>
                <a:custGeom>
                  <a:rect b="b" l="l" r="r" t="t"/>
                  <a:pathLst>
                    <a:path extrusionOk="0" h="1735157" w="1905713">
                      <a:moveTo>
                        <a:pt x="1498777" y="1735157"/>
                      </a:moveTo>
                      <a:cubicBezTo>
                        <a:pt x="1498777" y="1735157"/>
                        <a:pt x="1548047" y="1588225"/>
                        <a:pt x="1548802" y="1430986"/>
                      </a:cubicBezTo>
                      <a:cubicBezTo>
                        <a:pt x="1549870" y="1205308"/>
                        <a:pt x="1439890" y="1004266"/>
                        <a:pt x="1494754" y="659056"/>
                      </a:cubicBezTo>
                      <a:cubicBezTo>
                        <a:pt x="1527371" y="453992"/>
                        <a:pt x="1812438" y="487426"/>
                        <a:pt x="1883516" y="264828"/>
                      </a:cubicBezTo>
                      <a:cubicBezTo>
                        <a:pt x="1971562" y="-10938"/>
                        <a:pt x="1769263" y="60"/>
                        <a:pt x="1769263" y="60"/>
                      </a:cubicBezTo>
                      <a:cubicBezTo>
                        <a:pt x="1769263" y="60"/>
                        <a:pt x="1805085" y="123551"/>
                        <a:pt x="1706480" y="157048"/>
                      </a:cubicBezTo>
                      <a:cubicBezTo>
                        <a:pt x="1607876" y="190607"/>
                        <a:pt x="1207363" y="123740"/>
                        <a:pt x="901369" y="247733"/>
                      </a:cubicBezTo>
                      <a:cubicBezTo>
                        <a:pt x="-116286" y="659999"/>
                        <a:pt x="4440" y="1656161"/>
                        <a:pt x="4440" y="1656161"/>
                      </a:cubicBezTo>
                      <a:cubicBezTo>
                        <a:pt x="4440" y="1656161"/>
                        <a:pt x="276748" y="1312145"/>
                        <a:pt x="753682" y="1348721"/>
                      </a:cubicBezTo>
                      <a:cubicBezTo>
                        <a:pt x="1427698" y="1400443"/>
                        <a:pt x="1498777" y="1735157"/>
                        <a:pt x="1498777" y="1735157"/>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818" name="Google Shape;1818;p19"/>
              <p:cNvGrpSpPr/>
              <p:nvPr/>
            </p:nvGrpSpPr>
            <p:grpSpPr>
              <a:xfrm>
                <a:off x="5727844" y="615749"/>
                <a:ext cx="954285" cy="716975"/>
                <a:chOff x="5727844" y="615749"/>
                <a:chExt cx="954285" cy="716975"/>
              </a:xfrm>
            </p:grpSpPr>
            <p:sp>
              <p:nvSpPr>
                <p:cNvPr id="1819" name="Google Shape;1819;p19"/>
                <p:cNvSpPr/>
                <p:nvPr/>
              </p:nvSpPr>
              <p:spPr>
                <a:xfrm>
                  <a:off x="6635430" y="615749"/>
                  <a:ext cx="46699" cy="50000"/>
                </a:xfrm>
                <a:custGeom>
                  <a:rect b="b" l="l" r="r" t="t"/>
                  <a:pathLst>
                    <a:path extrusionOk="0" h="95238" w="88950">
                      <a:moveTo>
                        <a:pt x="12" y="46520"/>
                      </a:moveTo>
                      <a:cubicBezTo>
                        <a:pt x="578" y="20250"/>
                        <a:pt x="20940" y="-614"/>
                        <a:pt x="45512" y="14"/>
                      </a:cubicBezTo>
                      <a:cubicBezTo>
                        <a:pt x="70085" y="643"/>
                        <a:pt x="89504" y="22450"/>
                        <a:pt x="88938" y="48719"/>
                      </a:cubicBezTo>
                      <a:cubicBezTo>
                        <a:pt x="88373" y="74989"/>
                        <a:pt x="67948" y="95853"/>
                        <a:pt x="43438" y="95225"/>
                      </a:cubicBezTo>
                      <a:cubicBezTo>
                        <a:pt x="18866" y="94596"/>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0" name="Google Shape;1820;p19"/>
                <p:cNvSpPr/>
                <p:nvPr/>
              </p:nvSpPr>
              <p:spPr>
                <a:xfrm>
                  <a:off x="6312218" y="724938"/>
                  <a:ext cx="46699" cy="50000"/>
                </a:xfrm>
                <a:custGeom>
                  <a:rect b="b" l="l" r="r" t="t"/>
                  <a:pathLst>
                    <a:path extrusionOk="0" h="95238" w="88950">
                      <a:moveTo>
                        <a:pt x="12" y="46519"/>
                      </a:moveTo>
                      <a:cubicBezTo>
                        <a:pt x="578" y="20250"/>
                        <a:pt x="21003" y="-615"/>
                        <a:pt x="45512" y="14"/>
                      </a:cubicBezTo>
                      <a:cubicBezTo>
                        <a:pt x="70085" y="642"/>
                        <a:pt x="89504" y="22450"/>
                        <a:pt x="88938" y="48719"/>
                      </a:cubicBezTo>
                      <a:cubicBezTo>
                        <a:pt x="88373" y="74988"/>
                        <a:pt x="67948" y="95853"/>
                        <a:pt x="43438" y="95224"/>
                      </a:cubicBezTo>
                      <a:cubicBezTo>
                        <a:pt x="18866" y="94659"/>
                        <a:pt x="-554" y="72851"/>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1" name="Google Shape;1821;p19"/>
                <p:cNvSpPr/>
                <p:nvPr/>
              </p:nvSpPr>
              <p:spPr>
                <a:xfrm>
                  <a:off x="6332110" y="922005"/>
                  <a:ext cx="46699" cy="50000"/>
                </a:xfrm>
                <a:custGeom>
                  <a:rect b="b" l="l" r="r" t="t"/>
                  <a:pathLst>
                    <a:path extrusionOk="0" h="95238" w="88950">
                      <a:moveTo>
                        <a:pt x="12" y="46520"/>
                      </a:moveTo>
                      <a:cubicBezTo>
                        <a:pt x="577" y="20250"/>
                        <a:pt x="20939" y="-614"/>
                        <a:pt x="45512" y="14"/>
                      </a:cubicBezTo>
                      <a:cubicBezTo>
                        <a:pt x="70084" y="642"/>
                        <a:pt x="89504" y="22450"/>
                        <a:pt x="88938" y="48719"/>
                      </a:cubicBezTo>
                      <a:cubicBezTo>
                        <a:pt x="88373" y="74988"/>
                        <a:pt x="68010" y="95853"/>
                        <a:pt x="43438" y="95225"/>
                      </a:cubicBezTo>
                      <a:cubicBezTo>
                        <a:pt x="18866" y="94596"/>
                        <a:pt x="-554"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2" name="Google Shape;1822;p19"/>
                <p:cNvSpPr/>
                <p:nvPr/>
              </p:nvSpPr>
              <p:spPr>
                <a:xfrm>
                  <a:off x="6196166" y="858075"/>
                  <a:ext cx="46700" cy="50033"/>
                </a:xfrm>
                <a:custGeom>
                  <a:rect b="b" l="l" r="r" t="t"/>
                  <a:pathLst>
                    <a:path extrusionOk="0" h="95301" w="88953">
                      <a:moveTo>
                        <a:pt x="15" y="46520"/>
                      </a:moveTo>
                      <a:cubicBezTo>
                        <a:pt x="580" y="20250"/>
                        <a:pt x="20942" y="-614"/>
                        <a:pt x="45515" y="14"/>
                      </a:cubicBezTo>
                      <a:cubicBezTo>
                        <a:pt x="70088" y="643"/>
                        <a:pt x="89507" y="22450"/>
                        <a:pt x="88941" y="48782"/>
                      </a:cubicBezTo>
                      <a:cubicBezTo>
                        <a:pt x="88375" y="75114"/>
                        <a:pt x="68014" y="95916"/>
                        <a:pt x="43441" y="95288"/>
                      </a:cubicBezTo>
                      <a:cubicBezTo>
                        <a:pt x="18868" y="94659"/>
                        <a:pt x="-614" y="72852"/>
                        <a:pt x="15"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3" name="Google Shape;1823;p19"/>
                <p:cNvSpPr/>
                <p:nvPr/>
              </p:nvSpPr>
              <p:spPr>
                <a:xfrm>
                  <a:off x="6038619" y="900695"/>
                  <a:ext cx="46699" cy="50000"/>
                </a:xfrm>
                <a:custGeom>
                  <a:rect b="b" l="l" r="r" t="t"/>
                  <a:pathLst>
                    <a:path extrusionOk="0" h="95238" w="88950">
                      <a:moveTo>
                        <a:pt x="12" y="46520"/>
                      </a:moveTo>
                      <a:cubicBezTo>
                        <a:pt x="578" y="20250"/>
                        <a:pt x="21003" y="-614"/>
                        <a:pt x="45512" y="14"/>
                      </a:cubicBezTo>
                      <a:cubicBezTo>
                        <a:pt x="70085" y="643"/>
                        <a:pt x="89504" y="22450"/>
                        <a:pt x="88938" y="48719"/>
                      </a:cubicBezTo>
                      <a:cubicBezTo>
                        <a:pt x="88373" y="74989"/>
                        <a:pt x="67948" y="95853"/>
                        <a:pt x="43438" y="95225"/>
                      </a:cubicBezTo>
                      <a:cubicBezTo>
                        <a:pt x="18929" y="94596"/>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4" name="Google Shape;1824;p19"/>
                <p:cNvSpPr/>
                <p:nvPr/>
              </p:nvSpPr>
              <p:spPr>
                <a:xfrm>
                  <a:off x="6192836" y="1008993"/>
                  <a:ext cx="46699" cy="50033"/>
                </a:xfrm>
                <a:custGeom>
                  <a:rect b="b" l="l" r="r" t="t"/>
                  <a:pathLst>
                    <a:path extrusionOk="0" h="95301" w="88950">
                      <a:moveTo>
                        <a:pt x="12" y="46520"/>
                      </a:moveTo>
                      <a:cubicBezTo>
                        <a:pt x="578" y="20250"/>
                        <a:pt x="21003" y="-614"/>
                        <a:pt x="45512" y="14"/>
                      </a:cubicBezTo>
                      <a:cubicBezTo>
                        <a:pt x="70085" y="643"/>
                        <a:pt x="89504" y="22450"/>
                        <a:pt x="88938" y="48782"/>
                      </a:cubicBezTo>
                      <a:cubicBezTo>
                        <a:pt x="88373" y="75051"/>
                        <a:pt x="68011" y="95916"/>
                        <a:pt x="43438" y="95288"/>
                      </a:cubicBezTo>
                      <a:cubicBezTo>
                        <a:pt x="18866" y="94596"/>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5" name="Google Shape;1825;p19"/>
                <p:cNvSpPr/>
                <p:nvPr/>
              </p:nvSpPr>
              <p:spPr>
                <a:xfrm>
                  <a:off x="5934181" y="1007212"/>
                  <a:ext cx="46699" cy="50033"/>
                </a:xfrm>
                <a:custGeom>
                  <a:rect b="b" l="l" r="r" t="t"/>
                  <a:pathLst>
                    <a:path extrusionOk="0" h="95301" w="88950">
                      <a:moveTo>
                        <a:pt x="12" y="46519"/>
                      </a:moveTo>
                      <a:cubicBezTo>
                        <a:pt x="577" y="20250"/>
                        <a:pt x="20939" y="-615"/>
                        <a:pt x="45512" y="14"/>
                      </a:cubicBezTo>
                      <a:cubicBezTo>
                        <a:pt x="70084" y="642"/>
                        <a:pt x="89504" y="22450"/>
                        <a:pt x="88938" y="48782"/>
                      </a:cubicBezTo>
                      <a:cubicBezTo>
                        <a:pt x="88373" y="75051"/>
                        <a:pt x="68011" y="95916"/>
                        <a:pt x="43438" y="95287"/>
                      </a:cubicBezTo>
                      <a:cubicBezTo>
                        <a:pt x="18866" y="94596"/>
                        <a:pt x="-554" y="72788"/>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6" name="Google Shape;1826;p19"/>
                <p:cNvSpPr/>
                <p:nvPr/>
              </p:nvSpPr>
              <p:spPr>
                <a:xfrm>
                  <a:off x="6138110" y="1127913"/>
                  <a:ext cx="46699" cy="50033"/>
                </a:xfrm>
                <a:custGeom>
                  <a:rect b="b" l="l" r="r" t="t"/>
                  <a:pathLst>
                    <a:path extrusionOk="0" h="95301" w="88950">
                      <a:moveTo>
                        <a:pt x="12" y="46520"/>
                      </a:moveTo>
                      <a:cubicBezTo>
                        <a:pt x="577" y="20250"/>
                        <a:pt x="21002" y="-614"/>
                        <a:pt x="45512" y="14"/>
                      </a:cubicBezTo>
                      <a:cubicBezTo>
                        <a:pt x="70084" y="643"/>
                        <a:pt x="89504" y="22450"/>
                        <a:pt x="88938" y="48782"/>
                      </a:cubicBezTo>
                      <a:cubicBezTo>
                        <a:pt x="88373" y="75051"/>
                        <a:pt x="67948" y="95916"/>
                        <a:pt x="43438" y="95288"/>
                      </a:cubicBezTo>
                      <a:cubicBezTo>
                        <a:pt x="18866"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7" name="Google Shape;1827;p19"/>
                <p:cNvSpPr/>
                <p:nvPr/>
              </p:nvSpPr>
              <p:spPr>
                <a:xfrm>
                  <a:off x="5890308" y="893471"/>
                  <a:ext cx="46699" cy="50033"/>
                </a:xfrm>
                <a:custGeom>
                  <a:rect b="b" l="l" r="r" t="t"/>
                  <a:pathLst>
                    <a:path extrusionOk="0" h="95301" w="88950">
                      <a:moveTo>
                        <a:pt x="12" y="46520"/>
                      </a:moveTo>
                      <a:cubicBezTo>
                        <a:pt x="578" y="20250"/>
                        <a:pt x="21003" y="-614"/>
                        <a:pt x="45512" y="14"/>
                      </a:cubicBezTo>
                      <a:cubicBezTo>
                        <a:pt x="70085" y="643"/>
                        <a:pt x="89504" y="22450"/>
                        <a:pt x="88938" y="48782"/>
                      </a:cubicBezTo>
                      <a:cubicBezTo>
                        <a:pt x="88373" y="75051"/>
                        <a:pt x="67948" y="95916"/>
                        <a:pt x="43438" y="95288"/>
                      </a:cubicBezTo>
                      <a:cubicBezTo>
                        <a:pt x="18866" y="94659"/>
                        <a:pt x="-553"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8" name="Google Shape;1828;p19"/>
                <p:cNvSpPr/>
                <p:nvPr/>
              </p:nvSpPr>
              <p:spPr>
                <a:xfrm>
                  <a:off x="6041819" y="774551"/>
                  <a:ext cx="46699" cy="50033"/>
                </a:xfrm>
                <a:custGeom>
                  <a:rect b="b" l="l" r="r" t="t"/>
                  <a:pathLst>
                    <a:path extrusionOk="0" h="95301" w="88950">
                      <a:moveTo>
                        <a:pt x="12" y="46520"/>
                      </a:moveTo>
                      <a:cubicBezTo>
                        <a:pt x="577" y="20250"/>
                        <a:pt x="20939" y="-614"/>
                        <a:pt x="45512" y="14"/>
                      </a:cubicBezTo>
                      <a:cubicBezTo>
                        <a:pt x="70084" y="643"/>
                        <a:pt x="89504" y="22450"/>
                        <a:pt x="88938" y="48782"/>
                      </a:cubicBezTo>
                      <a:cubicBezTo>
                        <a:pt x="88373" y="75051"/>
                        <a:pt x="68010" y="95916"/>
                        <a:pt x="43438" y="95288"/>
                      </a:cubicBezTo>
                      <a:cubicBezTo>
                        <a:pt x="18866"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9" name="Google Shape;1829;p19"/>
                <p:cNvSpPr/>
                <p:nvPr/>
              </p:nvSpPr>
              <p:spPr>
                <a:xfrm>
                  <a:off x="5928276" y="1119633"/>
                  <a:ext cx="46699" cy="50033"/>
                </a:xfrm>
                <a:custGeom>
                  <a:rect b="b" l="l" r="r" t="t"/>
                  <a:pathLst>
                    <a:path extrusionOk="0" h="95301" w="88950">
                      <a:moveTo>
                        <a:pt x="12" y="46520"/>
                      </a:moveTo>
                      <a:cubicBezTo>
                        <a:pt x="578" y="20250"/>
                        <a:pt x="20940" y="-614"/>
                        <a:pt x="45512" y="14"/>
                      </a:cubicBezTo>
                      <a:cubicBezTo>
                        <a:pt x="70085" y="643"/>
                        <a:pt x="89504" y="22450"/>
                        <a:pt x="88938" y="48782"/>
                      </a:cubicBezTo>
                      <a:cubicBezTo>
                        <a:pt x="88373" y="75051"/>
                        <a:pt x="68011" y="95916"/>
                        <a:pt x="43438" y="95288"/>
                      </a:cubicBezTo>
                      <a:cubicBezTo>
                        <a:pt x="18929" y="94659"/>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0" name="Google Shape;1830;p19"/>
                <p:cNvSpPr/>
                <p:nvPr/>
              </p:nvSpPr>
              <p:spPr>
                <a:xfrm>
                  <a:off x="5831029" y="1126660"/>
                  <a:ext cx="46699" cy="50033"/>
                </a:xfrm>
                <a:custGeom>
                  <a:rect b="b" l="l" r="r" t="t"/>
                  <a:pathLst>
                    <a:path extrusionOk="0" h="95301" w="88950">
                      <a:moveTo>
                        <a:pt x="12" y="46520"/>
                      </a:moveTo>
                      <a:cubicBezTo>
                        <a:pt x="578" y="20250"/>
                        <a:pt x="20939" y="-614"/>
                        <a:pt x="45512" y="14"/>
                      </a:cubicBezTo>
                      <a:cubicBezTo>
                        <a:pt x="70085" y="643"/>
                        <a:pt x="89504" y="22450"/>
                        <a:pt x="88938" y="48782"/>
                      </a:cubicBezTo>
                      <a:cubicBezTo>
                        <a:pt x="88373" y="75051"/>
                        <a:pt x="67948" y="95916"/>
                        <a:pt x="43438" y="95288"/>
                      </a:cubicBezTo>
                      <a:cubicBezTo>
                        <a:pt x="18929" y="94596"/>
                        <a:pt x="-554"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1" name="Google Shape;1831;p19"/>
                <p:cNvSpPr/>
                <p:nvPr/>
              </p:nvSpPr>
              <p:spPr>
                <a:xfrm>
                  <a:off x="5727844" y="1270617"/>
                  <a:ext cx="46699" cy="50033"/>
                </a:xfrm>
                <a:custGeom>
                  <a:rect b="b" l="l" r="r" t="t"/>
                  <a:pathLst>
                    <a:path extrusionOk="0" h="95301" w="88950">
                      <a:moveTo>
                        <a:pt x="12" y="46520"/>
                      </a:moveTo>
                      <a:cubicBezTo>
                        <a:pt x="578" y="20250"/>
                        <a:pt x="20939" y="-614"/>
                        <a:pt x="45512" y="14"/>
                      </a:cubicBezTo>
                      <a:cubicBezTo>
                        <a:pt x="70085" y="643"/>
                        <a:pt x="89504" y="22450"/>
                        <a:pt x="88938" y="48782"/>
                      </a:cubicBezTo>
                      <a:cubicBezTo>
                        <a:pt x="88373" y="75114"/>
                        <a:pt x="68011" y="95916"/>
                        <a:pt x="43438" y="95288"/>
                      </a:cubicBezTo>
                      <a:cubicBezTo>
                        <a:pt x="18929"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2" name="Google Shape;1832;p19"/>
                <p:cNvSpPr/>
                <p:nvPr/>
              </p:nvSpPr>
              <p:spPr>
                <a:xfrm>
                  <a:off x="6375455" y="1058376"/>
                  <a:ext cx="46699" cy="50033"/>
                </a:xfrm>
                <a:custGeom>
                  <a:rect b="b" l="l" r="r" t="t"/>
                  <a:pathLst>
                    <a:path extrusionOk="0" h="95301" w="88950">
                      <a:moveTo>
                        <a:pt x="12" y="46519"/>
                      </a:moveTo>
                      <a:cubicBezTo>
                        <a:pt x="578" y="20250"/>
                        <a:pt x="21003" y="-615"/>
                        <a:pt x="45512" y="14"/>
                      </a:cubicBezTo>
                      <a:cubicBezTo>
                        <a:pt x="70085" y="642"/>
                        <a:pt x="89504" y="22449"/>
                        <a:pt x="88938" y="48782"/>
                      </a:cubicBezTo>
                      <a:cubicBezTo>
                        <a:pt x="88373" y="75051"/>
                        <a:pt x="67948" y="95916"/>
                        <a:pt x="43438" y="95287"/>
                      </a:cubicBezTo>
                      <a:cubicBezTo>
                        <a:pt x="18866" y="94659"/>
                        <a:pt x="-553" y="72788"/>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3" name="Google Shape;1833;p19"/>
                <p:cNvSpPr/>
                <p:nvPr/>
              </p:nvSpPr>
              <p:spPr>
                <a:xfrm>
                  <a:off x="6361831" y="1201376"/>
                  <a:ext cx="46699" cy="50000"/>
                </a:xfrm>
                <a:custGeom>
                  <a:rect b="b" l="l" r="r" t="t"/>
                  <a:pathLst>
                    <a:path extrusionOk="0" h="95238" w="88950">
                      <a:moveTo>
                        <a:pt x="12" y="46520"/>
                      </a:moveTo>
                      <a:cubicBezTo>
                        <a:pt x="578" y="20250"/>
                        <a:pt x="20940" y="-614"/>
                        <a:pt x="45512" y="14"/>
                      </a:cubicBezTo>
                      <a:cubicBezTo>
                        <a:pt x="70085" y="642"/>
                        <a:pt x="89504" y="22450"/>
                        <a:pt x="88938" y="48719"/>
                      </a:cubicBezTo>
                      <a:cubicBezTo>
                        <a:pt x="88373" y="74988"/>
                        <a:pt x="68011" y="95853"/>
                        <a:pt x="43438" y="95225"/>
                      </a:cubicBezTo>
                      <a:cubicBezTo>
                        <a:pt x="18929" y="94659"/>
                        <a:pt x="-553"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4" name="Google Shape;1834;p19"/>
                <p:cNvSpPr/>
                <p:nvPr/>
              </p:nvSpPr>
              <p:spPr>
                <a:xfrm>
                  <a:off x="6415166" y="855375"/>
                  <a:ext cx="46711" cy="50022"/>
                </a:xfrm>
                <a:custGeom>
                  <a:rect b="b" l="l" r="r" t="t"/>
                  <a:pathLst>
                    <a:path extrusionOk="0" h="95280" w="88974">
                      <a:moveTo>
                        <a:pt x="7189" y="21685"/>
                      </a:moveTo>
                      <a:cubicBezTo>
                        <a:pt x="20575" y="-374"/>
                        <a:pt x="48101" y="-6658"/>
                        <a:pt x="68714" y="7734"/>
                      </a:cubicBezTo>
                      <a:cubicBezTo>
                        <a:pt x="89328" y="22062"/>
                        <a:pt x="95172" y="51537"/>
                        <a:pt x="81786" y="73596"/>
                      </a:cubicBezTo>
                      <a:cubicBezTo>
                        <a:pt x="68400" y="95654"/>
                        <a:pt x="40811" y="101939"/>
                        <a:pt x="20261" y="87547"/>
                      </a:cubicBezTo>
                      <a:cubicBezTo>
                        <a:pt x="-353" y="73218"/>
                        <a:pt x="-6197" y="43744"/>
                        <a:pt x="7189" y="2168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5" name="Google Shape;1835;p19"/>
                <p:cNvSpPr/>
                <p:nvPr/>
              </p:nvSpPr>
              <p:spPr>
                <a:xfrm>
                  <a:off x="6441199" y="1282691"/>
                  <a:ext cx="46699" cy="50033"/>
                </a:xfrm>
                <a:custGeom>
                  <a:rect b="b" l="l" r="r" t="t"/>
                  <a:pathLst>
                    <a:path extrusionOk="0" h="95301" w="88950">
                      <a:moveTo>
                        <a:pt x="12" y="46519"/>
                      </a:moveTo>
                      <a:cubicBezTo>
                        <a:pt x="578" y="20250"/>
                        <a:pt x="21003" y="-615"/>
                        <a:pt x="45512" y="14"/>
                      </a:cubicBezTo>
                      <a:cubicBezTo>
                        <a:pt x="70085" y="642"/>
                        <a:pt x="89504" y="22449"/>
                        <a:pt x="88938" y="48782"/>
                      </a:cubicBezTo>
                      <a:cubicBezTo>
                        <a:pt x="88373" y="75051"/>
                        <a:pt x="67948" y="95916"/>
                        <a:pt x="43438" y="95287"/>
                      </a:cubicBezTo>
                      <a:cubicBezTo>
                        <a:pt x="18866" y="94596"/>
                        <a:pt x="-553" y="72788"/>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6" name="Google Shape;1836;p19"/>
                <p:cNvSpPr/>
                <p:nvPr/>
              </p:nvSpPr>
              <p:spPr>
                <a:xfrm>
                  <a:off x="6389343" y="659292"/>
                  <a:ext cx="46699" cy="50000"/>
                </a:xfrm>
                <a:custGeom>
                  <a:rect b="b" l="l" r="r" t="t"/>
                  <a:pathLst>
                    <a:path extrusionOk="0" h="95238" w="88950">
                      <a:moveTo>
                        <a:pt x="12" y="46520"/>
                      </a:moveTo>
                      <a:cubicBezTo>
                        <a:pt x="578" y="20250"/>
                        <a:pt x="20940" y="-614"/>
                        <a:pt x="45512" y="14"/>
                      </a:cubicBezTo>
                      <a:cubicBezTo>
                        <a:pt x="70085" y="643"/>
                        <a:pt x="89504" y="22450"/>
                        <a:pt x="88938" y="48719"/>
                      </a:cubicBezTo>
                      <a:cubicBezTo>
                        <a:pt x="88373" y="74988"/>
                        <a:pt x="68011" y="95853"/>
                        <a:pt x="43438" y="95225"/>
                      </a:cubicBezTo>
                      <a:cubicBezTo>
                        <a:pt x="18866"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837" name="Google Shape;1837;p19"/>
              <p:cNvGrpSpPr/>
              <p:nvPr/>
            </p:nvGrpSpPr>
            <p:grpSpPr>
              <a:xfrm>
                <a:off x="5758691" y="678693"/>
                <a:ext cx="864547" cy="598175"/>
                <a:chOff x="5758691" y="678693"/>
                <a:chExt cx="864547" cy="598175"/>
              </a:xfrm>
            </p:grpSpPr>
            <p:sp>
              <p:nvSpPr>
                <p:cNvPr id="1838" name="Google Shape;1838;p19"/>
                <p:cNvSpPr/>
                <p:nvPr/>
              </p:nvSpPr>
              <p:spPr>
                <a:xfrm>
                  <a:off x="6169979" y="727613"/>
                  <a:ext cx="23365" cy="25016"/>
                </a:xfrm>
                <a:custGeom>
                  <a:rect b="b" l="l" r="r" t="t"/>
                  <a:pathLst>
                    <a:path extrusionOk="0" h="47650" w="44504">
                      <a:moveTo>
                        <a:pt x="5" y="23260"/>
                      </a:moveTo>
                      <a:cubicBezTo>
                        <a:pt x="319" y="10125"/>
                        <a:pt x="10500" y="-307"/>
                        <a:pt x="22755" y="7"/>
                      </a:cubicBezTo>
                      <a:cubicBezTo>
                        <a:pt x="35010" y="321"/>
                        <a:pt x="44751" y="11193"/>
                        <a:pt x="44499" y="24391"/>
                      </a:cubicBezTo>
                      <a:cubicBezTo>
                        <a:pt x="44185" y="37525"/>
                        <a:pt x="34004" y="47958"/>
                        <a:pt x="21749" y="47644"/>
                      </a:cubicBezTo>
                      <a:cubicBezTo>
                        <a:pt x="9432" y="47329"/>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9" name="Google Shape;1839;p19"/>
                <p:cNvSpPr/>
                <p:nvPr/>
              </p:nvSpPr>
              <p:spPr>
                <a:xfrm>
                  <a:off x="5976638" y="827136"/>
                  <a:ext cx="23366" cy="25016"/>
                </a:xfrm>
                <a:custGeom>
                  <a:rect b="b" l="l" r="r" t="t"/>
                  <a:pathLst>
                    <a:path extrusionOk="0" h="47650" w="44506">
                      <a:moveTo>
                        <a:pt x="7" y="23260"/>
                      </a:moveTo>
                      <a:cubicBezTo>
                        <a:pt x="322" y="10125"/>
                        <a:pt x="10502" y="-307"/>
                        <a:pt x="22757" y="7"/>
                      </a:cubicBezTo>
                      <a:cubicBezTo>
                        <a:pt x="35012" y="321"/>
                        <a:pt x="44753" y="11194"/>
                        <a:pt x="44502" y="24391"/>
                      </a:cubicBezTo>
                      <a:cubicBezTo>
                        <a:pt x="44187"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0" name="Google Shape;1840;p19"/>
                <p:cNvSpPr/>
                <p:nvPr/>
              </p:nvSpPr>
              <p:spPr>
                <a:xfrm>
                  <a:off x="6128877" y="831425"/>
                  <a:ext cx="23365" cy="25016"/>
                </a:xfrm>
                <a:custGeom>
                  <a:rect b="b" l="l" r="r" t="t"/>
                  <a:pathLst>
                    <a:path extrusionOk="0" h="47650" w="44504">
                      <a:moveTo>
                        <a:pt x="5" y="23260"/>
                      </a:moveTo>
                      <a:cubicBezTo>
                        <a:pt x="319" y="10125"/>
                        <a:pt x="10500" y="-307"/>
                        <a:pt x="22755" y="7"/>
                      </a:cubicBezTo>
                      <a:cubicBezTo>
                        <a:pt x="35010" y="321"/>
                        <a:pt x="44751" y="11194"/>
                        <a:pt x="44499" y="24391"/>
                      </a:cubicBezTo>
                      <a:cubicBezTo>
                        <a:pt x="44185" y="37526"/>
                        <a:pt x="34004" y="47958"/>
                        <a:pt x="21749" y="47644"/>
                      </a:cubicBezTo>
                      <a:cubicBezTo>
                        <a:pt x="9432" y="47330"/>
                        <a:pt x="-246" y="36395"/>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1" name="Google Shape;1841;p19"/>
                <p:cNvSpPr/>
                <p:nvPr/>
              </p:nvSpPr>
              <p:spPr>
                <a:xfrm>
                  <a:off x="6302852" y="828225"/>
                  <a:ext cx="23366" cy="25016"/>
                </a:xfrm>
                <a:custGeom>
                  <a:rect b="b" l="l" r="r" t="t"/>
                  <a:pathLst>
                    <a:path extrusionOk="0" h="47650" w="44506">
                      <a:moveTo>
                        <a:pt x="7" y="23260"/>
                      </a:moveTo>
                      <a:cubicBezTo>
                        <a:pt x="322" y="10125"/>
                        <a:pt x="10503" y="-307"/>
                        <a:pt x="22758" y="7"/>
                      </a:cubicBezTo>
                      <a:cubicBezTo>
                        <a:pt x="35012" y="321"/>
                        <a:pt x="44754" y="11193"/>
                        <a:pt x="44502" y="24391"/>
                      </a:cubicBezTo>
                      <a:cubicBezTo>
                        <a:pt x="44188" y="37525"/>
                        <a:pt x="34007" y="47958"/>
                        <a:pt x="21752" y="47644"/>
                      </a:cubicBezTo>
                      <a:cubicBezTo>
                        <a:pt x="9434" y="47329"/>
                        <a:pt x="-307" y="36394"/>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2" name="Google Shape;1842;p19"/>
                <p:cNvSpPr/>
                <p:nvPr/>
              </p:nvSpPr>
              <p:spPr>
                <a:xfrm>
                  <a:off x="6322712" y="1025128"/>
                  <a:ext cx="23365" cy="25016"/>
                </a:xfrm>
                <a:custGeom>
                  <a:rect b="b" l="l" r="r" t="t"/>
                  <a:pathLst>
                    <a:path extrusionOk="0" h="47650" w="44504">
                      <a:moveTo>
                        <a:pt x="5" y="23260"/>
                      </a:moveTo>
                      <a:cubicBezTo>
                        <a:pt x="319" y="10125"/>
                        <a:pt x="10500" y="-307"/>
                        <a:pt x="22755" y="7"/>
                      </a:cubicBezTo>
                      <a:cubicBezTo>
                        <a:pt x="35010" y="321"/>
                        <a:pt x="44751" y="11256"/>
                        <a:pt x="44499" y="24391"/>
                      </a:cubicBezTo>
                      <a:cubicBezTo>
                        <a:pt x="44248" y="37525"/>
                        <a:pt x="34004" y="47958"/>
                        <a:pt x="21749" y="47644"/>
                      </a:cubicBezTo>
                      <a:cubicBezTo>
                        <a:pt x="9494" y="47329"/>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3" name="Google Shape;1843;p19"/>
                <p:cNvSpPr/>
                <p:nvPr/>
              </p:nvSpPr>
              <p:spPr>
                <a:xfrm>
                  <a:off x="6146788" y="942098"/>
                  <a:ext cx="23334" cy="25016"/>
                </a:xfrm>
                <a:custGeom>
                  <a:rect b="b" l="l" r="r" t="t"/>
                  <a:pathLst>
                    <a:path extrusionOk="0" h="47650" w="44446">
                      <a:moveTo>
                        <a:pt x="7" y="23259"/>
                      </a:moveTo>
                      <a:cubicBezTo>
                        <a:pt x="322" y="10125"/>
                        <a:pt x="10503" y="-308"/>
                        <a:pt x="22758" y="7"/>
                      </a:cubicBezTo>
                      <a:cubicBezTo>
                        <a:pt x="35012" y="321"/>
                        <a:pt x="44754" y="11256"/>
                        <a:pt x="44439" y="24391"/>
                      </a:cubicBezTo>
                      <a:cubicBezTo>
                        <a:pt x="44125" y="37525"/>
                        <a:pt x="33944" y="47958"/>
                        <a:pt x="21689"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4" name="Google Shape;1844;p19"/>
                <p:cNvSpPr/>
                <p:nvPr/>
              </p:nvSpPr>
              <p:spPr>
                <a:xfrm>
                  <a:off x="6067255" y="1048549"/>
                  <a:ext cx="23366" cy="25016"/>
                </a:xfrm>
                <a:custGeom>
                  <a:rect b="b" l="l" r="r" t="t"/>
                  <a:pathLst>
                    <a:path extrusionOk="0" h="47650" w="44506">
                      <a:moveTo>
                        <a:pt x="7" y="23260"/>
                      </a:moveTo>
                      <a:cubicBezTo>
                        <a:pt x="259" y="10125"/>
                        <a:pt x="10502" y="-307"/>
                        <a:pt x="22757" y="7"/>
                      </a:cubicBezTo>
                      <a:cubicBezTo>
                        <a:pt x="35012" y="321"/>
                        <a:pt x="44753" y="11194"/>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5" name="Google Shape;1845;p19"/>
                <p:cNvSpPr/>
                <p:nvPr/>
              </p:nvSpPr>
              <p:spPr>
                <a:xfrm>
                  <a:off x="6253140" y="1118779"/>
                  <a:ext cx="23366" cy="25016"/>
                </a:xfrm>
                <a:custGeom>
                  <a:rect b="b" l="l" r="r" t="t"/>
                  <a:pathLst>
                    <a:path extrusionOk="0" h="47650" w="44506">
                      <a:moveTo>
                        <a:pt x="7" y="23259"/>
                      </a:moveTo>
                      <a:cubicBezTo>
                        <a:pt x="322" y="10125"/>
                        <a:pt x="10502" y="-308"/>
                        <a:pt x="22757" y="7"/>
                      </a:cubicBezTo>
                      <a:cubicBezTo>
                        <a:pt x="35075" y="321"/>
                        <a:pt x="44753" y="11193"/>
                        <a:pt x="44502" y="24391"/>
                      </a:cubicBezTo>
                      <a:cubicBezTo>
                        <a:pt x="44187" y="37525"/>
                        <a:pt x="34007" y="47958"/>
                        <a:pt x="21752" y="47643"/>
                      </a:cubicBezTo>
                      <a:cubicBezTo>
                        <a:pt x="9497" y="47329"/>
                        <a:pt x="-307" y="36394"/>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6" name="Google Shape;1846;p19"/>
                <p:cNvSpPr/>
                <p:nvPr/>
              </p:nvSpPr>
              <p:spPr>
                <a:xfrm>
                  <a:off x="6251161" y="1197554"/>
                  <a:ext cx="23334" cy="25016"/>
                </a:xfrm>
                <a:custGeom>
                  <a:rect b="b" l="l" r="r" t="t"/>
                  <a:pathLst>
                    <a:path extrusionOk="0" h="47650" w="44446">
                      <a:moveTo>
                        <a:pt x="7" y="23259"/>
                      </a:moveTo>
                      <a:cubicBezTo>
                        <a:pt x="322" y="10125"/>
                        <a:pt x="10502" y="-308"/>
                        <a:pt x="22757" y="7"/>
                      </a:cubicBezTo>
                      <a:cubicBezTo>
                        <a:pt x="35012" y="321"/>
                        <a:pt x="44753" y="11193"/>
                        <a:pt x="44439" y="24391"/>
                      </a:cubicBezTo>
                      <a:cubicBezTo>
                        <a:pt x="44125" y="37525"/>
                        <a:pt x="33944" y="47958"/>
                        <a:pt x="21689" y="47643"/>
                      </a:cubicBezTo>
                      <a:cubicBezTo>
                        <a:pt x="9434" y="47266"/>
                        <a:pt x="-307" y="36394"/>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7" name="Google Shape;1847;p19"/>
                <p:cNvSpPr/>
                <p:nvPr/>
              </p:nvSpPr>
              <p:spPr>
                <a:xfrm>
                  <a:off x="6083155" y="1199665"/>
                  <a:ext cx="23366" cy="25016"/>
                </a:xfrm>
                <a:custGeom>
                  <a:rect b="b" l="l" r="r" t="t"/>
                  <a:pathLst>
                    <a:path extrusionOk="0" h="47650" w="44506">
                      <a:moveTo>
                        <a:pt x="7" y="23260"/>
                      </a:moveTo>
                      <a:cubicBezTo>
                        <a:pt x="322" y="10125"/>
                        <a:pt x="10502" y="-307"/>
                        <a:pt x="22757" y="7"/>
                      </a:cubicBezTo>
                      <a:cubicBezTo>
                        <a:pt x="35075" y="321"/>
                        <a:pt x="44753" y="11256"/>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8" name="Google Shape;1848;p19"/>
                <p:cNvSpPr/>
                <p:nvPr/>
              </p:nvSpPr>
              <p:spPr>
                <a:xfrm>
                  <a:off x="5968853" y="929332"/>
                  <a:ext cx="23366" cy="25016"/>
                </a:xfrm>
                <a:custGeom>
                  <a:rect b="b" l="l" r="r" t="t"/>
                  <a:pathLst>
                    <a:path extrusionOk="0" h="47650" w="44506">
                      <a:moveTo>
                        <a:pt x="7" y="23259"/>
                      </a:moveTo>
                      <a:cubicBezTo>
                        <a:pt x="322" y="10125"/>
                        <a:pt x="10503" y="-308"/>
                        <a:pt x="22758" y="7"/>
                      </a:cubicBezTo>
                      <a:cubicBezTo>
                        <a:pt x="35012" y="321"/>
                        <a:pt x="44754" y="11193"/>
                        <a:pt x="44502" y="24391"/>
                      </a:cubicBezTo>
                      <a:cubicBezTo>
                        <a:pt x="44188" y="37525"/>
                        <a:pt x="34007" y="47958"/>
                        <a:pt x="21752"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9" name="Google Shape;1849;p19"/>
                <p:cNvSpPr/>
                <p:nvPr/>
              </p:nvSpPr>
              <p:spPr>
                <a:xfrm>
                  <a:off x="6439026" y="1007018"/>
                  <a:ext cx="23365" cy="25016"/>
                </a:xfrm>
                <a:custGeom>
                  <a:rect b="b" l="l" r="r" t="t"/>
                  <a:pathLst>
                    <a:path extrusionOk="0" h="47650" w="44504">
                      <a:moveTo>
                        <a:pt x="5" y="23260"/>
                      </a:moveTo>
                      <a:cubicBezTo>
                        <a:pt x="319" y="10125"/>
                        <a:pt x="10500" y="-307"/>
                        <a:pt x="22755" y="7"/>
                      </a:cubicBezTo>
                      <a:cubicBezTo>
                        <a:pt x="35010" y="321"/>
                        <a:pt x="44751" y="11193"/>
                        <a:pt x="44499" y="24391"/>
                      </a:cubicBezTo>
                      <a:cubicBezTo>
                        <a:pt x="44185" y="37525"/>
                        <a:pt x="34004" y="47958"/>
                        <a:pt x="21749" y="47643"/>
                      </a:cubicBezTo>
                      <a:cubicBezTo>
                        <a:pt x="9432" y="47329"/>
                        <a:pt x="-246" y="36457"/>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0" name="Google Shape;1850;p19"/>
                <p:cNvSpPr/>
                <p:nvPr/>
              </p:nvSpPr>
              <p:spPr>
                <a:xfrm>
                  <a:off x="6599873" y="698848"/>
                  <a:ext cx="23365" cy="25016"/>
                </a:xfrm>
                <a:custGeom>
                  <a:rect b="b" l="l" r="r" t="t"/>
                  <a:pathLst>
                    <a:path extrusionOk="0" h="47650" w="44504">
                      <a:moveTo>
                        <a:pt x="5" y="23260"/>
                      </a:moveTo>
                      <a:cubicBezTo>
                        <a:pt x="319" y="10125"/>
                        <a:pt x="10500" y="-307"/>
                        <a:pt x="22755" y="7"/>
                      </a:cubicBezTo>
                      <a:cubicBezTo>
                        <a:pt x="35010" y="321"/>
                        <a:pt x="44751" y="11256"/>
                        <a:pt x="44499" y="24391"/>
                      </a:cubicBezTo>
                      <a:cubicBezTo>
                        <a:pt x="44185" y="37526"/>
                        <a:pt x="34004" y="47958"/>
                        <a:pt x="21749" y="47644"/>
                      </a:cubicBezTo>
                      <a:cubicBezTo>
                        <a:pt x="9494" y="47267"/>
                        <a:pt x="-247" y="36395"/>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1" name="Google Shape;1851;p19"/>
                <p:cNvSpPr/>
                <p:nvPr/>
              </p:nvSpPr>
              <p:spPr>
                <a:xfrm>
                  <a:off x="6244695" y="684432"/>
                  <a:ext cx="23334" cy="25016"/>
                </a:xfrm>
                <a:custGeom>
                  <a:rect b="b" l="l" r="r" t="t"/>
                  <a:pathLst>
                    <a:path extrusionOk="0" h="47650" w="44446">
                      <a:moveTo>
                        <a:pt x="7" y="23260"/>
                      </a:moveTo>
                      <a:cubicBezTo>
                        <a:pt x="322" y="10125"/>
                        <a:pt x="10502" y="-307"/>
                        <a:pt x="22757" y="7"/>
                      </a:cubicBezTo>
                      <a:cubicBezTo>
                        <a:pt x="35012" y="321"/>
                        <a:pt x="44753" y="11194"/>
                        <a:pt x="44439" y="24391"/>
                      </a:cubicBezTo>
                      <a:cubicBezTo>
                        <a:pt x="44125" y="37526"/>
                        <a:pt x="33944" y="47958"/>
                        <a:pt x="21689"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2" name="Google Shape;1852;p19"/>
                <p:cNvSpPr/>
                <p:nvPr/>
              </p:nvSpPr>
              <p:spPr>
                <a:xfrm>
                  <a:off x="6486823" y="678693"/>
                  <a:ext cx="23366" cy="25016"/>
                </a:xfrm>
                <a:custGeom>
                  <a:rect b="b" l="l" r="r" t="t"/>
                  <a:pathLst>
                    <a:path extrusionOk="0" h="47650" w="44506">
                      <a:moveTo>
                        <a:pt x="7" y="23260"/>
                      </a:moveTo>
                      <a:cubicBezTo>
                        <a:pt x="322" y="10125"/>
                        <a:pt x="10502" y="-307"/>
                        <a:pt x="22757" y="7"/>
                      </a:cubicBezTo>
                      <a:cubicBezTo>
                        <a:pt x="35012" y="321"/>
                        <a:pt x="44753" y="11194"/>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3" name="Google Shape;1853;p19"/>
                <p:cNvSpPr/>
                <p:nvPr/>
              </p:nvSpPr>
              <p:spPr>
                <a:xfrm>
                  <a:off x="6449714" y="772179"/>
                  <a:ext cx="23333" cy="25016"/>
                </a:xfrm>
                <a:custGeom>
                  <a:rect b="b" l="l" r="r" t="t"/>
                  <a:pathLst>
                    <a:path extrusionOk="0" h="47650" w="44443">
                      <a:moveTo>
                        <a:pt x="5" y="23260"/>
                      </a:moveTo>
                      <a:cubicBezTo>
                        <a:pt x="319" y="10125"/>
                        <a:pt x="10500" y="-307"/>
                        <a:pt x="22755" y="7"/>
                      </a:cubicBezTo>
                      <a:cubicBezTo>
                        <a:pt x="35010" y="321"/>
                        <a:pt x="44751" y="11256"/>
                        <a:pt x="44437" y="24391"/>
                      </a:cubicBezTo>
                      <a:cubicBezTo>
                        <a:pt x="44122" y="37525"/>
                        <a:pt x="33941" y="47958"/>
                        <a:pt x="21687" y="47643"/>
                      </a:cubicBezTo>
                      <a:cubicBezTo>
                        <a:pt x="9432" y="47329"/>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4" name="Google Shape;1854;p19"/>
                <p:cNvSpPr/>
                <p:nvPr/>
              </p:nvSpPr>
              <p:spPr>
                <a:xfrm>
                  <a:off x="5795835" y="1085396"/>
                  <a:ext cx="23333" cy="25016"/>
                </a:xfrm>
                <a:custGeom>
                  <a:rect b="b" l="l" r="r" t="t"/>
                  <a:pathLst>
                    <a:path extrusionOk="0" h="47650" w="44443">
                      <a:moveTo>
                        <a:pt x="5" y="23259"/>
                      </a:moveTo>
                      <a:cubicBezTo>
                        <a:pt x="319" y="10125"/>
                        <a:pt x="10500" y="-308"/>
                        <a:pt x="22755" y="7"/>
                      </a:cubicBezTo>
                      <a:cubicBezTo>
                        <a:pt x="35010" y="321"/>
                        <a:pt x="44751" y="11256"/>
                        <a:pt x="44437" y="24391"/>
                      </a:cubicBezTo>
                      <a:cubicBezTo>
                        <a:pt x="44122" y="37525"/>
                        <a:pt x="33941" y="47958"/>
                        <a:pt x="21687" y="47643"/>
                      </a:cubicBezTo>
                      <a:cubicBezTo>
                        <a:pt x="9432" y="47329"/>
                        <a:pt x="-246" y="36457"/>
                        <a:pt x="5"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5" name="Google Shape;1855;p19"/>
                <p:cNvSpPr/>
                <p:nvPr/>
              </p:nvSpPr>
              <p:spPr>
                <a:xfrm>
                  <a:off x="5872333" y="1058511"/>
                  <a:ext cx="23333" cy="25016"/>
                </a:xfrm>
                <a:custGeom>
                  <a:rect b="b" l="l" r="r" t="t"/>
                  <a:pathLst>
                    <a:path extrusionOk="0" h="47650" w="44444">
                      <a:moveTo>
                        <a:pt x="5" y="23260"/>
                      </a:moveTo>
                      <a:cubicBezTo>
                        <a:pt x="319" y="10125"/>
                        <a:pt x="10500" y="-307"/>
                        <a:pt x="22755" y="7"/>
                      </a:cubicBezTo>
                      <a:cubicBezTo>
                        <a:pt x="35010" y="321"/>
                        <a:pt x="44751" y="11193"/>
                        <a:pt x="44437" y="24391"/>
                      </a:cubicBezTo>
                      <a:cubicBezTo>
                        <a:pt x="44122" y="37525"/>
                        <a:pt x="33941" y="47958"/>
                        <a:pt x="21687" y="47644"/>
                      </a:cubicBezTo>
                      <a:cubicBezTo>
                        <a:pt x="9432" y="47267"/>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6" name="Google Shape;1856;p19"/>
                <p:cNvSpPr/>
                <p:nvPr/>
              </p:nvSpPr>
              <p:spPr>
                <a:xfrm>
                  <a:off x="5758691" y="1182512"/>
                  <a:ext cx="23333" cy="25016"/>
                </a:xfrm>
                <a:custGeom>
                  <a:rect b="b" l="l" r="r" t="t"/>
                  <a:pathLst>
                    <a:path extrusionOk="0" h="47650" w="44443">
                      <a:moveTo>
                        <a:pt x="5" y="23259"/>
                      </a:moveTo>
                      <a:cubicBezTo>
                        <a:pt x="319" y="10125"/>
                        <a:pt x="10500" y="-308"/>
                        <a:pt x="22755" y="7"/>
                      </a:cubicBezTo>
                      <a:cubicBezTo>
                        <a:pt x="35010" y="321"/>
                        <a:pt x="44751" y="11193"/>
                        <a:pt x="44436" y="24391"/>
                      </a:cubicBezTo>
                      <a:cubicBezTo>
                        <a:pt x="44122" y="37525"/>
                        <a:pt x="33941" y="47958"/>
                        <a:pt x="21686" y="47643"/>
                      </a:cubicBezTo>
                      <a:cubicBezTo>
                        <a:pt x="9432" y="47329"/>
                        <a:pt x="-247" y="36394"/>
                        <a:pt x="5"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7" name="Google Shape;1857;p19"/>
                <p:cNvSpPr/>
                <p:nvPr/>
              </p:nvSpPr>
              <p:spPr>
                <a:xfrm>
                  <a:off x="6532346" y="743777"/>
                  <a:ext cx="23366" cy="25016"/>
                </a:xfrm>
                <a:custGeom>
                  <a:rect b="b" l="l" r="r" t="t"/>
                  <a:pathLst>
                    <a:path extrusionOk="0" h="47650" w="44506">
                      <a:moveTo>
                        <a:pt x="7" y="23259"/>
                      </a:moveTo>
                      <a:cubicBezTo>
                        <a:pt x="322" y="10125"/>
                        <a:pt x="10503" y="-308"/>
                        <a:pt x="22757" y="7"/>
                      </a:cubicBezTo>
                      <a:cubicBezTo>
                        <a:pt x="35012" y="321"/>
                        <a:pt x="44753" y="11256"/>
                        <a:pt x="44502" y="24391"/>
                      </a:cubicBezTo>
                      <a:cubicBezTo>
                        <a:pt x="44188" y="37525"/>
                        <a:pt x="34007" y="47958"/>
                        <a:pt x="21752" y="47643"/>
                      </a:cubicBezTo>
                      <a:cubicBezTo>
                        <a:pt x="9497"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8" name="Google Shape;1858;p19"/>
                <p:cNvSpPr/>
                <p:nvPr/>
              </p:nvSpPr>
              <p:spPr>
                <a:xfrm>
                  <a:off x="5805763" y="1251851"/>
                  <a:ext cx="23366" cy="25016"/>
                </a:xfrm>
                <a:custGeom>
                  <a:rect b="b" l="l" r="r" t="t"/>
                  <a:pathLst>
                    <a:path extrusionOk="0" h="47650" w="44506">
                      <a:moveTo>
                        <a:pt x="7" y="23260"/>
                      </a:moveTo>
                      <a:cubicBezTo>
                        <a:pt x="322" y="10125"/>
                        <a:pt x="10503" y="-307"/>
                        <a:pt x="22757" y="7"/>
                      </a:cubicBezTo>
                      <a:cubicBezTo>
                        <a:pt x="35012" y="321"/>
                        <a:pt x="44753" y="11256"/>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9" name="Google Shape;1859;p19"/>
                <p:cNvSpPr/>
                <p:nvPr/>
              </p:nvSpPr>
              <p:spPr>
                <a:xfrm>
                  <a:off x="6020610" y="1146654"/>
                  <a:ext cx="23366" cy="25016"/>
                </a:xfrm>
                <a:custGeom>
                  <a:rect b="b" l="l" r="r" t="t"/>
                  <a:pathLst>
                    <a:path extrusionOk="0" h="47650" w="44506">
                      <a:moveTo>
                        <a:pt x="7" y="23260"/>
                      </a:moveTo>
                      <a:cubicBezTo>
                        <a:pt x="322" y="10125"/>
                        <a:pt x="10503" y="-307"/>
                        <a:pt x="22758" y="7"/>
                      </a:cubicBezTo>
                      <a:cubicBezTo>
                        <a:pt x="35012" y="321"/>
                        <a:pt x="44754" y="11194"/>
                        <a:pt x="44502" y="24391"/>
                      </a:cubicBezTo>
                      <a:cubicBezTo>
                        <a:pt x="44188" y="37526"/>
                        <a:pt x="34007" y="47958"/>
                        <a:pt x="21752" y="47644"/>
                      </a:cubicBezTo>
                      <a:cubicBezTo>
                        <a:pt x="9434" y="47330"/>
                        <a:pt x="-307" y="36458"/>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0" name="Google Shape;1860;p19"/>
                <p:cNvSpPr/>
                <p:nvPr/>
              </p:nvSpPr>
              <p:spPr>
                <a:xfrm>
                  <a:off x="6465711" y="1107861"/>
                  <a:ext cx="23334" cy="25016"/>
                </a:xfrm>
                <a:custGeom>
                  <a:rect b="b" l="l" r="r" t="t"/>
                  <a:pathLst>
                    <a:path extrusionOk="0" h="47650" w="44446">
                      <a:moveTo>
                        <a:pt x="7" y="23259"/>
                      </a:moveTo>
                      <a:cubicBezTo>
                        <a:pt x="322" y="10125"/>
                        <a:pt x="10502" y="-308"/>
                        <a:pt x="22757" y="7"/>
                      </a:cubicBezTo>
                      <a:cubicBezTo>
                        <a:pt x="35012" y="321"/>
                        <a:pt x="44753" y="11256"/>
                        <a:pt x="44439" y="24391"/>
                      </a:cubicBezTo>
                      <a:cubicBezTo>
                        <a:pt x="44125" y="37525"/>
                        <a:pt x="33944" y="47958"/>
                        <a:pt x="21689"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1" name="Google Shape;1861;p19"/>
                <p:cNvSpPr/>
                <p:nvPr/>
              </p:nvSpPr>
              <p:spPr>
                <a:xfrm>
                  <a:off x="5828757" y="991612"/>
                  <a:ext cx="23333" cy="25016"/>
                </a:xfrm>
                <a:custGeom>
                  <a:rect b="b" l="l" r="r" t="t"/>
                  <a:pathLst>
                    <a:path extrusionOk="0" h="47650" w="44443">
                      <a:moveTo>
                        <a:pt x="5" y="23260"/>
                      </a:moveTo>
                      <a:cubicBezTo>
                        <a:pt x="319" y="10125"/>
                        <a:pt x="10500" y="-307"/>
                        <a:pt x="22755" y="7"/>
                      </a:cubicBezTo>
                      <a:cubicBezTo>
                        <a:pt x="35010" y="321"/>
                        <a:pt x="44751" y="11256"/>
                        <a:pt x="44437" y="24391"/>
                      </a:cubicBezTo>
                      <a:cubicBezTo>
                        <a:pt x="44122" y="37526"/>
                        <a:pt x="33941" y="47958"/>
                        <a:pt x="21687" y="47644"/>
                      </a:cubicBezTo>
                      <a:cubicBezTo>
                        <a:pt x="9432" y="47267"/>
                        <a:pt x="-247" y="36395"/>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2" name="Google Shape;1862;p19"/>
                <p:cNvSpPr/>
                <p:nvPr/>
              </p:nvSpPr>
              <p:spPr>
                <a:xfrm>
                  <a:off x="6446579" y="1183303"/>
                  <a:ext cx="23334" cy="25016"/>
                </a:xfrm>
                <a:custGeom>
                  <a:rect b="b" l="l" r="r" t="t"/>
                  <a:pathLst>
                    <a:path extrusionOk="0" h="47650" w="44446">
                      <a:moveTo>
                        <a:pt x="7" y="23259"/>
                      </a:moveTo>
                      <a:cubicBezTo>
                        <a:pt x="322" y="10125"/>
                        <a:pt x="10503" y="-308"/>
                        <a:pt x="22757" y="7"/>
                      </a:cubicBezTo>
                      <a:cubicBezTo>
                        <a:pt x="35012" y="321"/>
                        <a:pt x="44753" y="11256"/>
                        <a:pt x="44439" y="24391"/>
                      </a:cubicBezTo>
                      <a:cubicBezTo>
                        <a:pt x="44125" y="37525"/>
                        <a:pt x="33944" y="47958"/>
                        <a:pt x="21689"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3" name="Google Shape;1863;p19"/>
                <p:cNvSpPr/>
                <p:nvPr/>
              </p:nvSpPr>
              <p:spPr>
                <a:xfrm>
                  <a:off x="6348244" y="1135603"/>
                  <a:ext cx="23333" cy="25016"/>
                </a:xfrm>
                <a:custGeom>
                  <a:rect b="b" l="l" r="r" t="t"/>
                  <a:pathLst>
                    <a:path extrusionOk="0" h="47650" w="44443">
                      <a:moveTo>
                        <a:pt x="5" y="23260"/>
                      </a:moveTo>
                      <a:cubicBezTo>
                        <a:pt x="319" y="10125"/>
                        <a:pt x="10500" y="-307"/>
                        <a:pt x="22755" y="7"/>
                      </a:cubicBezTo>
                      <a:cubicBezTo>
                        <a:pt x="35010" y="321"/>
                        <a:pt x="44751" y="11194"/>
                        <a:pt x="44437" y="24391"/>
                      </a:cubicBezTo>
                      <a:cubicBezTo>
                        <a:pt x="44122" y="37526"/>
                        <a:pt x="33941" y="47958"/>
                        <a:pt x="21687" y="47644"/>
                      </a:cubicBezTo>
                      <a:cubicBezTo>
                        <a:pt x="9432" y="47330"/>
                        <a:pt x="-246" y="36457"/>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864" name="Google Shape;1864;p19"/>
            <p:cNvSpPr/>
            <p:nvPr/>
          </p:nvSpPr>
          <p:spPr>
            <a:xfrm>
              <a:off x="11105059" y="1996857"/>
              <a:ext cx="227855" cy="143688"/>
            </a:xfrm>
            <a:custGeom>
              <a:rect b="b" l="l" r="r" t="t"/>
              <a:pathLst>
                <a:path extrusionOk="0" h="273691" w="434010">
                  <a:moveTo>
                    <a:pt x="0" y="136877"/>
                  </a:moveTo>
                  <a:cubicBezTo>
                    <a:pt x="0" y="61274"/>
                    <a:pt x="97159" y="0"/>
                    <a:pt x="217005" y="0"/>
                  </a:cubicBezTo>
                  <a:cubicBezTo>
                    <a:pt x="336851" y="0"/>
                    <a:pt x="434010" y="61274"/>
                    <a:pt x="434010" y="136877"/>
                  </a:cubicBezTo>
                  <a:cubicBezTo>
                    <a:pt x="434010" y="212480"/>
                    <a:pt x="336851" y="273691"/>
                    <a:pt x="217005" y="273691"/>
                  </a:cubicBezTo>
                  <a:cubicBezTo>
                    <a:pt x="97159" y="273691"/>
                    <a:pt x="0" y="212417"/>
                    <a:pt x="0" y="136877"/>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865" name="Google Shape;1865;p19"/>
          <p:cNvGrpSpPr/>
          <p:nvPr/>
        </p:nvGrpSpPr>
        <p:grpSpPr>
          <a:xfrm>
            <a:off x="280924" y="4799117"/>
            <a:ext cx="1360576" cy="2058892"/>
            <a:chOff x="228328" y="4518726"/>
            <a:chExt cx="1508232" cy="2282332"/>
          </a:xfrm>
        </p:grpSpPr>
        <p:sp>
          <p:nvSpPr>
            <p:cNvPr id="1866" name="Google Shape;1866;p19"/>
            <p:cNvSpPr/>
            <p:nvPr/>
          </p:nvSpPr>
          <p:spPr>
            <a:xfrm>
              <a:off x="800112" y="6540006"/>
              <a:ext cx="338560" cy="261052"/>
            </a:xfrm>
            <a:custGeom>
              <a:rect b="b" l="l" r="r" t="t"/>
              <a:pathLst>
                <a:path extrusionOk="0" h="368978" w="478530">
                  <a:moveTo>
                    <a:pt x="240062" y="1286"/>
                  </a:moveTo>
                  <a:cubicBezTo>
                    <a:pt x="493966" y="26546"/>
                    <a:pt x="504431" y="243081"/>
                    <a:pt x="455301" y="318392"/>
                  </a:cubicBezTo>
                  <a:cubicBezTo>
                    <a:pt x="406165" y="393766"/>
                    <a:pt x="77603" y="383226"/>
                    <a:pt x="19450" y="298008"/>
                  </a:cubicBezTo>
                  <a:cubicBezTo>
                    <a:pt x="-38703" y="212791"/>
                    <a:pt x="33179" y="-19295"/>
                    <a:pt x="240062" y="1286"/>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7" name="Google Shape;1867;p19"/>
            <p:cNvSpPr/>
            <p:nvPr/>
          </p:nvSpPr>
          <p:spPr>
            <a:xfrm>
              <a:off x="1258615" y="6507849"/>
              <a:ext cx="338605" cy="259245"/>
            </a:xfrm>
            <a:custGeom>
              <a:rect b="b" l="l" r="r" t="t"/>
              <a:pathLst>
                <a:path extrusionOk="0" h="366424" w="478594">
                  <a:moveTo>
                    <a:pt x="220080" y="13"/>
                  </a:moveTo>
                  <a:cubicBezTo>
                    <a:pt x="475223" y="2521"/>
                    <a:pt x="504960" y="217227"/>
                    <a:pt x="462745" y="296666"/>
                  </a:cubicBezTo>
                  <a:cubicBezTo>
                    <a:pt x="420530" y="376105"/>
                    <a:pt x="92337" y="394900"/>
                    <a:pt x="26817" y="315208"/>
                  </a:cubicBezTo>
                  <a:cubicBezTo>
                    <a:pt x="-38708" y="235515"/>
                    <a:pt x="12181" y="-2032"/>
                    <a:pt x="220080" y="13"/>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868" name="Google Shape;1868;p19"/>
            <p:cNvGrpSpPr/>
            <p:nvPr/>
          </p:nvGrpSpPr>
          <p:grpSpPr>
            <a:xfrm>
              <a:off x="549198" y="5623579"/>
              <a:ext cx="1166760" cy="1037731"/>
              <a:chOff x="937015" y="4907495"/>
              <a:chExt cx="1646803" cy="1464894"/>
            </a:xfrm>
          </p:grpSpPr>
          <p:sp>
            <p:nvSpPr>
              <p:cNvPr id="1869" name="Google Shape;1869;p19"/>
              <p:cNvSpPr/>
              <p:nvPr/>
            </p:nvSpPr>
            <p:spPr>
              <a:xfrm>
                <a:off x="937015" y="4907495"/>
                <a:ext cx="1646803" cy="1464894"/>
              </a:xfrm>
              <a:custGeom>
                <a:rect b="b" l="l" r="r" t="t"/>
                <a:pathLst>
                  <a:path extrusionOk="0" h="1464894" w="1646803">
                    <a:moveTo>
                      <a:pt x="173790" y="41135"/>
                    </a:moveTo>
                    <a:cubicBezTo>
                      <a:pt x="173790" y="41135"/>
                      <a:pt x="-47297" y="1242562"/>
                      <a:pt x="9256" y="1331684"/>
                    </a:cubicBezTo>
                    <a:cubicBezTo>
                      <a:pt x="45679" y="1389075"/>
                      <a:pt x="443970" y="1456855"/>
                      <a:pt x="851100" y="1464475"/>
                    </a:cubicBezTo>
                    <a:cubicBezTo>
                      <a:pt x="1263819" y="1472222"/>
                      <a:pt x="1618593" y="1371105"/>
                      <a:pt x="1646013" y="1278554"/>
                    </a:cubicBezTo>
                    <a:cubicBezTo>
                      <a:pt x="1662821" y="1221816"/>
                      <a:pt x="1406071" y="0"/>
                      <a:pt x="1406071" y="0"/>
                    </a:cubicBezTo>
                    <a:lnTo>
                      <a:pt x="173790" y="41135"/>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0" name="Google Shape;1870;p19"/>
              <p:cNvSpPr/>
              <p:nvPr/>
            </p:nvSpPr>
            <p:spPr>
              <a:xfrm>
                <a:off x="954150" y="6137693"/>
                <a:ext cx="1605902" cy="114707"/>
              </a:xfrm>
              <a:custGeom>
                <a:rect b="b" l="l" r="r" t="t"/>
                <a:pathLst>
                  <a:path extrusionOk="0" h="114707" w="1605902">
                    <a:moveTo>
                      <a:pt x="0" y="17317"/>
                    </a:moveTo>
                    <a:cubicBezTo>
                      <a:pt x="0" y="17317"/>
                      <a:pt x="389223" y="118897"/>
                      <a:pt x="790696" y="114573"/>
                    </a:cubicBezTo>
                    <a:cubicBezTo>
                      <a:pt x="1192168" y="110242"/>
                      <a:pt x="1605902" y="0"/>
                      <a:pt x="1605902"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1" name="Google Shape;1871;p19"/>
              <p:cNvSpPr/>
              <p:nvPr/>
            </p:nvSpPr>
            <p:spPr>
              <a:xfrm>
                <a:off x="957154" y="6001835"/>
                <a:ext cx="1590776" cy="128307"/>
              </a:xfrm>
              <a:custGeom>
                <a:rect b="b" l="l" r="r" t="t"/>
                <a:pathLst>
                  <a:path extrusionOk="0" h="128307" w="1590776">
                    <a:moveTo>
                      <a:pt x="0" y="56471"/>
                    </a:moveTo>
                    <a:cubicBezTo>
                      <a:pt x="0" y="56471"/>
                      <a:pt x="404838" y="137179"/>
                      <a:pt x="790969" y="127502"/>
                    </a:cubicBezTo>
                    <a:cubicBezTo>
                      <a:pt x="1177100" y="117824"/>
                      <a:pt x="1590777" y="0"/>
                      <a:pt x="1590777"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872" name="Google Shape;1872;p19"/>
            <p:cNvSpPr/>
            <p:nvPr/>
          </p:nvSpPr>
          <p:spPr>
            <a:xfrm>
              <a:off x="549411" y="5263970"/>
              <a:ext cx="1187149" cy="1273340"/>
            </a:xfrm>
            <a:custGeom>
              <a:rect b="b" l="l" r="r" t="t"/>
              <a:pathLst>
                <a:path extrusionOk="0" h="1273340" w="1187149">
                  <a:moveTo>
                    <a:pt x="584787" y="113"/>
                  </a:moveTo>
                  <a:cubicBezTo>
                    <a:pt x="276997" y="-5868"/>
                    <a:pt x="40837" y="227099"/>
                    <a:pt x="6652" y="526326"/>
                  </a:cubicBezTo>
                  <a:cubicBezTo>
                    <a:pt x="-28075" y="830243"/>
                    <a:pt x="84467" y="924163"/>
                    <a:pt x="84467" y="924163"/>
                  </a:cubicBezTo>
                  <a:cubicBezTo>
                    <a:pt x="84467" y="924163"/>
                    <a:pt x="93301" y="896979"/>
                    <a:pt x="106486" y="880737"/>
                  </a:cubicBezTo>
                  <a:cubicBezTo>
                    <a:pt x="119738" y="864494"/>
                    <a:pt x="137340" y="859126"/>
                    <a:pt x="137340" y="859126"/>
                  </a:cubicBezTo>
                  <a:cubicBezTo>
                    <a:pt x="137340" y="859126"/>
                    <a:pt x="130000" y="918658"/>
                    <a:pt x="148145" y="984444"/>
                  </a:cubicBezTo>
                  <a:cubicBezTo>
                    <a:pt x="166290" y="1050229"/>
                    <a:pt x="209853" y="1122402"/>
                    <a:pt x="209853" y="1122402"/>
                  </a:cubicBezTo>
                  <a:cubicBezTo>
                    <a:pt x="209853" y="1122402"/>
                    <a:pt x="212775" y="1080539"/>
                    <a:pt x="220183" y="1050636"/>
                  </a:cubicBezTo>
                  <a:cubicBezTo>
                    <a:pt x="227658" y="1020734"/>
                    <a:pt x="239687" y="1002725"/>
                    <a:pt x="239687" y="1002725"/>
                  </a:cubicBezTo>
                  <a:cubicBezTo>
                    <a:pt x="239687" y="1002725"/>
                    <a:pt x="253891" y="1075985"/>
                    <a:pt x="299016" y="1119344"/>
                  </a:cubicBezTo>
                  <a:cubicBezTo>
                    <a:pt x="344141" y="1162702"/>
                    <a:pt x="420257" y="1176090"/>
                    <a:pt x="420257" y="1176090"/>
                  </a:cubicBezTo>
                  <a:cubicBezTo>
                    <a:pt x="420257" y="1176090"/>
                    <a:pt x="404014" y="1157333"/>
                    <a:pt x="399597" y="1138644"/>
                  </a:cubicBezTo>
                  <a:cubicBezTo>
                    <a:pt x="395179" y="1119955"/>
                    <a:pt x="400004" y="1105208"/>
                    <a:pt x="400004" y="1105208"/>
                  </a:cubicBezTo>
                  <a:cubicBezTo>
                    <a:pt x="400004" y="1105208"/>
                    <a:pt x="463547" y="1109626"/>
                    <a:pt x="489779" y="1170586"/>
                  </a:cubicBezTo>
                  <a:cubicBezTo>
                    <a:pt x="508468" y="1214080"/>
                    <a:pt x="482847" y="1273341"/>
                    <a:pt x="482847" y="1273341"/>
                  </a:cubicBezTo>
                  <a:cubicBezTo>
                    <a:pt x="482847" y="1273341"/>
                    <a:pt x="642553" y="1266749"/>
                    <a:pt x="735794" y="1222099"/>
                  </a:cubicBezTo>
                  <a:cubicBezTo>
                    <a:pt x="829035" y="1177450"/>
                    <a:pt x="888024" y="1079519"/>
                    <a:pt x="888024" y="1079519"/>
                  </a:cubicBezTo>
                  <a:cubicBezTo>
                    <a:pt x="888024" y="1079519"/>
                    <a:pt x="893529" y="1098480"/>
                    <a:pt x="896179" y="1126751"/>
                  </a:cubicBezTo>
                  <a:cubicBezTo>
                    <a:pt x="898830" y="1155023"/>
                    <a:pt x="893937" y="1182547"/>
                    <a:pt x="893937" y="1182547"/>
                  </a:cubicBezTo>
                  <a:cubicBezTo>
                    <a:pt x="893937" y="1182547"/>
                    <a:pt x="960605" y="1155770"/>
                    <a:pt x="994993" y="1066335"/>
                  </a:cubicBezTo>
                  <a:cubicBezTo>
                    <a:pt x="1029449" y="976900"/>
                    <a:pt x="1035429" y="825825"/>
                    <a:pt x="1035429" y="825825"/>
                  </a:cubicBezTo>
                  <a:cubicBezTo>
                    <a:pt x="1035429" y="825825"/>
                    <a:pt x="1055477" y="832213"/>
                    <a:pt x="1066691" y="860892"/>
                  </a:cubicBezTo>
                  <a:cubicBezTo>
                    <a:pt x="1077904" y="889571"/>
                    <a:pt x="1076545" y="939522"/>
                    <a:pt x="1076545" y="939522"/>
                  </a:cubicBezTo>
                  <a:cubicBezTo>
                    <a:pt x="1076545" y="939522"/>
                    <a:pt x="1266085" y="746176"/>
                    <a:pt x="1148922" y="415008"/>
                  </a:cubicBezTo>
                  <a:cubicBezTo>
                    <a:pt x="1073759" y="202497"/>
                    <a:pt x="859821" y="5481"/>
                    <a:pt x="584787" y="113"/>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873" name="Google Shape;1873;p19"/>
            <p:cNvGrpSpPr/>
            <p:nvPr/>
          </p:nvGrpSpPr>
          <p:grpSpPr>
            <a:xfrm flipH="1">
              <a:off x="228328" y="4518726"/>
              <a:ext cx="1507991" cy="1332277"/>
              <a:chOff x="5704698" y="542559"/>
              <a:chExt cx="1000591" cy="910958"/>
            </a:xfrm>
          </p:grpSpPr>
          <p:grpSp>
            <p:nvGrpSpPr>
              <p:cNvPr id="1874" name="Google Shape;1874;p19"/>
              <p:cNvGrpSpPr/>
              <p:nvPr/>
            </p:nvGrpSpPr>
            <p:grpSpPr>
              <a:xfrm>
                <a:off x="5704698" y="542559"/>
                <a:ext cx="1000591" cy="910958"/>
                <a:chOff x="7215998" y="576822"/>
                <a:chExt cx="1000591" cy="910958"/>
              </a:xfrm>
            </p:grpSpPr>
            <p:sp>
              <p:nvSpPr>
                <p:cNvPr id="1875" name="Google Shape;1875;p19"/>
                <p:cNvSpPr/>
                <p:nvPr/>
              </p:nvSpPr>
              <p:spPr>
                <a:xfrm>
                  <a:off x="7216089" y="576822"/>
                  <a:ext cx="1000499" cy="910957"/>
                </a:xfrm>
                <a:custGeom>
                  <a:rect b="b" l="l" r="r" t="t"/>
                  <a:pathLst>
                    <a:path extrusionOk="0" h="1735157" w="1905713">
                      <a:moveTo>
                        <a:pt x="1498777" y="1735158"/>
                      </a:moveTo>
                      <a:cubicBezTo>
                        <a:pt x="1498777" y="1735158"/>
                        <a:pt x="1548047" y="1588225"/>
                        <a:pt x="1548802" y="1430986"/>
                      </a:cubicBezTo>
                      <a:cubicBezTo>
                        <a:pt x="1549870" y="1205309"/>
                        <a:pt x="1439890" y="1004203"/>
                        <a:pt x="1494754" y="659057"/>
                      </a:cubicBezTo>
                      <a:cubicBezTo>
                        <a:pt x="1527371" y="453992"/>
                        <a:pt x="1812438" y="487426"/>
                        <a:pt x="1883516" y="264828"/>
                      </a:cubicBezTo>
                      <a:cubicBezTo>
                        <a:pt x="1971562" y="-10938"/>
                        <a:pt x="1769263" y="60"/>
                        <a:pt x="1769263" y="60"/>
                      </a:cubicBezTo>
                      <a:cubicBezTo>
                        <a:pt x="1769263" y="60"/>
                        <a:pt x="1805085" y="123551"/>
                        <a:pt x="1706480" y="157048"/>
                      </a:cubicBezTo>
                      <a:cubicBezTo>
                        <a:pt x="1607876" y="190607"/>
                        <a:pt x="1207363" y="123740"/>
                        <a:pt x="901369" y="247734"/>
                      </a:cubicBezTo>
                      <a:cubicBezTo>
                        <a:pt x="-116286" y="659999"/>
                        <a:pt x="4440" y="1656161"/>
                        <a:pt x="4440" y="1656161"/>
                      </a:cubicBezTo>
                      <a:cubicBezTo>
                        <a:pt x="4440" y="1656161"/>
                        <a:pt x="276749" y="1312146"/>
                        <a:pt x="753682" y="1348722"/>
                      </a:cubicBezTo>
                      <a:cubicBezTo>
                        <a:pt x="1427698" y="1400380"/>
                        <a:pt x="1498777" y="1735158"/>
                        <a:pt x="1498777" y="17351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6" name="Google Shape;1876;p19"/>
                <p:cNvSpPr/>
                <p:nvPr/>
              </p:nvSpPr>
              <p:spPr>
                <a:xfrm>
                  <a:off x="7215998" y="576823"/>
                  <a:ext cx="1000499" cy="910957"/>
                </a:xfrm>
                <a:custGeom>
                  <a:rect b="b" l="l" r="r" t="t"/>
                  <a:pathLst>
                    <a:path extrusionOk="0" h="1735157" w="1905713">
                      <a:moveTo>
                        <a:pt x="1498777" y="1735157"/>
                      </a:moveTo>
                      <a:cubicBezTo>
                        <a:pt x="1498777" y="1735157"/>
                        <a:pt x="1548047" y="1588225"/>
                        <a:pt x="1548802" y="1430986"/>
                      </a:cubicBezTo>
                      <a:cubicBezTo>
                        <a:pt x="1549870" y="1205308"/>
                        <a:pt x="1439890" y="1004266"/>
                        <a:pt x="1494754" y="659056"/>
                      </a:cubicBezTo>
                      <a:cubicBezTo>
                        <a:pt x="1527371" y="453992"/>
                        <a:pt x="1812438" y="487426"/>
                        <a:pt x="1883516" y="264828"/>
                      </a:cubicBezTo>
                      <a:cubicBezTo>
                        <a:pt x="1971562" y="-10938"/>
                        <a:pt x="1769263" y="60"/>
                        <a:pt x="1769263" y="60"/>
                      </a:cubicBezTo>
                      <a:cubicBezTo>
                        <a:pt x="1769263" y="60"/>
                        <a:pt x="1805085" y="123551"/>
                        <a:pt x="1706480" y="157048"/>
                      </a:cubicBezTo>
                      <a:cubicBezTo>
                        <a:pt x="1607876" y="190607"/>
                        <a:pt x="1207363" y="123740"/>
                        <a:pt x="901369" y="247733"/>
                      </a:cubicBezTo>
                      <a:cubicBezTo>
                        <a:pt x="-116286" y="659999"/>
                        <a:pt x="4440" y="1656161"/>
                        <a:pt x="4440" y="1656161"/>
                      </a:cubicBezTo>
                      <a:cubicBezTo>
                        <a:pt x="4440" y="1656161"/>
                        <a:pt x="276748" y="1312145"/>
                        <a:pt x="753682" y="1348721"/>
                      </a:cubicBezTo>
                      <a:cubicBezTo>
                        <a:pt x="1427698" y="1400443"/>
                        <a:pt x="1498777" y="1735157"/>
                        <a:pt x="1498777" y="1735157"/>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877" name="Google Shape;1877;p19"/>
              <p:cNvGrpSpPr/>
              <p:nvPr/>
            </p:nvGrpSpPr>
            <p:grpSpPr>
              <a:xfrm>
                <a:off x="5727844" y="615749"/>
                <a:ext cx="954285" cy="716975"/>
                <a:chOff x="5727844" y="615749"/>
                <a:chExt cx="954285" cy="716975"/>
              </a:xfrm>
            </p:grpSpPr>
            <p:sp>
              <p:nvSpPr>
                <p:cNvPr id="1878" name="Google Shape;1878;p19"/>
                <p:cNvSpPr/>
                <p:nvPr/>
              </p:nvSpPr>
              <p:spPr>
                <a:xfrm>
                  <a:off x="6635430" y="615749"/>
                  <a:ext cx="46699" cy="50000"/>
                </a:xfrm>
                <a:custGeom>
                  <a:rect b="b" l="l" r="r" t="t"/>
                  <a:pathLst>
                    <a:path extrusionOk="0" h="95238" w="88950">
                      <a:moveTo>
                        <a:pt x="12" y="46520"/>
                      </a:moveTo>
                      <a:cubicBezTo>
                        <a:pt x="578" y="20250"/>
                        <a:pt x="20940" y="-614"/>
                        <a:pt x="45512" y="14"/>
                      </a:cubicBezTo>
                      <a:cubicBezTo>
                        <a:pt x="70085" y="643"/>
                        <a:pt x="89504" y="22450"/>
                        <a:pt x="88938" y="48719"/>
                      </a:cubicBezTo>
                      <a:cubicBezTo>
                        <a:pt x="88373" y="74989"/>
                        <a:pt x="67948" y="95853"/>
                        <a:pt x="43438" y="95225"/>
                      </a:cubicBezTo>
                      <a:cubicBezTo>
                        <a:pt x="18866" y="94596"/>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9" name="Google Shape;1879;p19"/>
                <p:cNvSpPr/>
                <p:nvPr/>
              </p:nvSpPr>
              <p:spPr>
                <a:xfrm>
                  <a:off x="6312218" y="724938"/>
                  <a:ext cx="46699" cy="50000"/>
                </a:xfrm>
                <a:custGeom>
                  <a:rect b="b" l="l" r="r" t="t"/>
                  <a:pathLst>
                    <a:path extrusionOk="0" h="95238" w="88950">
                      <a:moveTo>
                        <a:pt x="12" y="46519"/>
                      </a:moveTo>
                      <a:cubicBezTo>
                        <a:pt x="578" y="20250"/>
                        <a:pt x="21003" y="-615"/>
                        <a:pt x="45512" y="14"/>
                      </a:cubicBezTo>
                      <a:cubicBezTo>
                        <a:pt x="70085" y="642"/>
                        <a:pt x="89504" y="22450"/>
                        <a:pt x="88938" y="48719"/>
                      </a:cubicBezTo>
                      <a:cubicBezTo>
                        <a:pt x="88373" y="74988"/>
                        <a:pt x="67948" y="95853"/>
                        <a:pt x="43438" y="95224"/>
                      </a:cubicBezTo>
                      <a:cubicBezTo>
                        <a:pt x="18866" y="94659"/>
                        <a:pt x="-554" y="72851"/>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0" name="Google Shape;1880;p19"/>
                <p:cNvSpPr/>
                <p:nvPr/>
              </p:nvSpPr>
              <p:spPr>
                <a:xfrm>
                  <a:off x="6332110" y="922005"/>
                  <a:ext cx="46699" cy="50000"/>
                </a:xfrm>
                <a:custGeom>
                  <a:rect b="b" l="l" r="r" t="t"/>
                  <a:pathLst>
                    <a:path extrusionOk="0" h="95238" w="88950">
                      <a:moveTo>
                        <a:pt x="12" y="46520"/>
                      </a:moveTo>
                      <a:cubicBezTo>
                        <a:pt x="577" y="20250"/>
                        <a:pt x="20939" y="-614"/>
                        <a:pt x="45512" y="14"/>
                      </a:cubicBezTo>
                      <a:cubicBezTo>
                        <a:pt x="70084" y="642"/>
                        <a:pt x="89504" y="22450"/>
                        <a:pt x="88938" y="48719"/>
                      </a:cubicBezTo>
                      <a:cubicBezTo>
                        <a:pt x="88373" y="74988"/>
                        <a:pt x="68010" y="95853"/>
                        <a:pt x="43438" y="95225"/>
                      </a:cubicBezTo>
                      <a:cubicBezTo>
                        <a:pt x="18866" y="94596"/>
                        <a:pt x="-554"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1" name="Google Shape;1881;p19"/>
                <p:cNvSpPr/>
                <p:nvPr/>
              </p:nvSpPr>
              <p:spPr>
                <a:xfrm>
                  <a:off x="6196166" y="858075"/>
                  <a:ext cx="46700" cy="50033"/>
                </a:xfrm>
                <a:custGeom>
                  <a:rect b="b" l="l" r="r" t="t"/>
                  <a:pathLst>
                    <a:path extrusionOk="0" h="95301" w="88953">
                      <a:moveTo>
                        <a:pt x="15" y="46520"/>
                      </a:moveTo>
                      <a:cubicBezTo>
                        <a:pt x="580" y="20250"/>
                        <a:pt x="20942" y="-614"/>
                        <a:pt x="45515" y="14"/>
                      </a:cubicBezTo>
                      <a:cubicBezTo>
                        <a:pt x="70088" y="643"/>
                        <a:pt x="89507" y="22450"/>
                        <a:pt x="88941" y="48782"/>
                      </a:cubicBezTo>
                      <a:cubicBezTo>
                        <a:pt x="88375" y="75114"/>
                        <a:pt x="68014" y="95916"/>
                        <a:pt x="43441" y="95288"/>
                      </a:cubicBezTo>
                      <a:cubicBezTo>
                        <a:pt x="18868" y="94659"/>
                        <a:pt x="-614" y="72852"/>
                        <a:pt x="15"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2" name="Google Shape;1882;p19"/>
                <p:cNvSpPr/>
                <p:nvPr/>
              </p:nvSpPr>
              <p:spPr>
                <a:xfrm>
                  <a:off x="6038619" y="900695"/>
                  <a:ext cx="46699" cy="50000"/>
                </a:xfrm>
                <a:custGeom>
                  <a:rect b="b" l="l" r="r" t="t"/>
                  <a:pathLst>
                    <a:path extrusionOk="0" h="95238" w="88950">
                      <a:moveTo>
                        <a:pt x="12" y="46520"/>
                      </a:moveTo>
                      <a:cubicBezTo>
                        <a:pt x="578" y="20250"/>
                        <a:pt x="21003" y="-614"/>
                        <a:pt x="45512" y="14"/>
                      </a:cubicBezTo>
                      <a:cubicBezTo>
                        <a:pt x="70085" y="643"/>
                        <a:pt x="89504" y="22450"/>
                        <a:pt x="88938" y="48719"/>
                      </a:cubicBezTo>
                      <a:cubicBezTo>
                        <a:pt x="88373" y="74989"/>
                        <a:pt x="67948" y="95853"/>
                        <a:pt x="43438" y="95225"/>
                      </a:cubicBezTo>
                      <a:cubicBezTo>
                        <a:pt x="18929" y="94596"/>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3" name="Google Shape;1883;p19"/>
                <p:cNvSpPr/>
                <p:nvPr/>
              </p:nvSpPr>
              <p:spPr>
                <a:xfrm>
                  <a:off x="6192836" y="1008993"/>
                  <a:ext cx="46699" cy="50033"/>
                </a:xfrm>
                <a:custGeom>
                  <a:rect b="b" l="l" r="r" t="t"/>
                  <a:pathLst>
                    <a:path extrusionOk="0" h="95301" w="88950">
                      <a:moveTo>
                        <a:pt x="12" y="46520"/>
                      </a:moveTo>
                      <a:cubicBezTo>
                        <a:pt x="578" y="20250"/>
                        <a:pt x="21003" y="-614"/>
                        <a:pt x="45512" y="14"/>
                      </a:cubicBezTo>
                      <a:cubicBezTo>
                        <a:pt x="70085" y="643"/>
                        <a:pt x="89504" y="22450"/>
                        <a:pt x="88938" y="48782"/>
                      </a:cubicBezTo>
                      <a:cubicBezTo>
                        <a:pt x="88373" y="75051"/>
                        <a:pt x="68011" y="95916"/>
                        <a:pt x="43438" y="95288"/>
                      </a:cubicBezTo>
                      <a:cubicBezTo>
                        <a:pt x="18866" y="94596"/>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4" name="Google Shape;1884;p19"/>
                <p:cNvSpPr/>
                <p:nvPr/>
              </p:nvSpPr>
              <p:spPr>
                <a:xfrm>
                  <a:off x="5934181" y="1007212"/>
                  <a:ext cx="46699" cy="50033"/>
                </a:xfrm>
                <a:custGeom>
                  <a:rect b="b" l="l" r="r" t="t"/>
                  <a:pathLst>
                    <a:path extrusionOk="0" h="95301" w="88950">
                      <a:moveTo>
                        <a:pt x="12" y="46519"/>
                      </a:moveTo>
                      <a:cubicBezTo>
                        <a:pt x="577" y="20250"/>
                        <a:pt x="20939" y="-615"/>
                        <a:pt x="45512" y="14"/>
                      </a:cubicBezTo>
                      <a:cubicBezTo>
                        <a:pt x="70084" y="642"/>
                        <a:pt x="89504" y="22450"/>
                        <a:pt x="88938" y="48782"/>
                      </a:cubicBezTo>
                      <a:cubicBezTo>
                        <a:pt x="88373" y="75051"/>
                        <a:pt x="68011" y="95916"/>
                        <a:pt x="43438" y="95287"/>
                      </a:cubicBezTo>
                      <a:cubicBezTo>
                        <a:pt x="18866" y="94596"/>
                        <a:pt x="-554" y="72788"/>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5" name="Google Shape;1885;p19"/>
                <p:cNvSpPr/>
                <p:nvPr/>
              </p:nvSpPr>
              <p:spPr>
                <a:xfrm>
                  <a:off x="6138110" y="1127913"/>
                  <a:ext cx="46699" cy="50033"/>
                </a:xfrm>
                <a:custGeom>
                  <a:rect b="b" l="l" r="r" t="t"/>
                  <a:pathLst>
                    <a:path extrusionOk="0" h="95301" w="88950">
                      <a:moveTo>
                        <a:pt x="12" y="46520"/>
                      </a:moveTo>
                      <a:cubicBezTo>
                        <a:pt x="577" y="20250"/>
                        <a:pt x="21002" y="-614"/>
                        <a:pt x="45512" y="14"/>
                      </a:cubicBezTo>
                      <a:cubicBezTo>
                        <a:pt x="70084" y="643"/>
                        <a:pt x="89504" y="22450"/>
                        <a:pt x="88938" y="48782"/>
                      </a:cubicBezTo>
                      <a:cubicBezTo>
                        <a:pt x="88373" y="75051"/>
                        <a:pt x="67948" y="95916"/>
                        <a:pt x="43438" y="95288"/>
                      </a:cubicBezTo>
                      <a:cubicBezTo>
                        <a:pt x="18866"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6" name="Google Shape;1886;p19"/>
                <p:cNvSpPr/>
                <p:nvPr/>
              </p:nvSpPr>
              <p:spPr>
                <a:xfrm>
                  <a:off x="5890308" y="893471"/>
                  <a:ext cx="46699" cy="50033"/>
                </a:xfrm>
                <a:custGeom>
                  <a:rect b="b" l="l" r="r" t="t"/>
                  <a:pathLst>
                    <a:path extrusionOk="0" h="95301" w="88950">
                      <a:moveTo>
                        <a:pt x="12" y="46520"/>
                      </a:moveTo>
                      <a:cubicBezTo>
                        <a:pt x="578" y="20250"/>
                        <a:pt x="21003" y="-614"/>
                        <a:pt x="45512" y="14"/>
                      </a:cubicBezTo>
                      <a:cubicBezTo>
                        <a:pt x="70085" y="643"/>
                        <a:pt x="89504" y="22450"/>
                        <a:pt x="88938" y="48782"/>
                      </a:cubicBezTo>
                      <a:cubicBezTo>
                        <a:pt x="88373" y="75051"/>
                        <a:pt x="67948" y="95916"/>
                        <a:pt x="43438" y="95288"/>
                      </a:cubicBezTo>
                      <a:cubicBezTo>
                        <a:pt x="18866" y="94659"/>
                        <a:pt x="-553"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7" name="Google Shape;1887;p19"/>
                <p:cNvSpPr/>
                <p:nvPr/>
              </p:nvSpPr>
              <p:spPr>
                <a:xfrm>
                  <a:off x="6041819" y="774551"/>
                  <a:ext cx="46699" cy="50033"/>
                </a:xfrm>
                <a:custGeom>
                  <a:rect b="b" l="l" r="r" t="t"/>
                  <a:pathLst>
                    <a:path extrusionOk="0" h="95301" w="88950">
                      <a:moveTo>
                        <a:pt x="12" y="46520"/>
                      </a:moveTo>
                      <a:cubicBezTo>
                        <a:pt x="577" y="20250"/>
                        <a:pt x="20939" y="-614"/>
                        <a:pt x="45512" y="14"/>
                      </a:cubicBezTo>
                      <a:cubicBezTo>
                        <a:pt x="70084" y="643"/>
                        <a:pt x="89504" y="22450"/>
                        <a:pt x="88938" y="48782"/>
                      </a:cubicBezTo>
                      <a:cubicBezTo>
                        <a:pt x="88373" y="75051"/>
                        <a:pt x="68010" y="95916"/>
                        <a:pt x="43438" y="95288"/>
                      </a:cubicBezTo>
                      <a:cubicBezTo>
                        <a:pt x="18866"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8" name="Google Shape;1888;p19"/>
                <p:cNvSpPr/>
                <p:nvPr/>
              </p:nvSpPr>
              <p:spPr>
                <a:xfrm>
                  <a:off x="5928276" y="1119633"/>
                  <a:ext cx="46699" cy="50033"/>
                </a:xfrm>
                <a:custGeom>
                  <a:rect b="b" l="l" r="r" t="t"/>
                  <a:pathLst>
                    <a:path extrusionOk="0" h="95301" w="88950">
                      <a:moveTo>
                        <a:pt x="12" y="46520"/>
                      </a:moveTo>
                      <a:cubicBezTo>
                        <a:pt x="578" y="20250"/>
                        <a:pt x="20940" y="-614"/>
                        <a:pt x="45512" y="14"/>
                      </a:cubicBezTo>
                      <a:cubicBezTo>
                        <a:pt x="70085" y="643"/>
                        <a:pt x="89504" y="22450"/>
                        <a:pt x="88938" y="48782"/>
                      </a:cubicBezTo>
                      <a:cubicBezTo>
                        <a:pt x="88373" y="75051"/>
                        <a:pt x="68011" y="95916"/>
                        <a:pt x="43438" y="95288"/>
                      </a:cubicBezTo>
                      <a:cubicBezTo>
                        <a:pt x="18929" y="94659"/>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9" name="Google Shape;1889;p19"/>
                <p:cNvSpPr/>
                <p:nvPr/>
              </p:nvSpPr>
              <p:spPr>
                <a:xfrm>
                  <a:off x="5831029" y="1126660"/>
                  <a:ext cx="46699" cy="50033"/>
                </a:xfrm>
                <a:custGeom>
                  <a:rect b="b" l="l" r="r" t="t"/>
                  <a:pathLst>
                    <a:path extrusionOk="0" h="95301" w="88950">
                      <a:moveTo>
                        <a:pt x="12" y="46520"/>
                      </a:moveTo>
                      <a:cubicBezTo>
                        <a:pt x="578" y="20250"/>
                        <a:pt x="20939" y="-614"/>
                        <a:pt x="45512" y="14"/>
                      </a:cubicBezTo>
                      <a:cubicBezTo>
                        <a:pt x="70085" y="643"/>
                        <a:pt x="89504" y="22450"/>
                        <a:pt x="88938" y="48782"/>
                      </a:cubicBezTo>
                      <a:cubicBezTo>
                        <a:pt x="88373" y="75051"/>
                        <a:pt x="67948" y="95916"/>
                        <a:pt x="43438" y="95288"/>
                      </a:cubicBezTo>
                      <a:cubicBezTo>
                        <a:pt x="18929" y="94596"/>
                        <a:pt x="-554"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0" name="Google Shape;1890;p19"/>
                <p:cNvSpPr/>
                <p:nvPr/>
              </p:nvSpPr>
              <p:spPr>
                <a:xfrm>
                  <a:off x="5727844" y="1270617"/>
                  <a:ext cx="46699" cy="50033"/>
                </a:xfrm>
                <a:custGeom>
                  <a:rect b="b" l="l" r="r" t="t"/>
                  <a:pathLst>
                    <a:path extrusionOk="0" h="95301" w="88950">
                      <a:moveTo>
                        <a:pt x="12" y="46520"/>
                      </a:moveTo>
                      <a:cubicBezTo>
                        <a:pt x="578" y="20250"/>
                        <a:pt x="20939" y="-614"/>
                        <a:pt x="45512" y="14"/>
                      </a:cubicBezTo>
                      <a:cubicBezTo>
                        <a:pt x="70085" y="643"/>
                        <a:pt x="89504" y="22450"/>
                        <a:pt x="88938" y="48782"/>
                      </a:cubicBezTo>
                      <a:cubicBezTo>
                        <a:pt x="88373" y="75114"/>
                        <a:pt x="68011" y="95916"/>
                        <a:pt x="43438" y="95288"/>
                      </a:cubicBezTo>
                      <a:cubicBezTo>
                        <a:pt x="18929"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1" name="Google Shape;1891;p19"/>
                <p:cNvSpPr/>
                <p:nvPr/>
              </p:nvSpPr>
              <p:spPr>
                <a:xfrm>
                  <a:off x="6375455" y="1058376"/>
                  <a:ext cx="46699" cy="50033"/>
                </a:xfrm>
                <a:custGeom>
                  <a:rect b="b" l="l" r="r" t="t"/>
                  <a:pathLst>
                    <a:path extrusionOk="0" h="95301" w="88950">
                      <a:moveTo>
                        <a:pt x="12" y="46519"/>
                      </a:moveTo>
                      <a:cubicBezTo>
                        <a:pt x="578" y="20250"/>
                        <a:pt x="21003" y="-615"/>
                        <a:pt x="45512" y="14"/>
                      </a:cubicBezTo>
                      <a:cubicBezTo>
                        <a:pt x="70085" y="642"/>
                        <a:pt x="89504" y="22449"/>
                        <a:pt x="88938" y="48782"/>
                      </a:cubicBezTo>
                      <a:cubicBezTo>
                        <a:pt x="88373" y="75051"/>
                        <a:pt x="67948" y="95916"/>
                        <a:pt x="43438" y="95287"/>
                      </a:cubicBezTo>
                      <a:cubicBezTo>
                        <a:pt x="18866" y="94659"/>
                        <a:pt x="-553" y="72788"/>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2" name="Google Shape;1892;p19"/>
                <p:cNvSpPr/>
                <p:nvPr/>
              </p:nvSpPr>
              <p:spPr>
                <a:xfrm>
                  <a:off x="6361831" y="1201376"/>
                  <a:ext cx="46699" cy="50000"/>
                </a:xfrm>
                <a:custGeom>
                  <a:rect b="b" l="l" r="r" t="t"/>
                  <a:pathLst>
                    <a:path extrusionOk="0" h="95238" w="88950">
                      <a:moveTo>
                        <a:pt x="12" y="46520"/>
                      </a:moveTo>
                      <a:cubicBezTo>
                        <a:pt x="578" y="20250"/>
                        <a:pt x="20940" y="-614"/>
                        <a:pt x="45512" y="14"/>
                      </a:cubicBezTo>
                      <a:cubicBezTo>
                        <a:pt x="70085" y="642"/>
                        <a:pt x="89504" y="22450"/>
                        <a:pt x="88938" y="48719"/>
                      </a:cubicBezTo>
                      <a:cubicBezTo>
                        <a:pt x="88373" y="74988"/>
                        <a:pt x="68011" y="95853"/>
                        <a:pt x="43438" y="95225"/>
                      </a:cubicBezTo>
                      <a:cubicBezTo>
                        <a:pt x="18929" y="94659"/>
                        <a:pt x="-553"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3" name="Google Shape;1893;p19"/>
                <p:cNvSpPr/>
                <p:nvPr/>
              </p:nvSpPr>
              <p:spPr>
                <a:xfrm>
                  <a:off x="6415166" y="855375"/>
                  <a:ext cx="46711" cy="50022"/>
                </a:xfrm>
                <a:custGeom>
                  <a:rect b="b" l="l" r="r" t="t"/>
                  <a:pathLst>
                    <a:path extrusionOk="0" h="95280" w="88974">
                      <a:moveTo>
                        <a:pt x="7189" y="21685"/>
                      </a:moveTo>
                      <a:cubicBezTo>
                        <a:pt x="20575" y="-374"/>
                        <a:pt x="48101" y="-6658"/>
                        <a:pt x="68714" y="7734"/>
                      </a:cubicBezTo>
                      <a:cubicBezTo>
                        <a:pt x="89328" y="22062"/>
                        <a:pt x="95172" y="51537"/>
                        <a:pt x="81786" y="73596"/>
                      </a:cubicBezTo>
                      <a:cubicBezTo>
                        <a:pt x="68400" y="95654"/>
                        <a:pt x="40811" y="101939"/>
                        <a:pt x="20261" y="87547"/>
                      </a:cubicBezTo>
                      <a:cubicBezTo>
                        <a:pt x="-353" y="73218"/>
                        <a:pt x="-6197" y="43744"/>
                        <a:pt x="7189" y="2168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4" name="Google Shape;1894;p19"/>
                <p:cNvSpPr/>
                <p:nvPr/>
              </p:nvSpPr>
              <p:spPr>
                <a:xfrm>
                  <a:off x="6441199" y="1282691"/>
                  <a:ext cx="46699" cy="50033"/>
                </a:xfrm>
                <a:custGeom>
                  <a:rect b="b" l="l" r="r" t="t"/>
                  <a:pathLst>
                    <a:path extrusionOk="0" h="95301" w="88950">
                      <a:moveTo>
                        <a:pt x="12" y="46519"/>
                      </a:moveTo>
                      <a:cubicBezTo>
                        <a:pt x="578" y="20250"/>
                        <a:pt x="21003" y="-615"/>
                        <a:pt x="45512" y="14"/>
                      </a:cubicBezTo>
                      <a:cubicBezTo>
                        <a:pt x="70085" y="642"/>
                        <a:pt x="89504" y="22449"/>
                        <a:pt x="88938" y="48782"/>
                      </a:cubicBezTo>
                      <a:cubicBezTo>
                        <a:pt x="88373" y="75051"/>
                        <a:pt x="67948" y="95916"/>
                        <a:pt x="43438" y="95287"/>
                      </a:cubicBezTo>
                      <a:cubicBezTo>
                        <a:pt x="18866" y="94596"/>
                        <a:pt x="-553" y="72788"/>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5" name="Google Shape;1895;p19"/>
                <p:cNvSpPr/>
                <p:nvPr/>
              </p:nvSpPr>
              <p:spPr>
                <a:xfrm>
                  <a:off x="6389343" y="659292"/>
                  <a:ext cx="46699" cy="50000"/>
                </a:xfrm>
                <a:custGeom>
                  <a:rect b="b" l="l" r="r" t="t"/>
                  <a:pathLst>
                    <a:path extrusionOk="0" h="95238" w="88950">
                      <a:moveTo>
                        <a:pt x="12" y="46520"/>
                      </a:moveTo>
                      <a:cubicBezTo>
                        <a:pt x="578" y="20250"/>
                        <a:pt x="20940" y="-614"/>
                        <a:pt x="45512" y="14"/>
                      </a:cubicBezTo>
                      <a:cubicBezTo>
                        <a:pt x="70085" y="643"/>
                        <a:pt x="89504" y="22450"/>
                        <a:pt x="88938" y="48719"/>
                      </a:cubicBezTo>
                      <a:cubicBezTo>
                        <a:pt x="88373" y="74988"/>
                        <a:pt x="68011" y="95853"/>
                        <a:pt x="43438" y="95225"/>
                      </a:cubicBezTo>
                      <a:cubicBezTo>
                        <a:pt x="18866"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896" name="Google Shape;1896;p19"/>
              <p:cNvGrpSpPr/>
              <p:nvPr/>
            </p:nvGrpSpPr>
            <p:grpSpPr>
              <a:xfrm>
                <a:off x="5758691" y="678693"/>
                <a:ext cx="864547" cy="598175"/>
                <a:chOff x="5758691" y="678693"/>
                <a:chExt cx="864547" cy="598175"/>
              </a:xfrm>
            </p:grpSpPr>
            <p:sp>
              <p:nvSpPr>
                <p:cNvPr id="1897" name="Google Shape;1897;p19"/>
                <p:cNvSpPr/>
                <p:nvPr/>
              </p:nvSpPr>
              <p:spPr>
                <a:xfrm>
                  <a:off x="6169979" y="727613"/>
                  <a:ext cx="23365" cy="25016"/>
                </a:xfrm>
                <a:custGeom>
                  <a:rect b="b" l="l" r="r" t="t"/>
                  <a:pathLst>
                    <a:path extrusionOk="0" h="47650" w="44504">
                      <a:moveTo>
                        <a:pt x="5" y="23260"/>
                      </a:moveTo>
                      <a:cubicBezTo>
                        <a:pt x="319" y="10125"/>
                        <a:pt x="10500" y="-307"/>
                        <a:pt x="22755" y="7"/>
                      </a:cubicBezTo>
                      <a:cubicBezTo>
                        <a:pt x="35010" y="321"/>
                        <a:pt x="44751" y="11193"/>
                        <a:pt x="44499" y="24391"/>
                      </a:cubicBezTo>
                      <a:cubicBezTo>
                        <a:pt x="44185" y="37525"/>
                        <a:pt x="34004" y="47958"/>
                        <a:pt x="21749" y="47644"/>
                      </a:cubicBezTo>
                      <a:cubicBezTo>
                        <a:pt x="9432" y="47329"/>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8" name="Google Shape;1898;p19"/>
                <p:cNvSpPr/>
                <p:nvPr/>
              </p:nvSpPr>
              <p:spPr>
                <a:xfrm>
                  <a:off x="5976638" y="827136"/>
                  <a:ext cx="23366" cy="25016"/>
                </a:xfrm>
                <a:custGeom>
                  <a:rect b="b" l="l" r="r" t="t"/>
                  <a:pathLst>
                    <a:path extrusionOk="0" h="47650" w="44506">
                      <a:moveTo>
                        <a:pt x="7" y="23260"/>
                      </a:moveTo>
                      <a:cubicBezTo>
                        <a:pt x="322" y="10125"/>
                        <a:pt x="10502" y="-307"/>
                        <a:pt x="22757" y="7"/>
                      </a:cubicBezTo>
                      <a:cubicBezTo>
                        <a:pt x="35012" y="321"/>
                        <a:pt x="44753" y="11194"/>
                        <a:pt x="44502" y="24391"/>
                      </a:cubicBezTo>
                      <a:cubicBezTo>
                        <a:pt x="44187"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99" name="Google Shape;1899;p19"/>
                <p:cNvSpPr/>
                <p:nvPr/>
              </p:nvSpPr>
              <p:spPr>
                <a:xfrm>
                  <a:off x="6128877" y="831425"/>
                  <a:ext cx="23365" cy="25016"/>
                </a:xfrm>
                <a:custGeom>
                  <a:rect b="b" l="l" r="r" t="t"/>
                  <a:pathLst>
                    <a:path extrusionOk="0" h="47650" w="44504">
                      <a:moveTo>
                        <a:pt x="5" y="23260"/>
                      </a:moveTo>
                      <a:cubicBezTo>
                        <a:pt x="319" y="10125"/>
                        <a:pt x="10500" y="-307"/>
                        <a:pt x="22755" y="7"/>
                      </a:cubicBezTo>
                      <a:cubicBezTo>
                        <a:pt x="35010" y="321"/>
                        <a:pt x="44751" y="11194"/>
                        <a:pt x="44499" y="24391"/>
                      </a:cubicBezTo>
                      <a:cubicBezTo>
                        <a:pt x="44185" y="37526"/>
                        <a:pt x="34004" y="47958"/>
                        <a:pt x="21749" y="47644"/>
                      </a:cubicBezTo>
                      <a:cubicBezTo>
                        <a:pt x="9432" y="47330"/>
                        <a:pt x="-246" y="36395"/>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0" name="Google Shape;1900;p19"/>
                <p:cNvSpPr/>
                <p:nvPr/>
              </p:nvSpPr>
              <p:spPr>
                <a:xfrm>
                  <a:off x="6302852" y="828225"/>
                  <a:ext cx="23366" cy="25016"/>
                </a:xfrm>
                <a:custGeom>
                  <a:rect b="b" l="l" r="r" t="t"/>
                  <a:pathLst>
                    <a:path extrusionOk="0" h="47650" w="44506">
                      <a:moveTo>
                        <a:pt x="7" y="23260"/>
                      </a:moveTo>
                      <a:cubicBezTo>
                        <a:pt x="322" y="10125"/>
                        <a:pt x="10503" y="-307"/>
                        <a:pt x="22758" y="7"/>
                      </a:cubicBezTo>
                      <a:cubicBezTo>
                        <a:pt x="35012" y="321"/>
                        <a:pt x="44754" y="11193"/>
                        <a:pt x="44502" y="24391"/>
                      </a:cubicBezTo>
                      <a:cubicBezTo>
                        <a:pt x="44188" y="37525"/>
                        <a:pt x="34007" y="47958"/>
                        <a:pt x="21752" y="47644"/>
                      </a:cubicBezTo>
                      <a:cubicBezTo>
                        <a:pt x="9434" y="47329"/>
                        <a:pt x="-307" y="36394"/>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1" name="Google Shape;1901;p19"/>
                <p:cNvSpPr/>
                <p:nvPr/>
              </p:nvSpPr>
              <p:spPr>
                <a:xfrm>
                  <a:off x="6322712" y="1025128"/>
                  <a:ext cx="23365" cy="25016"/>
                </a:xfrm>
                <a:custGeom>
                  <a:rect b="b" l="l" r="r" t="t"/>
                  <a:pathLst>
                    <a:path extrusionOk="0" h="47650" w="44504">
                      <a:moveTo>
                        <a:pt x="5" y="23260"/>
                      </a:moveTo>
                      <a:cubicBezTo>
                        <a:pt x="319" y="10125"/>
                        <a:pt x="10500" y="-307"/>
                        <a:pt x="22755" y="7"/>
                      </a:cubicBezTo>
                      <a:cubicBezTo>
                        <a:pt x="35010" y="321"/>
                        <a:pt x="44751" y="11256"/>
                        <a:pt x="44499" y="24391"/>
                      </a:cubicBezTo>
                      <a:cubicBezTo>
                        <a:pt x="44248" y="37525"/>
                        <a:pt x="34004" y="47958"/>
                        <a:pt x="21749" y="47644"/>
                      </a:cubicBezTo>
                      <a:cubicBezTo>
                        <a:pt x="9494" y="47329"/>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2" name="Google Shape;1902;p19"/>
                <p:cNvSpPr/>
                <p:nvPr/>
              </p:nvSpPr>
              <p:spPr>
                <a:xfrm>
                  <a:off x="6146788" y="942098"/>
                  <a:ext cx="23334" cy="25016"/>
                </a:xfrm>
                <a:custGeom>
                  <a:rect b="b" l="l" r="r" t="t"/>
                  <a:pathLst>
                    <a:path extrusionOk="0" h="47650" w="44446">
                      <a:moveTo>
                        <a:pt x="7" y="23259"/>
                      </a:moveTo>
                      <a:cubicBezTo>
                        <a:pt x="322" y="10125"/>
                        <a:pt x="10503" y="-308"/>
                        <a:pt x="22758" y="7"/>
                      </a:cubicBezTo>
                      <a:cubicBezTo>
                        <a:pt x="35012" y="321"/>
                        <a:pt x="44754" y="11256"/>
                        <a:pt x="44439" y="24391"/>
                      </a:cubicBezTo>
                      <a:cubicBezTo>
                        <a:pt x="44125" y="37525"/>
                        <a:pt x="33944" y="47958"/>
                        <a:pt x="21689"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3" name="Google Shape;1903;p19"/>
                <p:cNvSpPr/>
                <p:nvPr/>
              </p:nvSpPr>
              <p:spPr>
                <a:xfrm>
                  <a:off x="6067255" y="1048549"/>
                  <a:ext cx="23366" cy="25016"/>
                </a:xfrm>
                <a:custGeom>
                  <a:rect b="b" l="l" r="r" t="t"/>
                  <a:pathLst>
                    <a:path extrusionOk="0" h="47650" w="44506">
                      <a:moveTo>
                        <a:pt x="7" y="23260"/>
                      </a:moveTo>
                      <a:cubicBezTo>
                        <a:pt x="259" y="10125"/>
                        <a:pt x="10502" y="-307"/>
                        <a:pt x="22757" y="7"/>
                      </a:cubicBezTo>
                      <a:cubicBezTo>
                        <a:pt x="35012" y="321"/>
                        <a:pt x="44753" y="11194"/>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4" name="Google Shape;1904;p19"/>
                <p:cNvSpPr/>
                <p:nvPr/>
              </p:nvSpPr>
              <p:spPr>
                <a:xfrm>
                  <a:off x="6253140" y="1118779"/>
                  <a:ext cx="23366" cy="25016"/>
                </a:xfrm>
                <a:custGeom>
                  <a:rect b="b" l="l" r="r" t="t"/>
                  <a:pathLst>
                    <a:path extrusionOk="0" h="47650" w="44506">
                      <a:moveTo>
                        <a:pt x="7" y="23259"/>
                      </a:moveTo>
                      <a:cubicBezTo>
                        <a:pt x="322" y="10125"/>
                        <a:pt x="10502" y="-308"/>
                        <a:pt x="22757" y="7"/>
                      </a:cubicBezTo>
                      <a:cubicBezTo>
                        <a:pt x="35075" y="321"/>
                        <a:pt x="44753" y="11193"/>
                        <a:pt x="44502" y="24391"/>
                      </a:cubicBezTo>
                      <a:cubicBezTo>
                        <a:pt x="44187" y="37525"/>
                        <a:pt x="34007" y="47958"/>
                        <a:pt x="21752" y="47643"/>
                      </a:cubicBezTo>
                      <a:cubicBezTo>
                        <a:pt x="9497" y="47329"/>
                        <a:pt x="-307" y="36394"/>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5" name="Google Shape;1905;p19"/>
                <p:cNvSpPr/>
                <p:nvPr/>
              </p:nvSpPr>
              <p:spPr>
                <a:xfrm>
                  <a:off x="6251161" y="1197554"/>
                  <a:ext cx="23334" cy="25016"/>
                </a:xfrm>
                <a:custGeom>
                  <a:rect b="b" l="l" r="r" t="t"/>
                  <a:pathLst>
                    <a:path extrusionOk="0" h="47650" w="44446">
                      <a:moveTo>
                        <a:pt x="7" y="23259"/>
                      </a:moveTo>
                      <a:cubicBezTo>
                        <a:pt x="322" y="10125"/>
                        <a:pt x="10502" y="-308"/>
                        <a:pt x="22757" y="7"/>
                      </a:cubicBezTo>
                      <a:cubicBezTo>
                        <a:pt x="35012" y="321"/>
                        <a:pt x="44753" y="11193"/>
                        <a:pt x="44439" y="24391"/>
                      </a:cubicBezTo>
                      <a:cubicBezTo>
                        <a:pt x="44125" y="37525"/>
                        <a:pt x="33944" y="47958"/>
                        <a:pt x="21689" y="47643"/>
                      </a:cubicBezTo>
                      <a:cubicBezTo>
                        <a:pt x="9434" y="47266"/>
                        <a:pt x="-307" y="36394"/>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6" name="Google Shape;1906;p19"/>
                <p:cNvSpPr/>
                <p:nvPr/>
              </p:nvSpPr>
              <p:spPr>
                <a:xfrm>
                  <a:off x="6083155" y="1199665"/>
                  <a:ext cx="23366" cy="25016"/>
                </a:xfrm>
                <a:custGeom>
                  <a:rect b="b" l="l" r="r" t="t"/>
                  <a:pathLst>
                    <a:path extrusionOk="0" h="47650" w="44506">
                      <a:moveTo>
                        <a:pt x="7" y="23260"/>
                      </a:moveTo>
                      <a:cubicBezTo>
                        <a:pt x="322" y="10125"/>
                        <a:pt x="10502" y="-307"/>
                        <a:pt x="22757" y="7"/>
                      </a:cubicBezTo>
                      <a:cubicBezTo>
                        <a:pt x="35075" y="321"/>
                        <a:pt x="44753" y="11256"/>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7" name="Google Shape;1907;p19"/>
                <p:cNvSpPr/>
                <p:nvPr/>
              </p:nvSpPr>
              <p:spPr>
                <a:xfrm>
                  <a:off x="5968853" y="929332"/>
                  <a:ext cx="23366" cy="25016"/>
                </a:xfrm>
                <a:custGeom>
                  <a:rect b="b" l="l" r="r" t="t"/>
                  <a:pathLst>
                    <a:path extrusionOk="0" h="47650" w="44506">
                      <a:moveTo>
                        <a:pt x="7" y="23259"/>
                      </a:moveTo>
                      <a:cubicBezTo>
                        <a:pt x="322" y="10125"/>
                        <a:pt x="10503" y="-308"/>
                        <a:pt x="22758" y="7"/>
                      </a:cubicBezTo>
                      <a:cubicBezTo>
                        <a:pt x="35012" y="321"/>
                        <a:pt x="44754" y="11193"/>
                        <a:pt x="44502" y="24391"/>
                      </a:cubicBezTo>
                      <a:cubicBezTo>
                        <a:pt x="44188" y="37525"/>
                        <a:pt x="34007" y="47958"/>
                        <a:pt x="21752"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8" name="Google Shape;1908;p19"/>
                <p:cNvSpPr/>
                <p:nvPr/>
              </p:nvSpPr>
              <p:spPr>
                <a:xfrm>
                  <a:off x="6439026" y="1007018"/>
                  <a:ext cx="23365" cy="25016"/>
                </a:xfrm>
                <a:custGeom>
                  <a:rect b="b" l="l" r="r" t="t"/>
                  <a:pathLst>
                    <a:path extrusionOk="0" h="47650" w="44504">
                      <a:moveTo>
                        <a:pt x="5" y="23260"/>
                      </a:moveTo>
                      <a:cubicBezTo>
                        <a:pt x="319" y="10125"/>
                        <a:pt x="10500" y="-307"/>
                        <a:pt x="22755" y="7"/>
                      </a:cubicBezTo>
                      <a:cubicBezTo>
                        <a:pt x="35010" y="321"/>
                        <a:pt x="44751" y="11193"/>
                        <a:pt x="44499" y="24391"/>
                      </a:cubicBezTo>
                      <a:cubicBezTo>
                        <a:pt x="44185" y="37525"/>
                        <a:pt x="34004" y="47958"/>
                        <a:pt x="21749" y="47643"/>
                      </a:cubicBezTo>
                      <a:cubicBezTo>
                        <a:pt x="9432" y="47329"/>
                        <a:pt x="-246" y="36457"/>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9" name="Google Shape;1909;p19"/>
                <p:cNvSpPr/>
                <p:nvPr/>
              </p:nvSpPr>
              <p:spPr>
                <a:xfrm>
                  <a:off x="6599873" y="698848"/>
                  <a:ext cx="23365" cy="25016"/>
                </a:xfrm>
                <a:custGeom>
                  <a:rect b="b" l="l" r="r" t="t"/>
                  <a:pathLst>
                    <a:path extrusionOk="0" h="47650" w="44504">
                      <a:moveTo>
                        <a:pt x="5" y="23260"/>
                      </a:moveTo>
                      <a:cubicBezTo>
                        <a:pt x="319" y="10125"/>
                        <a:pt x="10500" y="-307"/>
                        <a:pt x="22755" y="7"/>
                      </a:cubicBezTo>
                      <a:cubicBezTo>
                        <a:pt x="35010" y="321"/>
                        <a:pt x="44751" y="11256"/>
                        <a:pt x="44499" y="24391"/>
                      </a:cubicBezTo>
                      <a:cubicBezTo>
                        <a:pt x="44185" y="37526"/>
                        <a:pt x="34004" y="47958"/>
                        <a:pt x="21749" y="47644"/>
                      </a:cubicBezTo>
                      <a:cubicBezTo>
                        <a:pt x="9494" y="47267"/>
                        <a:pt x="-247" y="36395"/>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0" name="Google Shape;1910;p19"/>
                <p:cNvSpPr/>
                <p:nvPr/>
              </p:nvSpPr>
              <p:spPr>
                <a:xfrm>
                  <a:off x="6244695" y="684432"/>
                  <a:ext cx="23334" cy="25016"/>
                </a:xfrm>
                <a:custGeom>
                  <a:rect b="b" l="l" r="r" t="t"/>
                  <a:pathLst>
                    <a:path extrusionOk="0" h="47650" w="44446">
                      <a:moveTo>
                        <a:pt x="7" y="23260"/>
                      </a:moveTo>
                      <a:cubicBezTo>
                        <a:pt x="322" y="10125"/>
                        <a:pt x="10502" y="-307"/>
                        <a:pt x="22757" y="7"/>
                      </a:cubicBezTo>
                      <a:cubicBezTo>
                        <a:pt x="35012" y="321"/>
                        <a:pt x="44753" y="11194"/>
                        <a:pt x="44439" y="24391"/>
                      </a:cubicBezTo>
                      <a:cubicBezTo>
                        <a:pt x="44125" y="37526"/>
                        <a:pt x="33944" y="47958"/>
                        <a:pt x="21689"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1" name="Google Shape;1911;p19"/>
                <p:cNvSpPr/>
                <p:nvPr/>
              </p:nvSpPr>
              <p:spPr>
                <a:xfrm>
                  <a:off x="6486823" y="678693"/>
                  <a:ext cx="23366" cy="25016"/>
                </a:xfrm>
                <a:custGeom>
                  <a:rect b="b" l="l" r="r" t="t"/>
                  <a:pathLst>
                    <a:path extrusionOk="0" h="47650" w="44506">
                      <a:moveTo>
                        <a:pt x="7" y="23260"/>
                      </a:moveTo>
                      <a:cubicBezTo>
                        <a:pt x="322" y="10125"/>
                        <a:pt x="10502" y="-307"/>
                        <a:pt x="22757" y="7"/>
                      </a:cubicBezTo>
                      <a:cubicBezTo>
                        <a:pt x="35012" y="321"/>
                        <a:pt x="44753" y="11194"/>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2" name="Google Shape;1912;p19"/>
                <p:cNvSpPr/>
                <p:nvPr/>
              </p:nvSpPr>
              <p:spPr>
                <a:xfrm>
                  <a:off x="6449714" y="772179"/>
                  <a:ext cx="23333" cy="25016"/>
                </a:xfrm>
                <a:custGeom>
                  <a:rect b="b" l="l" r="r" t="t"/>
                  <a:pathLst>
                    <a:path extrusionOk="0" h="47650" w="44443">
                      <a:moveTo>
                        <a:pt x="5" y="23260"/>
                      </a:moveTo>
                      <a:cubicBezTo>
                        <a:pt x="319" y="10125"/>
                        <a:pt x="10500" y="-307"/>
                        <a:pt x="22755" y="7"/>
                      </a:cubicBezTo>
                      <a:cubicBezTo>
                        <a:pt x="35010" y="321"/>
                        <a:pt x="44751" y="11256"/>
                        <a:pt x="44437" y="24391"/>
                      </a:cubicBezTo>
                      <a:cubicBezTo>
                        <a:pt x="44122" y="37525"/>
                        <a:pt x="33941" y="47958"/>
                        <a:pt x="21687" y="47643"/>
                      </a:cubicBezTo>
                      <a:cubicBezTo>
                        <a:pt x="9432" y="47329"/>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3" name="Google Shape;1913;p19"/>
                <p:cNvSpPr/>
                <p:nvPr/>
              </p:nvSpPr>
              <p:spPr>
                <a:xfrm>
                  <a:off x="5795835" y="1085396"/>
                  <a:ext cx="23333" cy="25016"/>
                </a:xfrm>
                <a:custGeom>
                  <a:rect b="b" l="l" r="r" t="t"/>
                  <a:pathLst>
                    <a:path extrusionOk="0" h="47650" w="44443">
                      <a:moveTo>
                        <a:pt x="5" y="23259"/>
                      </a:moveTo>
                      <a:cubicBezTo>
                        <a:pt x="319" y="10125"/>
                        <a:pt x="10500" y="-308"/>
                        <a:pt x="22755" y="7"/>
                      </a:cubicBezTo>
                      <a:cubicBezTo>
                        <a:pt x="35010" y="321"/>
                        <a:pt x="44751" y="11256"/>
                        <a:pt x="44437" y="24391"/>
                      </a:cubicBezTo>
                      <a:cubicBezTo>
                        <a:pt x="44122" y="37525"/>
                        <a:pt x="33941" y="47958"/>
                        <a:pt x="21687" y="47643"/>
                      </a:cubicBezTo>
                      <a:cubicBezTo>
                        <a:pt x="9432" y="47329"/>
                        <a:pt x="-246" y="36457"/>
                        <a:pt x="5"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4" name="Google Shape;1914;p19"/>
                <p:cNvSpPr/>
                <p:nvPr/>
              </p:nvSpPr>
              <p:spPr>
                <a:xfrm>
                  <a:off x="5872333" y="1058511"/>
                  <a:ext cx="23333" cy="25016"/>
                </a:xfrm>
                <a:custGeom>
                  <a:rect b="b" l="l" r="r" t="t"/>
                  <a:pathLst>
                    <a:path extrusionOk="0" h="47650" w="44444">
                      <a:moveTo>
                        <a:pt x="5" y="23260"/>
                      </a:moveTo>
                      <a:cubicBezTo>
                        <a:pt x="319" y="10125"/>
                        <a:pt x="10500" y="-307"/>
                        <a:pt x="22755" y="7"/>
                      </a:cubicBezTo>
                      <a:cubicBezTo>
                        <a:pt x="35010" y="321"/>
                        <a:pt x="44751" y="11193"/>
                        <a:pt x="44437" y="24391"/>
                      </a:cubicBezTo>
                      <a:cubicBezTo>
                        <a:pt x="44122" y="37525"/>
                        <a:pt x="33941" y="47958"/>
                        <a:pt x="21687" y="47644"/>
                      </a:cubicBezTo>
                      <a:cubicBezTo>
                        <a:pt x="9432" y="47267"/>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5" name="Google Shape;1915;p19"/>
                <p:cNvSpPr/>
                <p:nvPr/>
              </p:nvSpPr>
              <p:spPr>
                <a:xfrm>
                  <a:off x="5758691" y="1182512"/>
                  <a:ext cx="23333" cy="25016"/>
                </a:xfrm>
                <a:custGeom>
                  <a:rect b="b" l="l" r="r" t="t"/>
                  <a:pathLst>
                    <a:path extrusionOk="0" h="47650" w="44443">
                      <a:moveTo>
                        <a:pt x="5" y="23259"/>
                      </a:moveTo>
                      <a:cubicBezTo>
                        <a:pt x="319" y="10125"/>
                        <a:pt x="10500" y="-308"/>
                        <a:pt x="22755" y="7"/>
                      </a:cubicBezTo>
                      <a:cubicBezTo>
                        <a:pt x="35010" y="321"/>
                        <a:pt x="44751" y="11193"/>
                        <a:pt x="44436" y="24391"/>
                      </a:cubicBezTo>
                      <a:cubicBezTo>
                        <a:pt x="44122" y="37525"/>
                        <a:pt x="33941" y="47958"/>
                        <a:pt x="21686" y="47643"/>
                      </a:cubicBezTo>
                      <a:cubicBezTo>
                        <a:pt x="9432" y="47329"/>
                        <a:pt x="-247" y="36394"/>
                        <a:pt x="5"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6" name="Google Shape;1916;p19"/>
                <p:cNvSpPr/>
                <p:nvPr/>
              </p:nvSpPr>
              <p:spPr>
                <a:xfrm>
                  <a:off x="6532346" y="743777"/>
                  <a:ext cx="23366" cy="25016"/>
                </a:xfrm>
                <a:custGeom>
                  <a:rect b="b" l="l" r="r" t="t"/>
                  <a:pathLst>
                    <a:path extrusionOk="0" h="47650" w="44506">
                      <a:moveTo>
                        <a:pt x="7" y="23259"/>
                      </a:moveTo>
                      <a:cubicBezTo>
                        <a:pt x="322" y="10125"/>
                        <a:pt x="10503" y="-308"/>
                        <a:pt x="22757" y="7"/>
                      </a:cubicBezTo>
                      <a:cubicBezTo>
                        <a:pt x="35012" y="321"/>
                        <a:pt x="44753" y="11256"/>
                        <a:pt x="44502" y="24391"/>
                      </a:cubicBezTo>
                      <a:cubicBezTo>
                        <a:pt x="44188" y="37525"/>
                        <a:pt x="34007" y="47958"/>
                        <a:pt x="21752" y="47643"/>
                      </a:cubicBezTo>
                      <a:cubicBezTo>
                        <a:pt x="9497"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7" name="Google Shape;1917;p19"/>
                <p:cNvSpPr/>
                <p:nvPr/>
              </p:nvSpPr>
              <p:spPr>
                <a:xfrm>
                  <a:off x="5805763" y="1251851"/>
                  <a:ext cx="23366" cy="25016"/>
                </a:xfrm>
                <a:custGeom>
                  <a:rect b="b" l="l" r="r" t="t"/>
                  <a:pathLst>
                    <a:path extrusionOk="0" h="47650" w="44506">
                      <a:moveTo>
                        <a:pt x="7" y="23260"/>
                      </a:moveTo>
                      <a:cubicBezTo>
                        <a:pt x="322" y="10125"/>
                        <a:pt x="10503" y="-307"/>
                        <a:pt x="22757" y="7"/>
                      </a:cubicBezTo>
                      <a:cubicBezTo>
                        <a:pt x="35012" y="321"/>
                        <a:pt x="44753" y="11256"/>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8" name="Google Shape;1918;p19"/>
                <p:cNvSpPr/>
                <p:nvPr/>
              </p:nvSpPr>
              <p:spPr>
                <a:xfrm>
                  <a:off x="6020610" y="1146654"/>
                  <a:ext cx="23366" cy="25016"/>
                </a:xfrm>
                <a:custGeom>
                  <a:rect b="b" l="l" r="r" t="t"/>
                  <a:pathLst>
                    <a:path extrusionOk="0" h="47650" w="44506">
                      <a:moveTo>
                        <a:pt x="7" y="23260"/>
                      </a:moveTo>
                      <a:cubicBezTo>
                        <a:pt x="322" y="10125"/>
                        <a:pt x="10503" y="-307"/>
                        <a:pt x="22758" y="7"/>
                      </a:cubicBezTo>
                      <a:cubicBezTo>
                        <a:pt x="35012" y="321"/>
                        <a:pt x="44754" y="11194"/>
                        <a:pt x="44502" y="24391"/>
                      </a:cubicBezTo>
                      <a:cubicBezTo>
                        <a:pt x="44188" y="37526"/>
                        <a:pt x="34007" y="47958"/>
                        <a:pt x="21752" y="47644"/>
                      </a:cubicBezTo>
                      <a:cubicBezTo>
                        <a:pt x="9434" y="47330"/>
                        <a:pt x="-307" y="36458"/>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9" name="Google Shape;1919;p19"/>
                <p:cNvSpPr/>
                <p:nvPr/>
              </p:nvSpPr>
              <p:spPr>
                <a:xfrm>
                  <a:off x="6465711" y="1107861"/>
                  <a:ext cx="23334" cy="25016"/>
                </a:xfrm>
                <a:custGeom>
                  <a:rect b="b" l="l" r="r" t="t"/>
                  <a:pathLst>
                    <a:path extrusionOk="0" h="47650" w="44446">
                      <a:moveTo>
                        <a:pt x="7" y="23259"/>
                      </a:moveTo>
                      <a:cubicBezTo>
                        <a:pt x="322" y="10125"/>
                        <a:pt x="10502" y="-308"/>
                        <a:pt x="22757" y="7"/>
                      </a:cubicBezTo>
                      <a:cubicBezTo>
                        <a:pt x="35012" y="321"/>
                        <a:pt x="44753" y="11256"/>
                        <a:pt x="44439" y="24391"/>
                      </a:cubicBezTo>
                      <a:cubicBezTo>
                        <a:pt x="44125" y="37525"/>
                        <a:pt x="33944" y="47958"/>
                        <a:pt x="21689"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0" name="Google Shape;1920;p19"/>
                <p:cNvSpPr/>
                <p:nvPr/>
              </p:nvSpPr>
              <p:spPr>
                <a:xfrm>
                  <a:off x="5828757" y="991612"/>
                  <a:ext cx="23333" cy="25016"/>
                </a:xfrm>
                <a:custGeom>
                  <a:rect b="b" l="l" r="r" t="t"/>
                  <a:pathLst>
                    <a:path extrusionOk="0" h="47650" w="44443">
                      <a:moveTo>
                        <a:pt x="5" y="23260"/>
                      </a:moveTo>
                      <a:cubicBezTo>
                        <a:pt x="319" y="10125"/>
                        <a:pt x="10500" y="-307"/>
                        <a:pt x="22755" y="7"/>
                      </a:cubicBezTo>
                      <a:cubicBezTo>
                        <a:pt x="35010" y="321"/>
                        <a:pt x="44751" y="11256"/>
                        <a:pt x="44437" y="24391"/>
                      </a:cubicBezTo>
                      <a:cubicBezTo>
                        <a:pt x="44122" y="37526"/>
                        <a:pt x="33941" y="47958"/>
                        <a:pt x="21687" y="47644"/>
                      </a:cubicBezTo>
                      <a:cubicBezTo>
                        <a:pt x="9432" y="47267"/>
                        <a:pt x="-247" y="36395"/>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1" name="Google Shape;1921;p19"/>
                <p:cNvSpPr/>
                <p:nvPr/>
              </p:nvSpPr>
              <p:spPr>
                <a:xfrm>
                  <a:off x="6446579" y="1183303"/>
                  <a:ext cx="23334" cy="25016"/>
                </a:xfrm>
                <a:custGeom>
                  <a:rect b="b" l="l" r="r" t="t"/>
                  <a:pathLst>
                    <a:path extrusionOk="0" h="47650" w="44446">
                      <a:moveTo>
                        <a:pt x="7" y="23259"/>
                      </a:moveTo>
                      <a:cubicBezTo>
                        <a:pt x="322" y="10125"/>
                        <a:pt x="10503" y="-308"/>
                        <a:pt x="22757" y="7"/>
                      </a:cubicBezTo>
                      <a:cubicBezTo>
                        <a:pt x="35012" y="321"/>
                        <a:pt x="44753" y="11256"/>
                        <a:pt x="44439" y="24391"/>
                      </a:cubicBezTo>
                      <a:cubicBezTo>
                        <a:pt x="44125" y="37525"/>
                        <a:pt x="33944" y="47958"/>
                        <a:pt x="21689"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2" name="Google Shape;1922;p19"/>
                <p:cNvSpPr/>
                <p:nvPr/>
              </p:nvSpPr>
              <p:spPr>
                <a:xfrm>
                  <a:off x="6348244" y="1135603"/>
                  <a:ext cx="23333" cy="25016"/>
                </a:xfrm>
                <a:custGeom>
                  <a:rect b="b" l="l" r="r" t="t"/>
                  <a:pathLst>
                    <a:path extrusionOk="0" h="47650" w="44443">
                      <a:moveTo>
                        <a:pt x="5" y="23260"/>
                      </a:moveTo>
                      <a:cubicBezTo>
                        <a:pt x="319" y="10125"/>
                        <a:pt x="10500" y="-307"/>
                        <a:pt x="22755" y="7"/>
                      </a:cubicBezTo>
                      <a:cubicBezTo>
                        <a:pt x="35010" y="321"/>
                        <a:pt x="44751" y="11194"/>
                        <a:pt x="44437" y="24391"/>
                      </a:cubicBezTo>
                      <a:cubicBezTo>
                        <a:pt x="44122" y="37526"/>
                        <a:pt x="33941" y="47958"/>
                        <a:pt x="21687" y="47644"/>
                      </a:cubicBezTo>
                      <a:cubicBezTo>
                        <a:pt x="9432" y="47330"/>
                        <a:pt x="-246" y="36457"/>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923" name="Google Shape;1923;p19"/>
            <p:cNvSpPr/>
            <p:nvPr/>
          </p:nvSpPr>
          <p:spPr>
            <a:xfrm>
              <a:off x="915511" y="5550913"/>
              <a:ext cx="371185" cy="234083"/>
            </a:xfrm>
            <a:custGeom>
              <a:rect b="b" l="l" r="r" t="t"/>
              <a:pathLst>
                <a:path extrusionOk="0" h="330860" w="524643">
                  <a:moveTo>
                    <a:pt x="0" y="165430"/>
                  </a:moveTo>
                  <a:cubicBezTo>
                    <a:pt x="0" y="74066"/>
                    <a:pt x="117443" y="0"/>
                    <a:pt x="262325" y="0"/>
                  </a:cubicBezTo>
                  <a:cubicBezTo>
                    <a:pt x="407200" y="0"/>
                    <a:pt x="524643" y="74066"/>
                    <a:pt x="524643" y="165430"/>
                  </a:cubicBezTo>
                  <a:cubicBezTo>
                    <a:pt x="524643" y="256794"/>
                    <a:pt x="407200" y="330860"/>
                    <a:pt x="262325" y="330860"/>
                  </a:cubicBezTo>
                  <a:cubicBezTo>
                    <a:pt x="117443" y="330860"/>
                    <a:pt x="0" y="256794"/>
                    <a:pt x="0" y="165430"/>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924" name="Google Shape;1924;p19"/>
          <p:cNvGrpSpPr/>
          <p:nvPr/>
        </p:nvGrpSpPr>
        <p:grpSpPr>
          <a:xfrm>
            <a:off x="1700787" y="4869675"/>
            <a:ext cx="1396564" cy="1978016"/>
            <a:chOff x="1928607" y="4558904"/>
            <a:chExt cx="1548125" cy="2192680"/>
          </a:xfrm>
        </p:grpSpPr>
        <p:sp>
          <p:nvSpPr>
            <p:cNvPr id="1925" name="Google Shape;1925;p19"/>
            <p:cNvSpPr/>
            <p:nvPr/>
          </p:nvSpPr>
          <p:spPr>
            <a:xfrm>
              <a:off x="2379187" y="6490531"/>
              <a:ext cx="338560" cy="261052"/>
            </a:xfrm>
            <a:custGeom>
              <a:rect b="b" l="l" r="r" t="t"/>
              <a:pathLst>
                <a:path extrusionOk="0" h="368978" w="478530">
                  <a:moveTo>
                    <a:pt x="240062" y="1286"/>
                  </a:moveTo>
                  <a:cubicBezTo>
                    <a:pt x="493966" y="26546"/>
                    <a:pt x="504431" y="243081"/>
                    <a:pt x="455301" y="318392"/>
                  </a:cubicBezTo>
                  <a:cubicBezTo>
                    <a:pt x="406165" y="393766"/>
                    <a:pt x="77603" y="383226"/>
                    <a:pt x="19450" y="298008"/>
                  </a:cubicBezTo>
                  <a:cubicBezTo>
                    <a:pt x="-38703" y="212791"/>
                    <a:pt x="33179" y="-19295"/>
                    <a:pt x="240062" y="1286"/>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6" name="Google Shape;1926;p19"/>
            <p:cNvSpPr/>
            <p:nvPr/>
          </p:nvSpPr>
          <p:spPr>
            <a:xfrm>
              <a:off x="2837690" y="6458374"/>
              <a:ext cx="338605" cy="259245"/>
            </a:xfrm>
            <a:custGeom>
              <a:rect b="b" l="l" r="r" t="t"/>
              <a:pathLst>
                <a:path extrusionOk="0" h="366424" w="478594">
                  <a:moveTo>
                    <a:pt x="220080" y="13"/>
                  </a:moveTo>
                  <a:cubicBezTo>
                    <a:pt x="475223" y="2521"/>
                    <a:pt x="504960" y="217227"/>
                    <a:pt x="462745" y="296666"/>
                  </a:cubicBezTo>
                  <a:cubicBezTo>
                    <a:pt x="420530" y="376105"/>
                    <a:pt x="92337" y="394900"/>
                    <a:pt x="26817" y="315208"/>
                  </a:cubicBezTo>
                  <a:cubicBezTo>
                    <a:pt x="-38708" y="235515"/>
                    <a:pt x="12181" y="-2032"/>
                    <a:pt x="220080" y="13"/>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927" name="Google Shape;1927;p19"/>
            <p:cNvGrpSpPr/>
            <p:nvPr/>
          </p:nvGrpSpPr>
          <p:grpSpPr>
            <a:xfrm>
              <a:off x="2128273" y="5574104"/>
              <a:ext cx="1166760" cy="1037731"/>
              <a:chOff x="937015" y="4907495"/>
              <a:chExt cx="1646803" cy="1464894"/>
            </a:xfrm>
          </p:grpSpPr>
          <p:sp>
            <p:nvSpPr>
              <p:cNvPr id="1928" name="Google Shape;1928;p19"/>
              <p:cNvSpPr/>
              <p:nvPr/>
            </p:nvSpPr>
            <p:spPr>
              <a:xfrm>
                <a:off x="937015" y="4907495"/>
                <a:ext cx="1646803" cy="1464894"/>
              </a:xfrm>
              <a:custGeom>
                <a:rect b="b" l="l" r="r" t="t"/>
                <a:pathLst>
                  <a:path extrusionOk="0" h="1464894" w="1646803">
                    <a:moveTo>
                      <a:pt x="173790" y="41135"/>
                    </a:moveTo>
                    <a:cubicBezTo>
                      <a:pt x="173790" y="41135"/>
                      <a:pt x="-47297" y="1242562"/>
                      <a:pt x="9256" y="1331684"/>
                    </a:cubicBezTo>
                    <a:cubicBezTo>
                      <a:pt x="45679" y="1389075"/>
                      <a:pt x="443970" y="1456855"/>
                      <a:pt x="851100" y="1464475"/>
                    </a:cubicBezTo>
                    <a:cubicBezTo>
                      <a:pt x="1263819" y="1472222"/>
                      <a:pt x="1618593" y="1371105"/>
                      <a:pt x="1646013" y="1278554"/>
                    </a:cubicBezTo>
                    <a:cubicBezTo>
                      <a:pt x="1662821" y="1221816"/>
                      <a:pt x="1406071" y="0"/>
                      <a:pt x="1406071" y="0"/>
                    </a:cubicBezTo>
                    <a:lnTo>
                      <a:pt x="173790" y="41135"/>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29" name="Google Shape;1929;p19"/>
              <p:cNvSpPr/>
              <p:nvPr/>
            </p:nvSpPr>
            <p:spPr>
              <a:xfrm>
                <a:off x="954150" y="6137693"/>
                <a:ext cx="1605902" cy="114707"/>
              </a:xfrm>
              <a:custGeom>
                <a:rect b="b" l="l" r="r" t="t"/>
                <a:pathLst>
                  <a:path extrusionOk="0" h="114707" w="1605902">
                    <a:moveTo>
                      <a:pt x="0" y="17317"/>
                    </a:moveTo>
                    <a:cubicBezTo>
                      <a:pt x="0" y="17317"/>
                      <a:pt x="389223" y="118897"/>
                      <a:pt x="790696" y="114573"/>
                    </a:cubicBezTo>
                    <a:cubicBezTo>
                      <a:pt x="1192168" y="110242"/>
                      <a:pt x="1605902" y="0"/>
                      <a:pt x="1605902"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0" name="Google Shape;1930;p19"/>
              <p:cNvSpPr/>
              <p:nvPr/>
            </p:nvSpPr>
            <p:spPr>
              <a:xfrm>
                <a:off x="957154" y="6001835"/>
                <a:ext cx="1590776" cy="128307"/>
              </a:xfrm>
              <a:custGeom>
                <a:rect b="b" l="l" r="r" t="t"/>
                <a:pathLst>
                  <a:path extrusionOk="0" h="128307" w="1590776">
                    <a:moveTo>
                      <a:pt x="0" y="56471"/>
                    </a:moveTo>
                    <a:cubicBezTo>
                      <a:pt x="0" y="56471"/>
                      <a:pt x="404838" y="137179"/>
                      <a:pt x="790969" y="127502"/>
                    </a:cubicBezTo>
                    <a:cubicBezTo>
                      <a:pt x="1177100" y="117824"/>
                      <a:pt x="1590777" y="0"/>
                      <a:pt x="1590777"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931" name="Google Shape;1931;p19"/>
            <p:cNvGrpSpPr/>
            <p:nvPr/>
          </p:nvGrpSpPr>
          <p:grpSpPr>
            <a:xfrm>
              <a:off x="1928607" y="5255717"/>
              <a:ext cx="1548125" cy="1365072"/>
              <a:chOff x="8846132" y="636392"/>
              <a:chExt cx="1548125" cy="1365072"/>
            </a:xfrm>
          </p:grpSpPr>
          <p:sp>
            <p:nvSpPr>
              <p:cNvPr id="1932" name="Google Shape;1932;p19"/>
              <p:cNvSpPr/>
              <p:nvPr/>
            </p:nvSpPr>
            <p:spPr>
              <a:xfrm>
                <a:off x="8846132" y="636392"/>
                <a:ext cx="629051" cy="1365072"/>
              </a:xfrm>
              <a:custGeom>
                <a:rect b="b" l="l" r="r" t="t"/>
                <a:pathLst>
                  <a:path extrusionOk="0" h="1365072" w="629051">
                    <a:moveTo>
                      <a:pt x="575212" y="0"/>
                    </a:moveTo>
                    <a:cubicBezTo>
                      <a:pt x="575212" y="0"/>
                      <a:pt x="243568" y="284752"/>
                      <a:pt x="181248" y="435011"/>
                    </a:cubicBezTo>
                    <a:cubicBezTo>
                      <a:pt x="75027" y="691288"/>
                      <a:pt x="218762" y="1126979"/>
                      <a:pt x="131094" y="1226472"/>
                    </a:cubicBezTo>
                    <a:cubicBezTo>
                      <a:pt x="86037" y="1277645"/>
                      <a:pt x="0" y="1257122"/>
                      <a:pt x="0" y="1257122"/>
                    </a:cubicBezTo>
                    <a:cubicBezTo>
                      <a:pt x="0" y="1257122"/>
                      <a:pt x="52669" y="1371702"/>
                      <a:pt x="206937" y="1364770"/>
                    </a:cubicBezTo>
                    <a:cubicBezTo>
                      <a:pt x="330692" y="1359197"/>
                      <a:pt x="650172" y="1337382"/>
                      <a:pt x="627949" y="622784"/>
                    </a:cubicBezTo>
                    <a:cubicBezTo>
                      <a:pt x="621765" y="422371"/>
                      <a:pt x="575212" y="0"/>
                      <a:pt x="575212"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3" name="Google Shape;1933;p19"/>
              <p:cNvSpPr/>
              <p:nvPr/>
            </p:nvSpPr>
            <p:spPr>
              <a:xfrm>
                <a:off x="9765205" y="636392"/>
                <a:ext cx="629052" cy="1365072"/>
              </a:xfrm>
              <a:custGeom>
                <a:rect b="b" l="l" r="r" t="t"/>
                <a:pathLst>
                  <a:path extrusionOk="0" h="1365072" w="629052">
                    <a:moveTo>
                      <a:pt x="53840" y="0"/>
                    </a:moveTo>
                    <a:cubicBezTo>
                      <a:pt x="53840" y="0"/>
                      <a:pt x="385485" y="284752"/>
                      <a:pt x="447804" y="435011"/>
                    </a:cubicBezTo>
                    <a:cubicBezTo>
                      <a:pt x="554025" y="691288"/>
                      <a:pt x="410290" y="1126979"/>
                      <a:pt x="497958" y="1226472"/>
                    </a:cubicBezTo>
                    <a:cubicBezTo>
                      <a:pt x="543016" y="1277645"/>
                      <a:pt x="629052" y="1257122"/>
                      <a:pt x="629052" y="1257122"/>
                    </a:cubicBezTo>
                    <a:cubicBezTo>
                      <a:pt x="629052" y="1257122"/>
                      <a:pt x="576384" y="1371702"/>
                      <a:pt x="422115" y="1364770"/>
                    </a:cubicBezTo>
                    <a:cubicBezTo>
                      <a:pt x="298360" y="1359197"/>
                      <a:pt x="-21119" y="1337382"/>
                      <a:pt x="1103" y="622784"/>
                    </a:cubicBezTo>
                    <a:cubicBezTo>
                      <a:pt x="7288" y="422371"/>
                      <a:pt x="53840" y="0"/>
                      <a:pt x="53840"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934" name="Google Shape;1934;p19"/>
            <p:cNvGrpSpPr/>
            <p:nvPr/>
          </p:nvGrpSpPr>
          <p:grpSpPr>
            <a:xfrm>
              <a:off x="2063569" y="4558904"/>
              <a:ext cx="1391925" cy="1251957"/>
              <a:chOff x="845690" y="3474406"/>
              <a:chExt cx="1964609" cy="1767302"/>
            </a:xfrm>
          </p:grpSpPr>
          <p:sp>
            <p:nvSpPr>
              <p:cNvPr id="1935" name="Google Shape;1935;p19"/>
              <p:cNvSpPr/>
              <p:nvPr/>
            </p:nvSpPr>
            <p:spPr>
              <a:xfrm>
                <a:off x="845690" y="3474406"/>
                <a:ext cx="1959555" cy="1762299"/>
              </a:xfrm>
              <a:custGeom>
                <a:rect b="b" l="l" r="r" t="t"/>
                <a:pathLst>
                  <a:path extrusionOk="0" h="1762299" w="1959555">
                    <a:moveTo>
                      <a:pt x="12505" y="1762299"/>
                    </a:moveTo>
                    <a:cubicBezTo>
                      <a:pt x="12505" y="1762299"/>
                      <a:pt x="-84643" y="876982"/>
                      <a:pt x="262607" y="563337"/>
                    </a:cubicBezTo>
                    <a:cubicBezTo>
                      <a:pt x="422404" y="419001"/>
                      <a:pt x="638057" y="250358"/>
                      <a:pt x="863209" y="227549"/>
                    </a:cubicBezTo>
                    <a:cubicBezTo>
                      <a:pt x="1127312" y="200790"/>
                      <a:pt x="1286588" y="274761"/>
                      <a:pt x="1519487" y="285683"/>
                    </a:cubicBezTo>
                    <a:cubicBezTo>
                      <a:pt x="1804780" y="299063"/>
                      <a:pt x="1774008" y="122152"/>
                      <a:pt x="1774008" y="122152"/>
                    </a:cubicBezTo>
                    <a:cubicBezTo>
                      <a:pt x="1774008" y="122152"/>
                      <a:pt x="1708787" y="89588"/>
                      <a:pt x="1721113" y="42306"/>
                    </a:cubicBezTo>
                    <a:cubicBezTo>
                      <a:pt x="1734956" y="-10779"/>
                      <a:pt x="1864127" y="-64888"/>
                      <a:pt x="1944753" y="222031"/>
                    </a:cubicBezTo>
                    <a:cubicBezTo>
                      <a:pt x="1974046" y="326279"/>
                      <a:pt x="1956336" y="542356"/>
                      <a:pt x="1922363" y="612619"/>
                    </a:cubicBezTo>
                    <a:cubicBezTo>
                      <a:pt x="1814781" y="835110"/>
                      <a:pt x="1527793" y="920601"/>
                      <a:pt x="1527793" y="920601"/>
                    </a:cubicBezTo>
                    <a:cubicBezTo>
                      <a:pt x="1527793" y="920601"/>
                      <a:pt x="1664185" y="1072791"/>
                      <a:pt x="1729882" y="1313240"/>
                    </a:cubicBezTo>
                    <a:cubicBezTo>
                      <a:pt x="1775157" y="1478969"/>
                      <a:pt x="1761035" y="1727381"/>
                      <a:pt x="1761035" y="1727381"/>
                    </a:cubicBezTo>
                    <a:cubicBezTo>
                      <a:pt x="1761035" y="1727381"/>
                      <a:pt x="1563645" y="1428880"/>
                      <a:pt x="762618" y="1441904"/>
                    </a:cubicBezTo>
                    <a:cubicBezTo>
                      <a:pt x="348681" y="1448635"/>
                      <a:pt x="12505" y="1762299"/>
                      <a:pt x="12505" y="176229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6" name="Google Shape;1936;p19"/>
              <p:cNvSpPr/>
              <p:nvPr/>
            </p:nvSpPr>
            <p:spPr>
              <a:xfrm>
                <a:off x="1164012" y="3879578"/>
                <a:ext cx="312767" cy="267288"/>
              </a:xfrm>
              <a:custGeom>
                <a:rect b="b" l="l" r="r" t="t"/>
                <a:pathLst>
                  <a:path extrusionOk="0" h="267288" w="312767">
                    <a:moveTo>
                      <a:pt x="221907" y="6215"/>
                    </a:moveTo>
                    <a:cubicBezTo>
                      <a:pt x="177806" y="32066"/>
                      <a:pt x="177152" y="127423"/>
                      <a:pt x="177152" y="127430"/>
                    </a:cubicBezTo>
                    <a:cubicBezTo>
                      <a:pt x="177159" y="127423"/>
                      <a:pt x="136195" y="73683"/>
                      <a:pt x="91377" y="43515"/>
                    </a:cubicBezTo>
                    <a:cubicBezTo>
                      <a:pt x="60452" y="67607"/>
                      <a:pt x="28315" y="89889"/>
                      <a:pt x="0" y="114374"/>
                    </a:cubicBezTo>
                    <a:cubicBezTo>
                      <a:pt x="28385" y="187253"/>
                      <a:pt x="133750" y="267289"/>
                      <a:pt x="177152" y="267289"/>
                    </a:cubicBezTo>
                    <a:cubicBezTo>
                      <a:pt x="239147" y="267289"/>
                      <a:pt x="373437" y="56037"/>
                      <a:pt x="281584" y="9948"/>
                    </a:cubicBezTo>
                    <a:cubicBezTo>
                      <a:pt x="256070" y="-2859"/>
                      <a:pt x="236620" y="-2402"/>
                      <a:pt x="221907" y="6215"/>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7" name="Google Shape;1937;p19"/>
              <p:cNvSpPr/>
              <p:nvPr/>
            </p:nvSpPr>
            <p:spPr>
              <a:xfrm>
                <a:off x="897350" y="4304237"/>
                <a:ext cx="289248" cy="284583"/>
              </a:xfrm>
              <a:custGeom>
                <a:rect b="b" l="l" r="r" t="t"/>
                <a:pathLst>
                  <a:path extrusionOk="0" h="284583" w="289248">
                    <a:moveTo>
                      <a:pt x="190208" y="6726"/>
                    </a:moveTo>
                    <a:cubicBezTo>
                      <a:pt x="142081" y="34266"/>
                      <a:pt x="139859" y="135396"/>
                      <a:pt x="139859" y="135396"/>
                    </a:cubicBezTo>
                    <a:cubicBezTo>
                      <a:pt x="139859" y="135396"/>
                      <a:pt x="86182" y="66784"/>
                      <a:pt x="31699" y="38432"/>
                    </a:cubicBezTo>
                    <a:cubicBezTo>
                      <a:pt x="15056" y="89181"/>
                      <a:pt x="10808" y="143162"/>
                      <a:pt x="0" y="196934"/>
                    </a:cubicBezTo>
                    <a:cubicBezTo>
                      <a:pt x="47555" y="242851"/>
                      <a:pt x="109303" y="284583"/>
                      <a:pt x="139859" y="284583"/>
                    </a:cubicBezTo>
                    <a:cubicBezTo>
                      <a:pt x="207493" y="284583"/>
                      <a:pt x="355683" y="59552"/>
                      <a:pt x="255473" y="10460"/>
                    </a:cubicBezTo>
                    <a:cubicBezTo>
                      <a:pt x="227635" y="-3180"/>
                      <a:pt x="206248" y="-2449"/>
                      <a:pt x="190208" y="6726"/>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8" name="Google Shape;1938;p19"/>
              <p:cNvSpPr/>
              <p:nvPr/>
            </p:nvSpPr>
            <p:spPr>
              <a:xfrm>
                <a:off x="1391049" y="4346086"/>
                <a:ext cx="387788" cy="351344"/>
              </a:xfrm>
              <a:custGeom>
                <a:rect b="b" l="l" r="r" t="t"/>
                <a:pathLst>
                  <a:path extrusionOk="0" h="351344" w="387788">
                    <a:moveTo>
                      <a:pt x="224677" y="351345"/>
                    </a:moveTo>
                    <a:cubicBezTo>
                      <a:pt x="150756" y="351345"/>
                      <a:pt x="-84600" y="137547"/>
                      <a:pt x="31757" y="41230"/>
                    </a:cubicBezTo>
                    <a:cubicBezTo>
                      <a:pt x="105214" y="-19571"/>
                      <a:pt x="224677" y="167443"/>
                      <a:pt x="224677" y="167443"/>
                    </a:cubicBezTo>
                    <a:cubicBezTo>
                      <a:pt x="224677" y="167443"/>
                      <a:pt x="229141" y="-54674"/>
                      <a:pt x="350845" y="12738"/>
                    </a:cubicBezTo>
                    <a:cubicBezTo>
                      <a:pt x="460370" y="73412"/>
                      <a:pt x="298603" y="351345"/>
                      <a:pt x="224677" y="351345"/>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39" name="Google Shape;1939;p19"/>
              <p:cNvSpPr/>
              <p:nvPr/>
            </p:nvSpPr>
            <p:spPr>
              <a:xfrm>
                <a:off x="917658" y="4821060"/>
                <a:ext cx="329502" cy="308545"/>
              </a:xfrm>
              <a:custGeom>
                <a:rect b="b" l="l" r="r" t="t"/>
                <a:pathLst>
                  <a:path extrusionOk="0" h="308545" w="329502">
                    <a:moveTo>
                      <a:pt x="44957" y="6451"/>
                    </a:moveTo>
                    <a:cubicBezTo>
                      <a:pt x="-49963" y="64077"/>
                      <a:pt x="25113" y="235356"/>
                      <a:pt x="89712" y="308546"/>
                    </a:cubicBezTo>
                    <a:cubicBezTo>
                      <a:pt x="148367" y="266725"/>
                      <a:pt x="193776" y="242341"/>
                      <a:pt x="289242" y="198526"/>
                    </a:cubicBezTo>
                    <a:cubicBezTo>
                      <a:pt x="324510" y="138245"/>
                      <a:pt x="345992" y="74345"/>
                      <a:pt x="313486" y="40017"/>
                    </a:cubicBezTo>
                    <a:cubicBezTo>
                      <a:pt x="229126" y="-49073"/>
                      <a:pt x="173627" y="166820"/>
                      <a:pt x="173627" y="166820"/>
                    </a:cubicBezTo>
                    <a:cubicBezTo>
                      <a:pt x="173627" y="166820"/>
                      <a:pt x="119106" y="-38571"/>
                      <a:pt x="44957" y="6451"/>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0" name="Google Shape;1940;p19"/>
              <p:cNvSpPr/>
              <p:nvPr/>
            </p:nvSpPr>
            <p:spPr>
              <a:xfrm>
                <a:off x="1855770" y="4767813"/>
                <a:ext cx="302681" cy="203283"/>
              </a:xfrm>
              <a:custGeom>
                <a:rect b="b" l="l" r="r" t="t"/>
                <a:pathLst>
                  <a:path extrusionOk="0" h="203283" w="302681">
                    <a:moveTo>
                      <a:pt x="259282" y="7482"/>
                    </a:moveTo>
                    <a:cubicBezTo>
                      <a:pt x="153179" y="-42842"/>
                      <a:pt x="186555" y="177179"/>
                      <a:pt x="186555" y="177179"/>
                    </a:cubicBezTo>
                    <a:cubicBezTo>
                      <a:pt x="186555" y="177179"/>
                      <a:pt x="62000" y="8669"/>
                      <a:pt x="14997" y="78348"/>
                    </a:cubicBezTo>
                    <a:cubicBezTo>
                      <a:pt x="-3621" y="105938"/>
                      <a:pt x="-3437" y="137517"/>
                      <a:pt x="7536" y="169718"/>
                    </a:cubicBezTo>
                    <a:cubicBezTo>
                      <a:pt x="111047" y="178824"/>
                      <a:pt x="215511" y="184888"/>
                      <a:pt x="292848" y="203284"/>
                    </a:cubicBezTo>
                    <a:cubicBezTo>
                      <a:pt x="309745" y="120226"/>
                      <a:pt x="308621" y="30888"/>
                      <a:pt x="259282" y="7482"/>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1" name="Google Shape;1941;p19"/>
              <p:cNvSpPr/>
              <p:nvPr/>
            </p:nvSpPr>
            <p:spPr>
              <a:xfrm>
                <a:off x="2501522" y="4850983"/>
                <a:ext cx="105838" cy="245056"/>
              </a:xfrm>
              <a:custGeom>
                <a:rect b="b" l="l" r="r" t="t"/>
                <a:pathLst>
                  <a:path extrusionOk="0" h="245056" w="105838">
                    <a:moveTo>
                      <a:pt x="81594" y="4500"/>
                    </a:moveTo>
                    <a:cubicBezTo>
                      <a:pt x="64164" y="-53"/>
                      <a:pt x="46244" y="-4187"/>
                      <a:pt x="31245" y="8227"/>
                    </a:cubicBezTo>
                    <a:cubicBezTo>
                      <a:pt x="-42586" y="69333"/>
                      <a:pt x="27549" y="173969"/>
                      <a:pt x="105832" y="245057"/>
                    </a:cubicBezTo>
                    <a:cubicBezTo>
                      <a:pt x="106093" y="175061"/>
                      <a:pt x="97685" y="96867"/>
                      <a:pt x="81594" y="450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2" name="Google Shape;1942;p19"/>
              <p:cNvSpPr/>
              <p:nvPr/>
            </p:nvSpPr>
            <p:spPr>
              <a:xfrm>
                <a:off x="2133717" y="4420182"/>
                <a:ext cx="306546" cy="292346"/>
              </a:xfrm>
              <a:custGeom>
                <a:rect b="b" l="l" r="r" t="t"/>
                <a:pathLst>
                  <a:path extrusionOk="0" h="292346" w="306546">
                    <a:moveTo>
                      <a:pt x="96669" y="290007"/>
                    </a:moveTo>
                    <a:cubicBezTo>
                      <a:pt x="42358" y="266905"/>
                      <a:pt x="-63751" y="36273"/>
                      <a:pt x="51838" y="1869"/>
                    </a:cubicBezTo>
                    <a:cubicBezTo>
                      <a:pt x="124813" y="-19848"/>
                      <a:pt x="154143" y="154891"/>
                      <a:pt x="154143" y="154891"/>
                    </a:cubicBezTo>
                    <a:cubicBezTo>
                      <a:pt x="154143" y="154891"/>
                      <a:pt x="226831" y="-6913"/>
                      <a:pt x="295183" y="80653"/>
                    </a:cubicBezTo>
                    <a:cubicBezTo>
                      <a:pt x="356695" y="159457"/>
                      <a:pt x="150981" y="313108"/>
                      <a:pt x="96669" y="29000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3" name="Google Shape;1943;p19"/>
              <p:cNvSpPr/>
              <p:nvPr/>
            </p:nvSpPr>
            <p:spPr>
              <a:xfrm>
                <a:off x="2405893" y="3982745"/>
                <a:ext cx="283949" cy="281769"/>
              </a:xfrm>
              <a:custGeom>
                <a:rect b="b" l="l" r="r" t="t"/>
                <a:pathLst>
                  <a:path extrusionOk="0" h="281769" w="283949">
                    <a:moveTo>
                      <a:pt x="10625" y="260197"/>
                    </a:moveTo>
                    <a:cubicBezTo>
                      <a:pt x="-20878" y="214941"/>
                      <a:pt x="17375" y="-25565"/>
                      <a:pt x="129363" y="2229"/>
                    </a:cubicBezTo>
                    <a:cubicBezTo>
                      <a:pt x="200064" y="19774"/>
                      <a:pt x="129789" y="177254"/>
                      <a:pt x="129789" y="177254"/>
                    </a:cubicBezTo>
                    <a:cubicBezTo>
                      <a:pt x="129789" y="177254"/>
                      <a:pt x="275617" y="79813"/>
                      <a:pt x="283789" y="184721"/>
                    </a:cubicBezTo>
                    <a:cubicBezTo>
                      <a:pt x="291149" y="279133"/>
                      <a:pt x="42121" y="305454"/>
                      <a:pt x="10625" y="26019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4" name="Google Shape;1944;p19"/>
              <p:cNvSpPr/>
              <p:nvPr/>
            </p:nvSpPr>
            <p:spPr>
              <a:xfrm>
                <a:off x="2631516" y="3630033"/>
                <a:ext cx="166045" cy="239553"/>
              </a:xfrm>
              <a:custGeom>
                <a:rect b="b" l="l" r="r" t="t"/>
                <a:pathLst>
                  <a:path extrusionOk="0" h="239553" w="166045">
                    <a:moveTo>
                      <a:pt x="57892" y="287"/>
                    </a:moveTo>
                    <a:cubicBezTo>
                      <a:pt x="-37345" y="12225"/>
                      <a:pt x="5098" y="209513"/>
                      <a:pt x="42970" y="235249"/>
                    </a:cubicBezTo>
                    <a:cubicBezTo>
                      <a:pt x="62229" y="248337"/>
                      <a:pt x="118636" y="230169"/>
                      <a:pt x="166046" y="199816"/>
                    </a:cubicBezTo>
                    <a:cubicBezTo>
                      <a:pt x="165423" y="158471"/>
                      <a:pt x="167404" y="115660"/>
                      <a:pt x="160451" y="84202"/>
                    </a:cubicBezTo>
                    <a:cubicBezTo>
                      <a:pt x="133032" y="104040"/>
                      <a:pt x="110115" y="136418"/>
                      <a:pt x="110102" y="136418"/>
                    </a:cubicBezTo>
                    <a:cubicBezTo>
                      <a:pt x="110108" y="136412"/>
                      <a:pt x="118014" y="-7251"/>
                      <a:pt x="57892" y="28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5" name="Google Shape;1945;p19"/>
              <p:cNvSpPr/>
              <p:nvPr/>
            </p:nvSpPr>
            <p:spPr>
              <a:xfrm>
                <a:off x="2251372" y="3745934"/>
                <a:ext cx="214783" cy="142469"/>
              </a:xfrm>
              <a:custGeom>
                <a:rect b="b" l="l" r="r" t="t"/>
                <a:pathLst>
                  <a:path extrusionOk="0" h="142469" w="214783">
                    <a:moveTo>
                      <a:pt x="10999" y="0"/>
                    </a:moveTo>
                    <a:cubicBezTo>
                      <a:pt x="-3708" y="51460"/>
                      <a:pt x="-3625" y="112985"/>
                      <a:pt x="10999" y="130537"/>
                    </a:cubicBezTo>
                    <a:cubicBezTo>
                      <a:pt x="37834" y="162738"/>
                      <a:pt x="225934" y="127070"/>
                      <a:pt x="214262" y="55943"/>
                    </a:cubicBezTo>
                    <a:cubicBezTo>
                      <a:pt x="201296" y="-23082"/>
                      <a:pt x="96781" y="59677"/>
                      <a:pt x="96781" y="59677"/>
                    </a:cubicBezTo>
                    <a:cubicBezTo>
                      <a:pt x="96781" y="59677"/>
                      <a:pt x="103404" y="35414"/>
                      <a:pt x="107970" y="14922"/>
                    </a:cubicBezTo>
                    <a:cubicBezTo>
                      <a:pt x="72480" y="13081"/>
                      <a:pt x="43759" y="4140"/>
                      <a:pt x="10999" y="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6" name="Google Shape;1946;p19"/>
              <p:cNvSpPr/>
              <p:nvPr/>
            </p:nvSpPr>
            <p:spPr>
              <a:xfrm>
                <a:off x="1823915" y="3883532"/>
                <a:ext cx="296108" cy="246168"/>
              </a:xfrm>
              <a:custGeom>
                <a:rect b="b" l="l" r="r" t="t"/>
                <a:pathLst>
                  <a:path extrusionOk="0" h="246168" w="296108">
                    <a:moveTo>
                      <a:pt x="143003" y="245853"/>
                    </a:moveTo>
                    <a:cubicBezTo>
                      <a:pt x="87358" y="237090"/>
                      <a:pt x="-66153" y="59010"/>
                      <a:pt x="32094" y="5150"/>
                    </a:cubicBezTo>
                    <a:cubicBezTo>
                      <a:pt x="94108" y="-28854"/>
                      <a:pt x="163349" y="116669"/>
                      <a:pt x="163349" y="116669"/>
                    </a:cubicBezTo>
                    <a:cubicBezTo>
                      <a:pt x="163349" y="116669"/>
                      <a:pt x="191276" y="-38824"/>
                      <a:pt x="275426" y="22955"/>
                    </a:cubicBezTo>
                    <a:cubicBezTo>
                      <a:pt x="351163" y="78562"/>
                      <a:pt x="198648" y="254616"/>
                      <a:pt x="143003" y="245853"/>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47" name="Google Shape;1947;p19"/>
              <p:cNvSpPr/>
              <p:nvPr/>
            </p:nvSpPr>
            <p:spPr>
              <a:xfrm>
                <a:off x="1624615" y="3699711"/>
                <a:ext cx="212585" cy="94711"/>
              </a:xfrm>
              <a:custGeom>
                <a:rect b="b" l="l" r="r" t="t"/>
                <a:pathLst>
                  <a:path extrusionOk="0" h="94711" w="212585">
                    <a:moveTo>
                      <a:pt x="83915" y="1468"/>
                    </a:moveTo>
                    <a:cubicBezTo>
                      <a:pt x="55397" y="4357"/>
                      <a:pt x="28118" y="16626"/>
                      <a:pt x="0" y="23846"/>
                    </a:cubicBezTo>
                    <a:cubicBezTo>
                      <a:pt x="44698" y="64117"/>
                      <a:pt x="90742" y="94705"/>
                      <a:pt x="117481" y="94712"/>
                    </a:cubicBezTo>
                    <a:cubicBezTo>
                      <a:pt x="143986" y="94705"/>
                      <a:pt x="180054" y="55697"/>
                      <a:pt x="212585" y="7063"/>
                    </a:cubicBezTo>
                    <a:cubicBezTo>
                      <a:pt x="168840" y="6015"/>
                      <a:pt x="133985" y="-3605"/>
                      <a:pt x="83915" y="1468"/>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948" name="Google Shape;1948;p19"/>
              <p:cNvGrpSpPr/>
              <p:nvPr/>
            </p:nvGrpSpPr>
            <p:grpSpPr>
              <a:xfrm>
                <a:off x="850749" y="3479411"/>
                <a:ext cx="1959550" cy="1762297"/>
                <a:chOff x="850749" y="3479411"/>
                <a:chExt cx="1959550" cy="1762297"/>
              </a:xfrm>
            </p:grpSpPr>
            <p:sp>
              <p:nvSpPr>
                <p:cNvPr id="1949" name="Google Shape;1949;p19"/>
                <p:cNvSpPr/>
                <p:nvPr/>
              </p:nvSpPr>
              <p:spPr>
                <a:xfrm>
                  <a:off x="850749" y="3479411"/>
                  <a:ext cx="1959550" cy="1762297"/>
                </a:xfrm>
                <a:custGeom>
                  <a:rect b="b" l="l" r="r" t="t"/>
                  <a:pathLst>
                    <a:path extrusionOk="0" h="1762297" w="1959550">
                      <a:moveTo>
                        <a:pt x="12507" y="1762298"/>
                      </a:moveTo>
                      <a:cubicBezTo>
                        <a:pt x="12507" y="1762298"/>
                        <a:pt x="-84648" y="876981"/>
                        <a:pt x="262602" y="563335"/>
                      </a:cubicBezTo>
                      <a:cubicBezTo>
                        <a:pt x="422400" y="419000"/>
                        <a:pt x="638052" y="250356"/>
                        <a:pt x="863204" y="227547"/>
                      </a:cubicBezTo>
                      <a:cubicBezTo>
                        <a:pt x="1127307" y="200795"/>
                        <a:pt x="1286590" y="274760"/>
                        <a:pt x="1519483" y="285681"/>
                      </a:cubicBezTo>
                      <a:cubicBezTo>
                        <a:pt x="1804776" y="299061"/>
                        <a:pt x="1774010" y="122150"/>
                        <a:pt x="1774010" y="122150"/>
                      </a:cubicBezTo>
                      <a:cubicBezTo>
                        <a:pt x="1774010" y="122150"/>
                        <a:pt x="1708783" y="89593"/>
                        <a:pt x="1721115" y="42311"/>
                      </a:cubicBezTo>
                      <a:cubicBezTo>
                        <a:pt x="1734951" y="-10781"/>
                        <a:pt x="1864129" y="-64889"/>
                        <a:pt x="1944749" y="222029"/>
                      </a:cubicBezTo>
                      <a:cubicBezTo>
                        <a:pt x="1974041" y="326277"/>
                        <a:pt x="1956331" y="542355"/>
                        <a:pt x="1922359" y="612618"/>
                      </a:cubicBezTo>
                      <a:cubicBezTo>
                        <a:pt x="1814783" y="835109"/>
                        <a:pt x="1527789" y="920599"/>
                        <a:pt x="1527789" y="920599"/>
                      </a:cubicBezTo>
                      <a:cubicBezTo>
                        <a:pt x="1527789" y="920599"/>
                        <a:pt x="1664180" y="1072790"/>
                        <a:pt x="1729878" y="1313245"/>
                      </a:cubicBezTo>
                      <a:cubicBezTo>
                        <a:pt x="1775159" y="1478967"/>
                        <a:pt x="1761031" y="1727379"/>
                        <a:pt x="1761031" y="1727379"/>
                      </a:cubicBezTo>
                      <a:cubicBezTo>
                        <a:pt x="1761031" y="1727379"/>
                        <a:pt x="1563641" y="1428885"/>
                        <a:pt x="762614" y="1441909"/>
                      </a:cubicBezTo>
                      <a:cubicBezTo>
                        <a:pt x="348676" y="1448640"/>
                        <a:pt x="12507" y="1762298"/>
                        <a:pt x="12507" y="1762298"/>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0" name="Google Shape;1950;p19"/>
                <p:cNvSpPr/>
                <p:nvPr/>
              </p:nvSpPr>
              <p:spPr>
                <a:xfrm>
                  <a:off x="2145988" y="4154703"/>
                  <a:ext cx="239204" cy="253885"/>
                </a:xfrm>
                <a:custGeom>
                  <a:rect b="b" l="l" r="r" t="t"/>
                  <a:pathLst>
                    <a:path extrusionOk="0" h="253885" w="239204">
                      <a:moveTo>
                        <a:pt x="239205" y="253886"/>
                      </a:moveTo>
                      <a:cubicBezTo>
                        <a:pt x="239205" y="253886"/>
                        <a:pt x="183305" y="190208"/>
                        <a:pt x="121336" y="120142"/>
                      </a:cubicBezTo>
                      <a:cubicBezTo>
                        <a:pt x="59373" y="50070"/>
                        <a:pt x="0" y="0"/>
                        <a:pt x="0"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951" name="Google Shape;1951;p19"/>
            <p:cNvSpPr/>
            <p:nvPr/>
          </p:nvSpPr>
          <p:spPr>
            <a:xfrm>
              <a:off x="2494586" y="5501438"/>
              <a:ext cx="371185" cy="234083"/>
            </a:xfrm>
            <a:custGeom>
              <a:rect b="b" l="l" r="r" t="t"/>
              <a:pathLst>
                <a:path extrusionOk="0" h="330860" w="524643">
                  <a:moveTo>
                    <a:pt x="0" y="165430"/>
                  </a:moveTo>
                  <a:cubicBezTo>
                    <a:pt x="0" y="74066"/>
                    <a:pt x="117443" y="0"/>
                    <a:pt x="262325" y="0"/>
                  </a:cubicBezTo>
                  <a:cubicBezTo>
                    <a:pt x="407200" y="0"/>
                    <a:pt x="524643" y="74066"/>
                    <a:pt x="524643" y="165430"/>
                  </a:cubicBezTo>
                  <a:cubicBezTo>
                    <a:pt x="524643" y="256794"/>
                    <a:pt x="407200" y="330860"/>
                    <a:pt x="262325" y="330860"/>
                  </a:cubicBezTo>
                  <a:cubicBezTo>
                    <a:pt x="117443" y="330860"/>
                    <a:pt x="0" y="256794"/>
                    <a:pt x="0" y="165430"/>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952" name="Google Shape;1952;p19"/>
          <p:cNvGrpSpPr/>
          <p:nvPr/>
        </p:nvGrpSpPr>
        <p:grpSpPr>
          <a:xfrm>
            <a:off x="3087898" y="4838039"/>
            <a:ext cx="1459323" cy="1981056"/>
            <a:chOff x="3621505" y="4641760"/>
            <a:chExt cx="1617696" cy="2196049"/>
          </a:xfrm>
        </p:grpSpPr>
        <p:sp>
          <p:nvSpPr>
            <p:cNvPr id="1953" name="Google Shape;1953;p19"/>
            <p:cNvSpPr/>
            <p:nvPr/>
          </p:nvSpPr>
          <p:spPr>
            <a:xfrm>
              <a:off x="4277462" y="6576756"/>
              <a:ext cx="338560" cy="261052"/>
            </a:xfrm>
            <a:custGeom>
              <a:rect b="b" l="l" r="r" t="t"/>
              <a:pathLst>
                <a:path extrusionOk="0" h="368978" w="478530">
                  <a:moveTo>
                    <a:pt x="240062" y="1286"/>
                  </a:moveTo>
                  <a:cubicBezTo>
                    <a:pt x="493966" y="26546"/>
                    <a:pt x="504431" y="243081"/>
                    <a:pt x="455301" y="318392"/>
                  </a:cubicBezTo>
                  <a:cubicBezTo>
                    <a:pt x="406165" y="393766"/>
                    <a:pt x="77603" y="383226"/>
                    <a:pt x="19450" y="298008"/>
                  </a:cubicBezTo>
                  <a:cubicBezTo>
                    <a:pt x="-38703" y="212791"/>
                    <a:pt x="33179" y="-19295"/>
                    <a:pt x="240062" y="1286"/>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4" name="Google Shape;1954;p19"/>
            <p:cNvSpPr/>
            <p:nvPr/>
          </p:nvSpPr>
          <p:spPr>
            <a:xfrm>
              <a:off x="4735965" y="6544599"/>
              <a:ext cx="338605" cy="259245"/>
            </a:xfrm>
            <a:custGeom>
              <a:rect b="b" l="l" r="r" t="t"/>
              <a:pathLst>
                <a:path extrusionOk="0" h="366424" w="478594">
                  <a:moveTo>
                    <a:pt x="220080" y="13"/>
                  </a:moveTo>
                  <a:cubicBezTo>
                    <a:pt x="475223" y="2521"/>
                    <a:pt x="504960" y="217227"/>
                    <a:pt x="462745" y="296666"/>
                  </a:cubicBezTo>
                  <a:cubicBezTo>
                    <a:pt x="420530" y="376105"/>
                    <a:pt x="92337" y="394900"/>
                    <a:pt x="26817" y="315208"/>
                  </a:cubicBezTo>
                  <a:cubicBezTo>
                    <a:pt x="-38708" y="235515"/>
                    <a:pt x="12181" y="-2032"/>
                    <a:pt x="220080" y="13"/>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955" name="Google Shape;1955;p19"/>
            <p:cNvGrpSpPr/>
            <p:nvPr/>
          </p:nvGrpSpPr>
          <p:grpSpPr>
            <a:xfrm>
              <a:off x="4026548" y="5660329"/>
              <a:ext cx="1166760" cy="1037731"/>
              <a:chOff x="937015" y="4907495"/>
              <a:chExt cx="1646803" cy="1464894"/>
            </a:xfrm>
          </p:grpSpPr>
          <p:sp>
            <p:nvSpPr>
              <p:cNvPr id="1956" name="Google Shape;1956;p19"/>
              <p:cNvSpPr/>
              <p:nvPr/>
            </p:nvSpPr>
            <p:spPr>
              <a:xfrm>
                <a:off x="937015" y="4907495"/>
                <a:ext cx="1646803" cy="1464894"/>
              </a:xfrm>
              <a:custGeom>
                <a:rect b="b" l="l" r="r" t="t"/>
                <a:pathLst>
                  <a:path extrusionOk="0" h="1464894" w="1646803">
                    <a:moveTo>
                      <a:pt x="173790" y="41135"/>
                    </a:moveTo>
                    <a:cubicBezTo>
                      <a:pt x="173790" y="41135"/>
                      <a:pt x="-47297" y="1242562"/>
                      <a:pt x="9256" y="1331684"/>
                    </a:cubicBezTo>
                    <a:cubicBezTo>
                      <a:pt x="45679" y="1389075"/>
                      <a:pt x="443970" y="1456855"/>
                      <a:pt x="851100" y="1464475"/>
                    </a:cubicBezTo>
                    <a:cubicBezTo>
                      <a:pt x="1263819" y="1472222"/>
                      <a:pt x="1618593" y="1371105"/>
                      <a:pt x="1646013" y="1278554"/>
                    </a:cubicBezTo>
                    <a:cubicBezTo>
                      <a:pt x="1662821" y="1221816"/>
                      <a:pt x="1406071" y="0"/>
                      <a:pt x="1406071" y="0"/>
                    </a:cubicBezTo>
                    <a:lnTo>
                      <a:pt x="173790" y="41135"/>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7" name="Google Shape;1957;p19"/>
              <p:cNvSpPr/>
              <p:nvPr/>
            </p:nvSpPr>
            <p:spPr>
              <a:xfrm>
                <a:off x="954150" y="6137693"/>
                <a:ext cx="1605902" cy="114707"/>
              </a:xfrm>
              <a:custGeom>
                <a:rect b="b" l="l" r="r" t="t"/>
                <a:pathLst>
                  <a:path extrusionOk="0" h="114707" w="1605902">
                    <a:moveTo>
                      <a:pt x="0" y="17317"/>
                    </a:moveTo>
                    <a:cubicBezTo>
                      <a:pt x="0" y="17317"/>
                      <a:pt x="389223" y="118897"/>
                      <a:pt x="790696" y="114573"/>
                    </a:cubicBezTo>
                    <a:cubicBezTo>
                      <a:pt x="1192168" y="110242"/>
                      <a:pt x="1605902" y="0"/>
                      <a:pt x="1605902"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8" name="Google Shape;1958;p19"/>
              <p:cNvSpPr/>
              <p:nvPr/>
            </p:nvSpPr>
            <p:spPr>
              <a:xfrm>
                <a:off x="957154" y="6001835"/>
                <a:ext cx="1590776" cy="128307"/>
              </a:xfrm>
              <a:custGeom>
                <a:rect b="b" l="l" r="r" t="t"/>
                <a:pathLst>
                  <a:path extrusionOk="0" h="128307" w="1590776">
                    <a:moveTo>
                      <a:pt x="0" y="56471"/>
                    </a:moveTo>
                    <a:cubicBezTo>
                      <a:pt x="0" y="56471"/>
                      <a:pt x="404838" y="137179"/>
                      <a:pt x="790969" y="127502"/>
                    </a:cubicBezTo>
                    <a:cubicBezTo>
                      <a:pt x="1177100" y="117824"/>
                      <a:pt x="1590777" y="0"/>
                      <a:pt x="1590777"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959" name="Google Shape;1959;p19"/>
            <p:cNvSpPr/>
            <p:nvPr/>
          </p:nvSpPr>
          <p:spPr>
            <a:xfrm>
              <a:off x="3937544" y="5661319"/>
              <a:ext cx="1301637" cy="1013542"/>
            </a:xfrm>
            <a:custGeom>
              <a:rect b="b" l="l" r="r" t="t"/>
              <a:pathLst>
                <a:path extrusionOk="0" h="1432568" w="1839770">
                  <a:moveTo>
                    <a:pt x="108722" y="42881"/>
                  </a:moveTo>
                  <a:cubicBezTo>
                    <a:pt x="-14221" y="324967"/>
                    <a:pt x="234731" y="311130"/>
                    <a:pt x="195291" y="225837"/>
                  </a:cubicBezTo>
                  <a:cubicBezTo>
                    <a:pt x="143431" y="113690"/>
                    <a:pt x="-87138" y="367848"/>
                    <a:pt x="35449" y="554373"/>
                  </a:cubicBezTo>
                  <a:cubicBezTo>
                    <a:pt x="140465" y="714152"/>
                    <a:pt x="211509" y="648106"/>
                    <a:pt x="166786" y="613187"/>
                  </a:cubicBezTo>
                  <a:cubicBezTo>
                    <a:pt x="115954" y="573493"/>
                    <a:pt x="13675" y="836485"/>
                    <a:pt x="116532" y="925398"/>
                  </a:cubicBezTo>
                  <a:cubicBezTo>
                    <a:pt x="254670" y="1044809"/>
                    <a:pt x="360417" y="935221"/>
                    <a:pt x="304460" y="919200"/>
                  </a:cubicBezTo>
                  <a:cubicBezTo>
                    <a:pt x="264639" y="907795"/>
                    <a:pt x="182020" y="1117479"/>
                    <a:pt x="336090" y="1202162"/>
                  </a:cubicBezTo>
                  <a:cubicBezTo>
                    <a:pt x="581263" y="1336928"/>
                    <a:pt x="633930" y="1121098"/>
                    <a:pt x="570608" y="1143660"/>
                  </a:cubicBezTo>
                  <a:cubicBezTo>
                    <a:pt x="501412" y="1168317"/>
                    <a:pt x="638521" y="1428425"/>
                    <a:pt x="834476" y="1432483"/>
                  </a:cubicBezTo>
                  <a:cubicBezTo>
                    <a:pt x="1052522" y="1436998"/>
                    <a:pt x="1141263" y="1259833"/>
                    <a:pt x="1144413" y="1220247"/>
                  </a:cubicBezTo>
                  <a:cubicBezTo>
                    <a:pt x="1148522" y="1168717"/>
                    <a:pt x="1088235" y="1151134"/>
                    <a:pt x="1084774" y="1209503"/>
                  </a:cubicBezTo>
                  <a:cubicBezTo>
                    <a:pt x="1079230" y="1303070"/>
                    <a:pt x="1200229" y="1398060"/>
                    <a:pt x="1380754" y="1313211"/>
                  </a:cubicBezTo>
                  <a:cubicBezTo>
                    <a:pt x="1568606" y="1224921"/>
                    <a:pt x="1554972" y="929995"/>
                    <a:pt x="1489447" y="970229"/>
                  </a:cubicBezTo>
                  <a:cubicBezTo>
                    <a:pt x="1441244" y="999826"/>
                    <a:pt x="1663278" y="1161414"/>
                    <a:pt x="1779781" y="978268"/>
                  </a:cubicBezTo>
                  <a:cubicBezTo>
                    <a:pt x="1908597" y="775773"/>
                    <a:pt x="1663316" y="690689"/>
                    <a:pt x="1665449" y="722020"/>
                  </a:cubicBezTo>
                  <a:cubicBezTo>
                    <a:pt x="1667748" y="755783"/>
                    <a:pt x="1755378" y="694035"/>
                    <a:pt x="1801460" y="596588"/>
                  </a:cubicBezTo>
                  <a:cubicBezTo>
                    <a:pt x="1922764" y="340061"/>
                    <a:pt x="1724886" y="201580"/>
                    <a:pt x="1638424" y="177736"/>
                  </a:cubicBezTo>
                  <a:cubicBezTo>
                    <a:pt x="1548705" y="152990"/>
                    <a:pt x="1571171" y="262883"/>
                    <a:pt x="1632493" y="217423"/>
                  </a:cubicBezTo>
                  <a:cubicBezTo>
                    <a:pt x="1720104" y="152475"/>
                    <a:pt x="1664910" y="-5462"/>
                    <a:pt x="1558541" y="146"/>
                  </a:cubicBezTo>
                  <a:lnTo>
                    <a:pt x="108722" y="42881"/>
                  </a:ln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960" name="Google Shape;1960;p19"/>
            <p:cNvGrpSpPr/>
            <p:nvPr/>
          </p:nvGrpSpPr>
          <p:grpSpPr>
            <a:xfrm>
              <a:off x="3621505" y="4641760"/>
              <a:ext cx="1617696" cy="1332266"/>
              <a:chOff x="486065" y="3539616"/>
              <a:chExt cx="1900935" cy="1611157"/>
            </a:xfrm>
          </p:grpSpPr>
          <p:sp>
            <p:nvSpPr>
              <p:cNvPr id="1961" name="Google Shape;1961;p19"/>
              <p:cNvSpPr/>
              <p:nvPr/>
            </p:nvSpPr>
            <p:spPr>
              <a:xfrm>
                <a:off x="495115" y="3541877"/>
                <a:ext cx="1891885" cy="1608896"/>
              </a:xfrm>
              <a:custGeom>
                <a:rect b="b" l="l" r="r" t="t"/>
                <a:pathLst>
                  <a:path extrusionOk="0" h="1608896" w="1891885">
                    <a:moveTo>
                      <a:pt x="403950" y="1608897"/>
                    </a:moveTo>
                    <a:cubicBezTo>
                      <a:pt x="403950" y="1608897"/>
                      <a:pt x="355057" y="1472648"/>
                      <a:pt x="354303" y="1326847"/>
                    </a:cubicBezTo>
                    <a:cubicBezTo>
                      <a:pt x="353234" y="1117572"/>
                      <a:pt x="462459" y="931172"/>
                      <a:pt x="407973" y="611101"/>
                    </a:cubicBezTo>
                    <a:cubicBezTo>
                      <a:pt x="375607" y="420994"/>
                      <a:pt x="92615" y="451977"/>
                      <a:pt x="22039" y="245592"/>
                    </a:cubicBezTo>
                    <a:cubicBezTo>
                      <a:pt x="-65379" y="-10126"/>
                      <a:pt x="135475" y="55"/>
                      <a:pt x="135475" y="55"/>
                    </a:cubicBezTo>
                    <a:cubicBezTo>
                      <a:pt x="135475" y="55"/>
                      <a:pt x="99905" y="114560"/>
                      <a:pt x="197818" y="145668"/>
                    </a:cubicBezTo>
                    <a:cubicBezTo>
                      <a:pt x="295731" y="176777"/>
                      <a:pt x="693291" y="114811"/>
                      <a:pt x="997085" y="229755"/>
                    </a:cubicBezTo>
                    <a:cubicBezTo>
                      <a:pt x="2007324" y="611981"/>
                      <a:pt x="1887478" y="1535682"/>
                      <a:pt x="1887478" y="1535682"/>
                    </a:cubicBezTo>
                    <a:cubicBezTo>
                      <a:pt x="1887478" y="1535682"/>
                      <a:pt x="1617117" y="1216679"/>
                      <a:pt x="1143703" y="1250616"/>
                    </a:cubicBezTo>
                    <a:cubicBezTo>
                      <a:pt x="474463" y="1298504"/>
                      <a:pt x="403950" y="1608897"/>
                      <a:pt x="403950" y="160889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2" name="Google Shape;1962;p19"/>
              <p:cNvSpPr/>
              <p:nvPr/>
            </p:nvSpPr>
            <p:spPr>
              <a:xfrm>
                <a:off x="849983" y="4365291"/>
                <a:ext cx="1491508" cy="473141"/>
              </a:xfrm>
              <a:custGeom>
                <a:rect b="b" l="l" r="r" t="t"/>
                <a:pathLst>
                  <a:path extrusionOk="0" h="473141" w="1491508">
                    <a:moveTo>
                      <a:pt x="42986" y="204540"/>
                    </a:moveTo>
                    <a:cubicBezTo>
                      <a:pt x="42986" y="204540"/>
                      <a:pt x="371039" y="45039"/>
                      <a:pt x="709021" y="9154"/>
                    </a:cubicBezTo>
                    <a:cubicBezTo>
                      <a:pt x="1047004" y="-26731"/>
                      <a:pt x="1403965" y="54466"/>
                      <a:pt x="1403965" y="54466"/>
                    </a:cubicBezTo>
                    <a:lnTo>
                      <a:pt x="1491509" y="284731"/>
                    </a:lnTo>
                    <a:cubicBezTo>
                      <a:pt x="1491509" y="284731"/>
                      <a:pt x="1086785" y="178837"/>
                      <a:pt x="717254" y="224651"/>
                    </a:cubicBezTo>
                    <a:cubicBezTo>
                      <a:pt x="347723" y="270465"/>
                      <a:pt x="0" y="473141"/>
                      <a:pt x="0" y="473141"/>
                    </a:cubicBezTo>
                    <a:lnTo>
                      <a:pt x="42986" y="204540"/>
                    </a:lnTo>
                    <a:close/>
                  </a:path>
                </a:pathLst>
              </a:custGeom>
              <a:solidFill>
                <a:srgbClr val="F8F3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3" name="Google Shape;1963;p19"/>
              <p:cNvSpPr/>
              <p:nvPr/>
            </p:nvSpPr>
            <p:spPr>
              <a:xfrm>
                <a:off x="906858" y="3913511"/>
                <a:ext cx="1118270" cy="437052"/>
              </a:xfrm>
              <a:custGeom>
                <a:rect b="b" l="l" r="r" t="t"/>
                <a:pathLst>
                  <a:path extrusionOk="0" h="437052" w="1118270">
                    <a:moveTo>
                      <a:pt x="0" y="263662"/>
                    </a:moveTo>
                    <a:cubicBezTo>
                      <a:pt x="0" y="263662"/>
                      <a:pt x="145487" y="127477"/>
                      <a:pt x="412580" y="54450"/>
                    </a:cubicBezTo>
                    <a:cubicBezTo>
                      <a:pt x="635304" y="-6447"/>
                      <a:pt x="876504" y="215"/>
                      <a:pt x="876504" y="215"/>
                    </a:cubicBezTo>
                    <a:lnTo>
                      <a:pt x="1118270" y="190008"/>
                    </a:lnTo>
                    <a:cubicBezTo>
                      <a:pt x="1118270" y="190008"/>
                      <a:pt x="877950" y="124523"/>
                      <a:pt x="518663" y="209238"/>
                    </a:cubicBezTo>
                    <a:cubicBezTo>
                      <a:pt x="193564" y="285910"/>
                      <a:pt x="11186" y="437053"/>
                      <a:pt x="11186" y="437053"/>
                    </a:cubicBezTo>
                    <a:lnTo>
                      <a:pt x="0" y="263662"/>
                    </a:lnTo>
                    <a:close/>
                  </a:path>
                </a:pathLst>
              </a:custGeom>
              <a:solidFill>
                <a:srgbClr val="F8F3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4" name="Google Shape;1964;p19"/>
              <p:cNvSpPr/>
              <p:nvPr/>
            </p:nvSpPr>
            <p:spPr>
              <a:xfrm>
                <a:off x="748299" y="3697475"/>
                <a:ext cx="388007" cy="362994"/>
              </a:xfrm>
              <a:custGeom>
                <a:rect b="b" l="l" r="r" t="t"/>
                <a:pathLst>
                  <a:path extrusionOk="0" h="362994" w="388007">
                    <a:moveTo>
                      <a:pt x="0" y="290911"/>
                    </a:moveTo>
                    <a:cubicBezTo>
                      <a:pt x="0" y="290911"/>
                      <a:pt x="31863" y="202676"/>
                      <a:pt x="81322" y="129965"/>
                    </a:cubicBezTo>
                    <a:cubicBezTo>
                      <a:pt x="130781" y="57252"/>
                      <a:pt x="197900" y="0"/>
                      <a:pt x="197900" y="0"/>
                    </a:cubicBezTo>
                    <a:lnTo>
                      <a:pt x="388007" y="5530"/>
                    </a:lnTo>
                    <a:cubicBezTo>
                      <a:pt x="388007" y="5530"/>
                      <a:pt x="302223" y="88361"/>
                      <a:pt x="232151" y="177727"/>
                    </a:cubicBezTo>
                    <a:cubicBezTo>
                      <a:pt x="162078" y="267093"/>
                      <a:pt x="107717" y="362995"/>
                      <a:pt x="107717" y="362995"/>
                    </a:cubicBezTo>
                    <a:lnTo>
                      <a:pt x="0" y="290911"/>
                    </a:lnTo>
                    <a:close/>
                  </a:path>
                </a:pathLst>
              </a:custGeom>
              <a:solidFill>
                <a:srgbClr val="F8F3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965" name="Google Shape;1965;p19"/>
              <p:cNvGrpSpPr/>
              <p:nvPr/>
            </p:nvGrpSpPr>
            <p:grpSpPr>
              <a:xfrm>
                <a:off x="791398" y="3698480"/>
                <a:ext cx="1422121" cy="984472"/>
                <a:chOff x="791398" y="3698480"/>
                <a:chExt cx="1422121" cy="984472"/>
              </a:xfrm>
            </p:grpSpPr>
            <p:sp>
              <p:nvSpPr>
                <p:cNvPr id="1966" name="Google Shape;1966;p19"/>
                <p:cNvSpPr/>
                <p:nvPr/>
              </p:nvSpPr>
              <p:spPr>
                <a:xfrm>
                  <a:off x="925931" y="4552434"/>
                  <a:ext cx="167488" cy="130518"/>
                </a:xfrm>
                <a:custGeom>
                  <a:rect b="b" l="l" r="r" t="t"/>
                  <a:pathLst>
                    <a:path extrusionOk="0" h="130518" w="167488">
                      <a:moveTo>
                        <a:pt x="117050" y="129765"/>
                      </a:moveTo>
                      <a:cubicBezTo>
                        <a:pt x="85188" y="137243"/>
                        <a:pt x="-33402" y="87721"/>
                        <a:pt x="9082" y="42975"/>
                      </a:cubicBezTo>
                      <a:cubicBezTo>
                        <a:pt x="35854" y="14758"/>
                        <a:pt x="102344" y="66731"/>
                        <a:pt x="102344" y="66731"/>
                      </a:cubicBezTo>
                      <a:cubicBezTo>
                        <a:pt x="102344" y="66731"/>
                        <a:pt x="86507" y="-9815"/>
                        <a:pt x="144325" y="1057"/>
                      </a:cubicBezTo>
                      <a:cubicBezTo>
                        <a:pt x="196361" y="10798"/>
                        <a:pt x="148913" y="122286"/>
                        <a:pt x="117050" y="12976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7" name="Google Shape;1967;p19"/>
                <p:cNvSpPr/>
                <p:nvPr/>
              </p:nvSpPr>
              <p:spPr>
                <a:xfrm>
                  <a:off x="1274359" y="4447806"/>
                  <a:ext cx="170431" cy="126983"/>
                </a:xfrm>
                <a:custGeom>
                  <a:rect b="b" l="l" r="r" t="t"/>
                  <a:pathLst>
                    <a:path extrusionOk="0" h="126983" w="170431">
                      <a:moveTo>
                        <a:pt x="107736" y="126864"/>
                      </a:moveTo>
                      <a:cubicBezTo>
                        <a:pt x="75182" y="130132"/>
                        <a:pt x="-36055" y="65841"/>
                        <a:pt x="11771" y="26940"/>
                      </a:cubicBezTo>
                      <a:cubicBezTo>
                        <a:pt x="41999" y="2367"/>
                        <a:pt x="101200" y="62510"/>
                        <a:pt x="101200" y="62510"/>
                      </a:cubicBezTo>
                      <a:cubicBezTo>
                        <a:pt x="101200" y="62510"/>
                        <a:pt x="95292" y="-15418"/>
                        <a:pt x="151287" y="2744"/>
                      </a:cubicBezTo>
                      <a:cubicBezTo>
                        <a:pt x="201689" y="19085"/>
                        <a:pt x="140290" y="123596"/>
                        <a:pt x="107736" y="12686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8" name="Google Shape;1968;p19"/>
                <p:cNvSpPr/>
                <p:nvPr/>
              </p:nvSpPr>
              <p:spPr>
                <a:xfrm>
                  <a:off x="1656739" y="4406016"/>
                  <a:ext cx="171892" cy="120870"/>
                </a:xfrm>
                <a:custGeom>
                  <a:rect b="b" l="l" r="r" t="t"/>
                  <a:pathLst>
                    <a:path extrusionOk="0" h="120870" w="171892">
                      <a:moveTo>
                        <a:pt x="93378" y="120830"/>
                      </a:moveTo>
                      <a:cubicBezTo>
                        <a:pt x="60761" y="118567"/>
                        <a:pt x="-38032" y="36365"/>
                        <a:pt x="15701" y="6137"/>
                      </a:cubicBezTo>
                      <a:cubicBezTo>
                        <a:pt x="49638" y="-12968"/>
                        <a:pt x="97840" y="56287"/>
                        <a:pt x="97840" y="56287"/>
                      </a:cubicBezTo>
                      <a:cubicBezTo>
                        <a:pt x="97840" y="56287"/>
                        <a:pt x="105193" y="-21515"/>
                        <a:pt x="157292" y="5823"/>
                      </a:cubicBezTo>
                      <a:cubicBezTo>
                        <a:pt x="204174" y="30521"/>
                        <a:pt x="125995" y="123092"/>
                        <a:pt x="93378" y="12083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9" name="Google Shape;1969;p19"/>
                <p:cNvSpPr/>
                <p:nvPr/>
              </p:nvSpPr>
              <p:spPr>
                <a:xfrm>
                  <a:off x="2055306" y="4427793"/>
                  <a:ext cx="158213" cy="125369"/>
                </a:xfrm>
                <a:custGeom>
                  <a:rect b="b" l="l" r="r" t="t"/>
                  <a:pathLst>
                    <a:path extrusionOk="0" h="125369" w="158213">
                      <a:moveTo>
                        <a:pt x="67170" y="124693"/>
                      </a:moveTo>
                      <a:cubicBezTo>
                        <a:pt x="37884" y="116208"/>
                        <a:pt x="-35142" y="19364"/>
                        <a:pt x="20099" y="1202"/>
                      </a:cubicBezTo>
                      <a:cubicBezTo>
                        <a:pt x="54915" y="-10299"/>
                        <a:pt x="84578" y="64550"/>
                        <a:pt x="84578" y="64550"/>
                      </a:cubicBezTo>
                      <a:cubicBezTo>
                        <a:pt x="84578" y="64550"/>
                        <a:pt x="107328" y="-7597"/>
                        <a:pt x="149183" y="28414"/>
                      </a:cubicBezTo>
                      <a:cubicBezTo>
                        <a:pt x="186828" y="60779"/>
                        <a:pt x="96456" y="133114"/>
                        <a:pt x="67170" y="1246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0" name="Google Shape;1970;p19"/>
                <p:cNvSpPr/>
                <p:nvPr/>
              </p:nvSpPr>
              <p:spPr>
                <a:xfrm>
                  <a:off x="1653364" y="3939867"/>
                  <a:ext cx="140457" cy="106632"/>
                </a:xfrm>
                <a:custGeom>
                  <a:rect b="b" l="l" r="r" t="t"/>
                  <a:pathLst>
                    <a:path extrusionOk="0" h="106632" w="140457">
                      <a:moveTo>
                        <a:pt x="71238" y="106525"/>
                      </a:moveTo>
                      <a:cubicBezTo>
                        <a:pt x="44718" y="103131"/>
                        <a:pt x="-31325" y="26586"/>
                        <a:pt x="14238" y="2390"/>
                      </a:cubicBezTo>
                      <a:cubicBezTo>
                        <a:pt x="43021" y="-12881"/>
                        <a:pt x="78466" y="50027"/>
                        <a:pt x="78466" y="50027"/>
                      </a:cubicBezTo>
                      <a:cubicBezTo>
                        <a:pt x="78466" y="50027"/>
                        <a:pt x="88835" y="-18035"/>
                        <a:pt x="129810" y="8297"/>
                      </a:cubicBezTo>
                      <a:cubicBezTo>
                        <a:pt x="166763" y="31990"/>
                        <a:pt x="97759" y="109919"/>
                        <a:pt x="71238" y="10652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1" name="Google Shape;1971;p19"/>
                <p:cNvSpPr/>
                <p:nvPr/>
              </p:nvSpPr>
              <p:spPr>
                <a:xfrm>
                  <a:off x="1285851" y="3978920"/>
                  <a:ext cx="141761" cy="111207"/>
                </a:xfrm>
                <a:custGeom>
                  <a:rect b="b" l="l" r="r" t="t"/>
                  <a:pathLst>
                    <a:path extrusionOk="0" h="111207" w="141761">
                      <a:moveTo>
                        <a:pt x="99197" y="110584"/>
                      </a:moveTo>
                      <a:cubicBezTo>
                        <a:pt x="72237" y="116868"/>
                        <a:pt x="-28190" y="74511"/>
                        <a:pt x="7632" y="36426"/>
                      </a:cubicBezTo>
                      <a:cubicBezTo>
                        <a:pt x="30256" y="12419"/>
                        <a:pt x="86628" y="56851"/>
                        <a:pt x="86628" y="56851"/>
                      </a:cubicBezTo>
                      <a:cubicBezTo>
                        <a:pt x="86628" y="56851"/>
                        <a:pt x="73117" y="-8445"/>
                        <a:pt x="122073" y="919"/>
                      </a:cubicBezTo>
                      <a:cubicBezTo>
                        <a:pt x="166190" y="9340"/>
                        <a:pt x="126158" y="104299"/>
                        <a:pt x="99197" y="11058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2" name="Google Shape;1972;p19"/>
                <p:cNvSpPr/>
                <p:nvPr/>
              </p:nvSpPr>
              <p:spPr>
                <a:xfrm>
                  <a:off x="957119" y="4123232"/>
                  <a:ext cx="119537" cy="104626"/>
                </a:xfrm>
                <a:custGeom>
                  <a:rect b="b" l="l" r="r" t="t"/>
                  <a:pathLst>
                    <a:path extrusionOk="0" h="104626" w="119537">
                      <a:moveTo>
                        <a:pt x="86742" y="99630"/>
                      </a:moveTo>
                      <a:cubicBezTo>
                        <a:pt x="107418" y="84547"/>
                        <a:pt x="143177" y="-4881"/>
                        <a:pt x="96985" y="209"/>
                      </a:cubicBezTo>
                      <a:cubicBezTo>
                        <a:pt x="67825" y="3477"/>
                        <a:pt x="60787" y="63997"/>
                        <a:pt x="60787" y="63997"/>
                      </a:cubicBezTo>
                      <a:cubicBezTo>
                        <a:pt x="60787" y="63997"/>
                        <a:pt x="28170" y="21954"/>
                        <a:pt x="3660" y="59849"/>
                      </a:cubicBezTo>
                      <a:cubicBezTo>
                        <a:pt x="-18461" y="93974"/>
                        <a:pt x="66066" y="114713"/>
                        <a:pt x="86742" y="9963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3" name="Google Shape;1973;p19"/>
                <p:cNvSpPr/>
                <p:nvPr/>
              </p:nvSpPr>
              <p:spPr>
                <a:xfrm>
                  <a:off x="791398" y="3872581"/>
                  <a:ext cx="95234" cy="104730"/>
                </a:xfrm>
                <a:custGeom>
                  <a:rect b="b" l="l" r="r" t="t"/>
                  <a:pathLst>
                    <a:path extrusionOk="0" h="104730" w="95234">
                      <a:moveTo>
                        <a:pt x="92019" y="78664"/>
                      </a:moveTo>
                      <a:cubicBezTo>
                        <a:pt x="79513" y="96512"/>
                        <a:pt x="-1181" y="124541"/>
                        <a:pt x="13" y="83566"/>
                      </a:cubicBezTo>
                      <a:cubicBezTo>
                        <a:pt x="767" y="57674"/>
                        <a:pt x="56763" y="53966"/>
                        <a:pt x="56763" y="53966"/>
                      </a:cubicBezTo>
                      <a:cubicBezTo>
                        <a:pt x="56763" y="53966"/>
                        <a:pt x="14970" y="23109"/>
                        <a:pt x="48404" y="2810"/>
                      </a:cubicBezTo>
                      <a:cubicBezTo>
                        <a:pt x="78570" y="-15478"/>
                        <a:pt x="104525" y="60816"/>
                        <a:pt x="92019" y="7866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4" name="Google Shape;1974;p19"/>
                <p:cNvSpPr/>
                <p:nvPr/>
              </p:nvSpPr>
              <p:spPr>
                <a:xfrm>
                  <a:off x="932661" y="3698480"/>
                  <a:ext cx="113463" cy="76686"/>
                </a:xfrm>
                <a:custGeom>
                  <a:rect b="b" l="l" r="r" t="t"/>
                  <a:pathLst>
                    <a:path extrusionOk="0" h="76686" w="113463">
                      <a:moveTo>
                        <a:pt x="55016" y="0"/>
                      </a:moveTo>
                      <a:cubicBezTo>
                        <a:pt x="61426" y="9490"/>
                        <a:pt x="70664" y="18791"/>
                        <a:pt x="70664" y="18791"/>
                      </a:cubicBezTo>
                      <a:cubicBezTo>
                        <a:pt x="70664" y="18791"/>
                        <a:pt x="3608" y="17597"/>
                        <a:pt x="215" y="48516"/>
                      </a:cubicBezTo>
                      <a:cubicBezTo>
                        <a:pt x="-5190" y="97536"/>
                        <a:pt x="93100" y="71832"/>
                        <a:pt x="109817" y="51659"/>
                      </a:cubicBezTo>
                      <a:cubicBezTo>
                        <a:pt x="116479" y="43615"/>
                        <a:pt x="112834" y="21305"/>
                        <a:pt x="108246" y="1571"/>
                      </a:cubicBezTo>
                      <a:lnTo>
                        <a:pt x="55016"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975" name="Google Shape;1975;p19"/>
              <p:cNvSpPr/>
              <p:nvPr/>
            </p:nvSpPr>
            <p:spPr>
              <a:xfrm>
                <a:off x="486065" y="3539616"/>
                <a:ext cx="1891885" cy="1608895"/>
              </a:xfrm>
              <a:custGeom>
                <a:rect b="b" l="l" r="r" t="t"/>
                <a:pathLst>
                  <a:path extrusionOk="0" h="1608895" w="1891885">
                    <a:moveTo>
                      <a:pt x="403950" y="1608896"/>
                    </a:moveTo>
                    <a:cubicBezTo>
                      <a:pt x="403950" y="1608896"/>
                      <a:pt x="355057" y="1472647"/>
                      <a:pt x="354303" y="1326846"/>
                    </a:cubicBezTo>
                    <a:cubicBezTo>
                      <a:pt x="353234" y="1117571"/>
                      <a:pt x="462459" y="931172"/>
                      <a:pt x="407973" y="611100"/>
                    </a:cubicBezTo>
                    <a:cubicBezTo>
                      <a:pt x="375607" y="420993"/>
                      <a:pt x="92615" y="451976"/>
                      <a:pt x="22039" y="245591"/>
                    </a:cubicBezTo>
                    <a:cubicBezTo>
                      <a:pt x="-65379" y="-10064"/>
                      <a:pt x="135475" y="54"/>
                      <a:pt x="135475" y="54"/>
                    </a:cubicBezTo>
                    <a:cubicBezTo>
                      <a:pt x="135475" y="54"/>
                      <a:pt x="99905" y="114559"/>
                      <a:pt x="197818" y="145667"/>
                    </a:cubicBezTo>
                    <a:cubicBezTo>
                      <a:pt x="295731" y="176776"/>
                      <a:pt x="693291" y="114810"/>
                      <a:pt x="997085" y="229754"/>
                    </a:cubicBezTo>
                    <a:cubicBezTo>
                      <a:pt x="2007324" y="611980"/>
                      <a:pt x="1887478" y="1535681"/>
                      <a:pt x="1887478" y="1535681"/>
                    </a:cubicBezTo>
                    <a:cubicBezTo>
                      <a:pt x="1887478" y="1535681"/>
                      <a:pt x="1617117" y="1216678"/>
                      <a:pt x="1143703" y="1250614"/>
                    </a:cubicBezTo>
                    <a:cubicBezTo>
                      <a:pt x="474526" y="1298502"/>
                      <a:pt x="403950" y="1608896"/>
                      <a:pt x="403950" y="1608896"/>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976" name="Google Shape;1976;p19"/>
            <p:cNvSpPr/>
            <p:nvPr/>
          </p:nvSpPr>
          <p:spPr>
            <a:xfrm>
              <a:off x="4392861" y="5587663"/>
              <a:ext cx="371185" cy="234083"/>
            </a:xfrm>
            <a:custGeom>
              <a:rect b="b" l="l" r="r" t="t"/>
              <a:pathLst>
                <a:path extrusionOk="0" h="330860" w="524643">
                  <a:moveTo>
                    <a:pt x="0" y="165430"/>
                  </a:moveTo>
                  <a:cubicBezTo>
                    <a:pt x="0" y="74066"/>
                    <a:pt x="117443" y="0"/>
                    <a:pt x="262325" y="0"/>
                  </a:cubicBezTo>
                  <a:cubicBezTo>
                    <a:pt x="407200" y="0"/>
                    <a:pt x="524643" y="74066"/>
                    <a:pt x="524643" y="165430"/>
                  </a:cubicBezTo>
                  <a:cubicBezTo>
                    <a:pt x="524643" y="256794"/>
                    <a:pt x="407200" y="330860"/>
                    <a:pt x="262325" y="330860"/>
                  </a:cubicBezTo>
                  <a:cubicBezTo>
                    <a:pt x="117443" y="330860"/>
                    <a:pt x="0" y="256794"/>
                    <a:pt x="0" y="165430"/>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977" name="Google Shape;1977;p19"/>
          <p:cNvGrpSpPr/>
          <p:nvPr/>
        </p:nvGrpSpPr>
        <p:grpSpPr>
          <a:xfrm>
            <a:off x="9452995" y="4550296"/>
            <a:ext cx="1070985" cy="2285256"/>
            <a:chOff x="3250347" y="3552965"/>
            <a:chExt cx="1344783" cy="2869483"/>
          </a:xfrm>
        </p:grpSpPr>
        <p:sp>
          <p:nvSpPr>
            <p:cNvPr id="1978" name="Google Shape;1978;p19"/>
            <p:cNvSpPr/>
            <p:nvPr/>
          </p:nvSpPr>
          <p:spPr>
            <a:xfrm>
              <a:off x="3606944" y="6142618"/>
              <a:ext cx="362919" cy="279830"/>
            </a:xfrm>
            <a:custGeom>
              <a:rect b="b" l="l" r="r" t="t"/>
              <a:pathLst>
                <a:path extrusionOk="0" h="279830" w="362919">
                  <a:moveTo>
                    <a:pt x="182062" y="975"/>
                  </a:moveTo>
                  <a:cubicBezTo>
                    <a:pt x="374626" y="20133"/>
                    <a:pt x="382564" y="184337"/>
                    <a:pt x="345302" y="241481"/>
                  </a:cubicBezTo>
                  <a:cubicBezTo>
                    <a:pt x="308040" y="298631"/>
                    <a:pt x="58854" y="290630"/>
                    <a:pt x="14753" y="225987"/>
                  </a:cubicBezTo>
                  <a:cubicBezTo>
                    <a:pt x="-29354" y="161389"/>
                    <a:pt x="25160" y="-14633"/>
                    <a:pt x="182062" y="975"/>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9" name="Google Shape;1979;p19"/>
            <p:cNvSpPr/>
            <p:nvPr/>
          </p:nvSpPr>
          <p:spPr>
            <a:xfrm>
              <a:off x="4097744" y="6108188"/>
              <a:ext cx="362971" cy="277921"/>
            </a:xfrm>
            <a:custGeom>
              <a:rect b="b" l="l" r="r" t="t"/>
              <a:pathLst>
                <a:path extrusionOk="0" h="277921" w="362971">
                  <a:moveTo>
                    <a:pt x="166909" y="10"/>
                  </a:moveTo>
                  <a:cubicBezTo>
                    <a:pt x="360413" y="1915"/>
                    <a:pt x="382968" y="164754"/>
                    <a:pt x="350951" y="225009"/>
                  </a:cubicBezTo>
                  <a:cubicBezTo>
                    <a:pt x="318934" y="285246"/>
                    <a:pt x="70027" y="299533"/>
                    <a:pt x="20339" y="239074"/>
                  </a:cubicBezTo>
                  <a:cubicBezTo>
                    <a:pt x="-29357" y="178642"/>
                    <a:pt x="9238" y="-1540"/>
                    <a:pt x="166909" y="10"/>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980" name="Google Shape;1980;p19"/>
            <p:cNvGrpSpPr/>
            <p:nvPr/>
          </p:nvGrpSpPr>
          <p:grpSpPr>
            <a:xfrm>
              <a:off x="3338355" y="5161495"/>
              <a:ext cx="1248949" cy="1110995"/>
              <a:chOff x="3338355" y="5161495"/>
              <a:chExt cx="1248949" cy="1110995"/>
            </a:xfrm>
          </p:grpSpPr>
          <p:sp>
            <p:nvSpPr>
              <p:cNvPr id="1981" name="Google Shape;1981;p19"/>
              <p:cNvSpPr/>
              <p:nvPr/>
            </p:nvSpPr>
            <p:spPr>
              <a:xfrm>
                <a:off x="3338355" y="5161495"/>
                <a:ext cx="1248949" cy="1110995"/>
              </a:xfrm>
              <a:custGeom>
                <a:rect b="b" l="l" r="r" t="t"/>
                <a:pathLst>
                  <a:path extrusionOk="0" h="1110995" w="1248949">
                    <a:moveTo>
                      <a:pt x="131799" y="31198"/>
                    </a:moveTo>
                    <a:cubicBezTo>
                      <a:pt x="131799" y="31198"/>
                      <a:pt x="-35873" y="942372"/>
                      <a:pt x="7021" y="1009961"/>
                    </a:cubicBezTo>
                    <a:cubicBezTo>
                      <a:pt x="34644" y="1053490"/>
                      <a:pt x="336707" y="1104887"/>
                      <a:pt x="645475" y="1110679"/>
                    </a:cubicBezTo>
                    <a:cubicBezTo>
                      <a:pt x="958486" y="1116546"/>
                      <a:pt x="1227548" y="1039857"/>
                      <a:pt x="1248351" y="969664"/>
                    </a:cubicBezTo>
                    <a:cubicBezTo>
                      <a:pt x="1261095" y="926636"/>
                      <a:pt x="1066373" y="0"/>
                      <a:pt x="1066373" y="0"/>
                    </a:cubicBezTo>
                    <a:lnTo>
                      <a:pt x="131799" y="31198"/>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2" name="Google Shape;1982;p19"/>
              <p:cNvSpPr/>
              <p:nvPr/>
            </p:nvSpPr>
            <p:spPr>
              <a:xfrm>
                <a:off x="3351345" y="6094488"/>
                <a:ext cx="1217936" cy="86995"/>
              </a:xfrm>
              <a:custGeom>
                <a:rect b="b" l="l" r="r" t="t"/>
                <a:pathLst>
                  <a:path extrusionOk="0" h="86995" w="1217936">
                    <a:moveTo>
                      <a:pt x="0" y="13138"/>
                    </a:moveTo>
                    <a:cubicBezTo>
                      <a:pt x="0" y="13138"/>
                      <a:pt x="295192" y="90176"/>
                      <a:pt x="599675" y="86893"/>
                    </a:cubicBezTo>
                    <a:cubicBezTo>
                      <a:pt x="904158" y="83610"/>
                      <a:pt x="1217937" y="0"/>
                      <a:pt x="1217937"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3" name="Google Shape;1983;p19"/>
              <p:cNvSpPr/>
              <p:nvPr/>
            </p:nvSpPr>
            <p:spPr>
              <a:xfrm>
                <a:off x="3353625" y="5991453"/>
                <a:ext cx="1206462" cy="97308"/>
              </a:xfrm>
              <a:custGeom>
                <a:rect b="b" l="l" r="r" t="t"/>
                <a:pathLst>
                  <a:path extrusionOk="0" h="97308" w="1206462">
                    <a:moveTo>
                      <a:pt x="0" y="42831"/>
                    </a:moveTo>
                    <a:cubicBezTo>
                      <a:pt x="0" y="42831"/>
                      <a:pt x="307035" y="104038"/>
                      <a:pt x="599878" y="96698"/>
                    </a:cubicBezTo>
                    <a:cubicBezTo>
                      <a:pt x="892727" y="89357"/>
                      <a:pt x="1206462" y="0"/>
                      <a:pt x="1206462" y="0"/>
                    </a:cubicBezTo>
                  </a:path>
                </a:pathLst>
              </a:custGeom>
              <a:noFill/>
              <a:ln cap="rnd" cmpd="sng" w="285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4" name="Google Shape;1984;p19"/>
              <p:cNvSpPr/>
              <p:nvPr/>
            </p:nvSpPr>
            <p:spPr>
              <a:xfrm>
                <a:off x="3361258" y="5901956"/>
                <a:ext cx="1182662" cy="100789"/>
              </a:xfrm>
              <a:custGeom>
                <a:rect b="b" l="l" r="r" t="t"/>
                <a:pathLst>
                  <a:path extrusionOk="0" h="100789" w="1182662">
                    <a:moveTo>
                      <a:pt x="0" y="36824"/>
                    </a:moveTo>
                    <a:cubicBezTo>
                      <a:pt x="0" y="36824"/>
                      <a:pt x="297733" y="106102"/>
                      <a:pt x="579825" y="100463"/>
                    </a:cubicBezTo>
                    <a:cubicBezTo>
                      <a:pt x="861918" y="94831"/>
                      <a:pt x="1182662" y="0"/>
                      <a:pt x="1182662"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985" name="Google Shape;1985;p19"/>
            <p:cNvGrpSpPr/>
            <p:nvPr/>
          </p:nvGrpSpPr>
          <p:grpSpPr>
            <a:xfrm>
              <a:off x="3250347" y="4905095"/>
              <a:ext cx="1335249" cy="1092865"/>
              <a:chOff x="3250347" y="4905095"/>
              <a:chExt cx="1335249" cy="1092865"/>
            </a:xfrm>
          </p:grpSpPr>
          <p:sp>
            <p:nvSpPr>
              <p:cNvPr id="1986" name="Google Shape;1986;p19"/>
              <p:cNvSpPr/>
              <p:nvPr/>
            </p:nvSpPr>
            <p:spPr>
              <a:xfrm>
                <a:off x="3250347" y="4905095"/>
                <a:ext cx="1335249" cy="1092865"/>
              </a:xfrm>
              <a:custGeom>
                <a:rect b="b" l="l" r="r" t="t"/>
                <a:pathLst>
                  <a:path extrusionOk="0" h="1092865" w="1335249">
                    <a:moveTo>
                      <a:pt x="598673" y="2159"/>
                    </a:moveTo>
                    <a:cubicBezTo>
                      <a:pt x="354852" y="15653"/>
                      <a:pt x="-34555" y="89878"/>
                      <a:pt x="2459" y="474174"/>
                    </a:cubicBezTo>
                    <a:cubicBezTo>
                      <a:pt x="63069" y="1103446"/>
                      <a:pt x="788576" y="1092855"/>
                      <a:pt x="788576" y="1092855"/>
                    </a:cubicBezTo>
                    <a:cubicBezTo>
                      <a:pt x="788576" y="1092855"/>
                      <a:pt x="735782" y="972293"/>
                      <a:pt x="864522" y="902037"/>
                    </a:cubicBezTo>
                    <a:cubicBezTo>
                      <a:pt x="993256" y="831781"/>
                      <a:pt x="1341706" y="828688"/>
                      <a:pt x="1335159" y="496189"/>
                    </a:cubicBezTo>
                    <a:cubicBezTo>
                      <a:pt x="1328675" y="166377"/>
                      <a:pt x="1045281" y="-22561"/>
                      <a:pt x="598673" y="2159"/>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7" name="Google Shape;1987;p19"/>
              <p:cNvSpPr/>
              <p:nvPr/>
            </p:nvSpPr>
            <p:spPr>
              <a:xfrm>
                <a:off x="3475348" y="5596553"/>
                <a:ext cx="184518" cy="240112"/>
              </a:xfrm>
              <a:custGeom>
                <a:rect b="b" l="l" r="r" t="t"/>
                <a:pathLst>
                  <a:path extrusionOk="0" h="240112" w="184518">
                    <a:moveTo>
                      <a:pt x="184518" y="240112"/>
                    </a:moveTo>
                    <a:cubicBezTo>
                      <a:pt x="184518" y="240112"/>
                      <a:pt x="106007" y="197091"/>
                      <a:pt x="59880" y="137065"/>
                    </a:cubicBezTo>
                    <a:cubicBezTo>
                      <a:pt x="13754" y="77038"/>
                      <a:pt x="0" y="0"/>
                      <a:pt x="0"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8" name="Google Shape;1988;p19"/>
              <p:cNvSpPr/>
              <p:nvPr/>
            </p:nvSpPr>
            <p:spPr>
              <a:xfrm>
                <a:off x="3703358" y="5778785"/>
                <a:ext cx="102857" cy="97186"/>
              </a:xfrm>
              <a:custGeom>
                <a:rect b="b" l="l" r="r" t="t"/>
                <a:pathLst>
                  <a:path extrusionOk="0" h="97186" w="102857">
                    <a:moveTo>
                      <a:pt x="102857" y="97187"/>
                    </a:moveTo>
                    <a:cubicBezTo>
                      <a:pt x="102857" y="97187"/>
                      <a:pt x="60325" y="85287"/>
                      <a:pt x="34608" y="60992"/>
                    </a:cubicBezTo>
                    <a:cubicBezTo>
                      <a:pt x="8896" y="36697"/>
                      <a:pt x="0" y="0"/>
                      <a:pt x="0"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9" name="Google Shape;1989;p19"/>
              <p:cNvSpPr/>
              <p:nvPr/>
            </p:nvSpPr>
            <p:spPr>
              <a:xfrm>
                <a:off x="3897420" y="5537809"/>
                <a:ext cx="162124" cy="370116"/>
              </a:xfrm>
              <a:custGeom>
                <a:rect b="b" l="l" r="r" t="t"/>
                <a:pathLst>
                  <a:path extrusionOk="0" h="370116" w="162124">
                    <a:moveTo>
                      <a:pt x="26511" y="370116"/>
                    </a:moveTo>
                    <a:cubicBezTo>
                      <a:pt x="26511" y="370116"/>
                      <a:pt x="-14402" y="347428"/>
                      <a:pt x="5422" y="251263"/>
                    </a:cubicBezTo>
                    <a:cubicBezTo>
                      <a:pt x="31127" y="126562"/>
                      <a:pt x="193561" y="105543"/>
                      <a:pt x="156711"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90" name="Google Shape;1990;p19"/>
              <p:cNvSpPr/>
              <p:nvPr/>
            </p:nvSpPr>
            <p:spPr>
              <a:xfrm>
                <a:off x="4214736" y="5430278"/>
                <a:ext cx="183167" cy="283908"/>
              </a:xfrm>
              <a:custGeom>
                <a:rect b="b" l="l" r="r" t="t"/>
                <a:pathLst>
                  <a:path extrusionOk="0" h="283908" w="183167">
                    <a:moveTo>
                      <a:pt x="0" y="283909"/>
                    </a:moveTo>
                    <a:cubicBezTo>
                      <a:pt x="0" y="283909"/>
                      <a:pt x="101873" y="222301"/>
                      <a:pt x="147377" y="151327"/>
                    </a:cubicBezTo>
                    <a:cubicBezTo>
                      <a:pt x="192888" y="80347"/>
                      <a:pt x="182036" y="0"/>
                      <a:pt x="182036"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991" name="Google Shape;1991;p19"/>
            <p:cNvGrpSpPr/>
            <p:nvPr/>
          </p:nvGrpSpPr>
          <p:grpSpPr>
            <a:xfrm>
              <a:off x="3270681" y="3552965"/>
              <a:ext cx="1324449" cy="1663306"/>
              <a:chOff x="3270681" y="3552965"/>
              <a:chExt cx="1324449" cy="1663306"/>
            </a:xfrm>
          </p:grpSpPr>
          <p:sp>
            <p:nvSpPr>
              <p:cNvPr id="1992" name="Google Shape;1992;p19"/>
              <p:cNvSpPr/>
              <p:nvPr/>
            </p:nvSpPr>
            <p:spPr>
              <a:xfrm>
                <a:off x="3270681" y="3564510"/>
                <a:ext cx="1324449" cy="1651761"/>
              </a:xfrm>
              <a:custGeom>
                <a:rect b="b" l="l" r="r" t="t"/>
                <a:pathLst>
                  <a:path extrusionOk="0" h="1651761" w="1324449">
                    <a:moveTo>
                      <a:pt x="134" y="1651761"/>
                    </a:moveTo>
                    <a:cubicBezTo>
                      <a:pt x="134" y="1651761"/>
                      <a:pt x="-12750" y="1149019"/>
                      <a:pt x="214307" y="817860"/>
                    </a:cubicBezTo>
                    <a:cubicBezTo>
                      <a:pt x="463036" y="455104"/>
                      <a:pt x="672192" y="529335"/>
                      <a:pt x="746507" y="417873"/>
                    </a:cubicBezTo>
                    <a:cubicBezTo>
                      <a:pt x="820814" y="306412"/>
                      <a:pt x="796741" y="132225"/>
                      <a:pt x="854158" y="61295"/>
                    </a:cubicBezTo>
                    <a:cubicBezTo>
                      <a:pt x="911575" y="-9634"/>
                      <a:pt x="1023043" y="501"/>
                      <a:pt x="1023043" y="501"/>
                    </a:cubicBezTo>
                    <a:cubicBezTo>
                      <a:pt x="1023043" y="501"/>
                      <a:pt x="940334" y="73678"/>
                      <a:pt x="1014642" y="147986"/>
                    </a:cubicBezTo>
                    <a:cubicBezTo>
                      <a:pt x="1088950" y="222293"/>
                      <a:pt x="1199947" y="419607"/>
                      <a:pt x="1208812" y="537539"/>
                    </a:cubicBezTo>
                    <a:cubicBezTo>
                      <a:pt x="1230402" y="824908"/>
                      <a:pt x="1078383" y="815339"/>
                      <a:pt x="1152691" y="987602"/>
                    </a:cubicBezTo>
                    <a:cubicBezTo>
                      <a:pt x="1226999" y="1159858"/>
                      <a:pt x="1287895" y="1251724"/>
                      <a:pt x="1316895" y="1435994"/>
                    </a:cubicBezTo>
                    <a:cubicBezTo>
                      <a:pt x="1342232" y="1597018"/>
                      <a:pt x="1295712" y="1644833"/>
                      <a:pt x="1295712" y="1644833"/>
                    </a:cubicBezTo>
                    <a:cubicBezTo>
                      <a:pt x="1295712" y="1644833"/>
                      <a:pt x="1182339" y="1439525"/>
                      <a:pt x="712299" y="1408969"/>
                    </a:cubicBezTo>
                    <a:cubicBezTo>
                      <a:pt x="205436" y="1376025"/>
                      <a:pt x="134" y="1651761"/>
                      <a:pt x="134" y="165176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993" name="Google Shape;1993;p19"/>
              <p:cNvGrpSpPr/>
              <p:nvPr/>
            </p:nvGrpSpPr>
            <p:grpSpPr>
              <a:xfrm>
                <a:off x="3276130" y="3727294"/>
                <a:ext cx="1316124" cy="1480829"/>
                <a:chOff x="3276130" y="3727294"/>
                <a:chExt cx="1316124" cy="1480829"/>
              </a:xfrm>
            </p:grpSpPr>
            <p:sp>
              <p:nvSpPr>
                <p:cNvPr id="1994" name="Google Shape;1994;p19"/>
                <p:cNvSpPr/>
                <p:nvPr/>
              </p:nvSpPr>
              <p:spPr>
                <a:xfrm>
                  <a:off x="3808139" y="4184496"/>
                  <a:ext cx="306954" cy="301988"/>
                </a:xfrm>
                <a:custGeom>
                  <a:rect b="b" l="l" r="r" t="t"/>
                  <a:pathLst>
                    <a:path extrusionOk="0" h="301988" w="306954">
                      <a:moveTo>
                        <a:pt x="177844" y="301989"/>
                      </a:moveTo>
                      <a:cubicBezTo>
                        <a:pt x="119329" y="301989"/>
                        <a:pt x="-66967" y="118226"/>
                        <a:pt x="25139" y="35441"/>
                      </a:cubicBezTo>
                      <a:cubicBezTo>
                        <a:pt x="83280" y="-16819"/>
                        <a:pt x="177844" y="143918"/>
                        <a:pt x="177844" y="143918"/>
                      </a:cubicBezTo>
                      <a:cubicBezTo>
                        <a:pt x="177844" y="143918"/>
                        <a:pt x="181375" y="-46995"/>
                        <a:pt x="277710" y="10949"/>
                      </a:cubicBezTo>
                      <a:cubicBezTo>
                        <a:pt x="364407" y="63095"/>
                        <a:pt x="236359" y="301989"/>
                        <a:pt x="177844" y="30198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95" name="Google Shape;1995;p19"/>
                <p:cNvSpPr/>
                <p:nvPr/>
              </p:nvSpPr>
              <p:spPr>
                <a:xfrm>
                  <a:off x="3743144" y="4732726"/>
                  <a:ext cx="375753" cy="251292"/>
                </a:xfrm>
                <a:custGeom>
                  <a:rect b="b" l="l" r="r" t="t"/>
                  <a:pathLst>
                    <a:path extrusionOk="0" h="251292" w="375753">
                      <a:moveTo>
                        <a:pt x="44230" y="7574"/>
                      </a:moveTo>
                      <a:cubicBezTo>
                        <a:pt x="-30840" y="53630"/>
                        <a:pt x="1431" y="158056"/>
                        <a:pt x="54035" y="242885"/>
                      </a:cubicBezTo>
                      <a:cubicBezTo>
                        <a:pt x="111089" y="237698"/>
                        <a:pt x="172792" y="235697"/>
                        <a:pt x="240324" y="240085"/>
                      </a:cubicBezTo>
                      <a:cubicBezTo>
                        <a:pt x="267115" y="241825"/>
                        <a:pt x="281637" y="248486"/>
                        <a:pt x="306155" y="251293"/>
                      </a:cubicBezTo>
                      <a:cubicBezTo>
                        <a:pt x="363521" y="173931"/>
                        <a:pt x="403202" y="79074"/>
                        <a:pt x="352377" y="34186"/>
                      </a:cubicBezTo>
                      <a:cubicBezTo>
                        <a:pt x="249329" y="-56815"/>
                        <a:pt x="203907" y="171454"/>
                        <a:pt x="203907" y="171454"/>
                      </a:cubicBezTo>
                      <a:cubicBezTo>
                        <a:pt x="203907" y="171454"/>
                        <a:pt x="125726" y="-42420"/>
                        <a:pt x="44230" y="7574"/>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96" name="Google Shape;1996;p19"/>
                <p:cNvSpPr/>
                <p:nvPr/>
              </p:nvSpPr>
              <p:spPr>
                <a:xfrm>
                  <a:off x="4381064" y="4940533"/>
                  <a:ext cx="211190" cy="267590"/>
                </a:xfrm>
                <a:custGeom>
                  <a:rect b="b" l="l" r="r" t="t"/>
                  <a:pathLst>
                    <a:path extrusionOk="0" h="267590" w="211190">
                      <a:moveTo>
                        <a:pt x="47813" y="2865"/>
                      </a:moveTo>
                      <a:cubicBezTo>
                        <a:pt x="-1254" y="21509"/>
                        <a:pt x="-5680" y="75934"/>
                        <a:pt x="4398" y="133129"/>
                      </a:cubicBezTo>
                      <a:cubicBezTo>
                        <a:pt x="131626" y="196845"/>
                        <a:pt x="182084" y="264764"/>
                        <a:pt x="183677" y="267590"/>
                      </a:cubicBezTo>
                      <a:cubicBezTo>
                        <a:pt x="184490" y="267006"/>
                        <a:pt x="185677" y="266784"/>
                        <a:pt x="186484" y="266193"/>
                      </a:cubicBezTo>
                      <a:cubicBezTo>
                        <a:pt x="186516" y="266149"/>
                        <a:pt x="186427" y="264847"/>
                        <a:pt x="186484" y="264790"/>
                      </a:cubicBezTo>
                      <a:cubicBezTo>
                        <a:pt x="189907" y="260745"/>
                        <a:pt x="223815" y="212625"/>
                        <a:pt x="206093" y="74296"/>
                      </a:cubicBezTo>
                      <a:cubicBezTo>
                        <a:pt x="174711" y="107615"/>
                        <a:pt x="151464" y="158345"/>
                        <a:pt x="151464" y="158338"/>
                      </a:cubicBezTo>
                      <a:cubicBezTo>
                        <a:pt x="151457" y="158338"/>
                        <a:pt x="120876" y="-24904"/>
                        <a:pt x="47813" y="2865"/>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97" name="Google Shape;1997;p19"/>
                <p:cNvSpPr/>
                <p:nvPr/>
              </p:nvSpPr>
              <p:spPr>
                <a:xfrm>
                  <a:off x="4199239" y="4517593"/>
                  <a:ext cx="281466" cy="289940"/>
                </a:xfrm>
                <a:custGeom>
                  <a:rect b="b" l="l" r="r" t="t"/>
                  <a:pathLst>
                    <a:path extrusionOk="0" h="289940" w="281466">
                      <a:moveTo>
                        <a:pt x="217033" y="0"/>
                      </a:moveTo>
                      <a:cubicBezTo>
                        <a:pt x="180121" y="33858"/>
                        <a:pt x="177809" y="131667"/>
                        <a:pt x="177815" y="131667"/>
                      </a:cubicBezTo>
                      <a:cubicBezTo>
                        <a:pt x="177815" y="131667"/>
                        <a:pt x="83296" y="-29845"/>
                        <a:pt x="25142" y="22415"/>
                      </a:cubicBezTo>
                      <a:cubicBezTo>
                        <a:pt x="-66964" y="105201"/>
                        <a:pt x="119300" y="289941"/>
                        <a:pt x="177815" y="289941"/>
                      </a:cubicBezTo>
                      <a:cubicBezTo>
                        <a:pt x="207267" y="289941"/>
                        <a:pt x="253037" y="229254"/>
                        <a:pt x="281466" y="162477"/>
                      </a:cubicBezTo>
                      <a:cubicBezTo>
                        <a:pt x="262562" y="121691"/>
                        <a:pt x="245665" y="85172"/>
                        <a:pt x="224037" y="35020"/>
                      </a:cubicBezTo>
                      <a:cubicBezTo>
                        <a:pt x="217750" y="20441"/>
                        <a:pt x="220322" y="12268"/>
                        <a:pt x="217033" y="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98" name="Google Shape;1998;p19"/>
                <p:cNvSpPr/>
                <p:nvPr/>
              </p:nvSpPr>
              <p:spPr>
                <a:xfrm>
                  <a:off x="4238363" y="4004897"/>
                  <a:ext cx="244195" cy="220010"/>
                </a:xfrm>
                <a:custGeom>
                  <a:rect b="b" l="l" r="r" t="t"/>
                  <a:pathLst>
                    <a:path extrusionOk="0" h="220010" w="244195">
                      <a:moveTo>
                        <a:pt x="96648" y="219104"/>
                      </a:moveTo>
                      <a:cubicBezTo>
                        <a:pt x="51868" y="205908"/>
                        <a:pt x="-53701" y="38383"/>
                        <a:pt x="33447" y="2613"/>
                      </a:cubicBezTo>
                      <a:cubicBezTo>
                        <a:pt x="88457" y="-19961"/>
                        <a:pt x="128468" y="111147"/>
                        <a:pt x="128468" y="111147"/>
                      </a:cubicBezTo>
                      <a:cubicBezTo>
                        <a:pt x="128468" y="111147"/>
                        <a:pt x="169597" y="-18450"/>
                        <a:pt x="231650" y="42853"/>
                      </a:cubicBezTo>
                      <a:cubicBezTo>
                        <a:pt x="287498" y="98022"/>
                        <a:pt x="141422" y="232299"/>
                        <a:pt x="96648" y="219104"/>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99" name="Google Shape;1999;p19"/>
                <p:cNvSpPr/>
                <p:nvPr/>
              </p:nvSpPr>
              <p:spPr>
                <a:xfrm>
                  <a:off x="4061904" y="3727294"/>
                  <a:ext cx="146891" cy="173167"/>
                </a:xfrm>
                <a:custGeom>
                  <a:rect b="b" l="l" r="r" t="t"/>
                  <a:pathLst>
                    <a:path extrusionOk="0" h="173167" w="146891">
                      <a:moveTo>
                        <a:pt x="117659" y="1724"/>
                      </a:moveTo>
                      <a:cubicBezTo>
                        <a:pt x="45022" y="-14456"/>
                        <a:pt x="65830" y="88567"/>
                        <a:pt x="65830" y="88567"/>
                      </a:cubicBezTo>
                      <a:cubicBezTo>
                        <a:pt x="65830" y="88567"/>
                        <a:pt x="43142" y="69675"/>
                        <a:pt x="16809" y="56353"/>
                      </a:cubicBezTo>
                      <a:cubicBezTo>
                        <a:pt x="12268" y="85354"/>
                        <a:pt x="7004" y="115148"/>
                        <a:pt x="0" y="144593"/>
                      </a:cubicBezTo>
                      <a:cubicBezTo>
                        <a:pt x="31699" y="161230"/>
                        <a:pt x="67621" y="176286"/>
                        <a:pt x="84043" y="172609"/>
                      </a:cubicBezTo>
                      <a:cubicBezTo>
                        <a:pt x="123958" y="163668"/>
                        <a:pt x="183026" y="16285"/>
                        <a:pt x="117659" y="1724"/>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00" name="Google Shape;2000;p19"/>
                <p:cNvSpPr/>
                <p:nvPr/>
              </p:nvSpPr>
              <p:spPr>
                <a:xfrm>
                  <a:off x="3344760" y="4397104"/>
                  <a:ext cx="390089" cy="414634"/>
                </a:xfrm>
                <a:custGeom>
                  <a:rect b="b" l="l" r="r" t="t"/>
                  <a:pathLst>
                    <a:path extrusionOk="0" h="414634" w="390089">
                      <a:moveTo>
                        <a:pt x="291338" y="36"/>
                      </a:moveTo>
                      <a:cubicBezTo>
                        <a:pt x="186531" y="-3088"/>
                        <a:pt x="182092" y="197528"/>
                        <a:pt x="182086" y="197528"/>
                      </a:cubicBezTo>
                      <a:cubicBezTo>
                        <a:pt x="182086" y="197528"/>
                        <a:pt x="137579" y="134650"/>
                        <a:pt x="82639" y="86872"/>
                      </a:cubicBezTo>
                      <a:cubicBezTo>
                        <a:pt x="46856" y="156932"/>
                        <a:pt x="21177" y="228039"/>
                        <a:pt x="0" y="301179"/>
                      </a:cubicBezTo>
                      <a:cubicBezTo>
                        <a:pt x="64573" y="363593"/>
                        <a:pt x="141567" y="414634"/>
                        <a:pt x="182086" y="414634"/>
                      </a:cubicBezTo>
                      <a:cubicBezTo>
                        <a:pt x="276136" y="414627"/>
                        <a:pt x="482517" y="85609"/>
                        <a:pt x="343167" y="14038"/>
                      </a:cubicBezTo>
                      <a:cubicBezTo>
                        <a:pt x="323812" y="4100"/>
                        <a:pt x="306311" y="481"/>
                        <a:pt x="291338" y="36"/>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01" name="Google Shape;2001;p19"/>
                <p:cNvSpPr/>
                <p:nvPr/>
              </p:nvSpPr>
              <p:spPr>
                <a:xfrm>
                  <a:off x="3276130" y="4885969"/>
                  <a:ext cx="240546" cy="284334"/>
                </a:xfrm>
                <a:custGeom>
                  <a:rect b="b" l="l" r="r" t="t"/>
                  <a:pathLst>
                    <a:path extrusionOk="0" h="284334" w="240546">
                      <a:moveTo>
                        <a:pt x="25209" y="0"/>
                      </a:moveTo>
                      <a:cubicBezTo>
                        <a:pt x="24955" y="1518"/>
                        <a:pt x="25463" y="1302"/>
                        <a:pt x="25209" y="2801"/>
                      </a:cubicBezTo>
                      <a:cubicBezTo>
                        <a:pt x="5581" y="119507"/>
                        <a:pt x="3759" y="171457"/>
                        <a:pt x="2800" y="218504"/>
                      </a:cubicBezTo>
                      <a:cubicBezTo>
                        <a:pt x="2673" y="224917"/>
                        <a:pt x="70" y="241929"/>
                        <a:pt x="0" y="247917"/>
                      </a:cubicBezTo>
                      <a:cubicBezTo>
                        <a:pt x="14046" y="266579"/>
                        <a:pt x="27260" y="277851"/>
                        <a:pt x="39217" y="284334"/>
                      </a:cubicBezTo>
                      <a:cubicBezTo>
                        <a:pt x="70510" y="255550"/>
                        <a:pt x="124244" y="219031"/>
                        <a:pt x="193294" y="183490"/>
                      </a:cubicBezTo>
                      <a:cubicBezTo>
                        <a:pt x="232029" y="131877"/>
                        <a:pt x="257670" y="74448"/>
                        <a:pt x="226911" y="40621"/>
                      </a:cubicBezTo>
                      <a:cubicBezTo>
                        <a:pt x="151257" y="-42532"/>
                        <a:pt x="92443" y="140069"/>
                        <a:pt x="92443" y="140069"/>
                      </a:cubicBezTo>
                      <a:cubicBezTo>
                        <a:pt x="92443" y="140069"/>
                        <a:pt x="67558" y="36862"/>
                        <a:pt x="25209" y="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002" name="Google Shape;2002;p19"/>
              <p:cNvSpPr/>
              <p:nvPr/>
            </p:nvSpPr>
            <p:spPr>
              <a:xfrm>
                <a:off x="3270681" y="3552965"/>
                <a:ext cx="1324449" cy="1651761"/>
              </a:xfrm>
              <a:custGeom>
                <a:rect b="b" l="l" r="r" t="t"/>
                <a:pathLst>
                  <a:path extrusionOk="0" h="1651761" w="1324449">
                    <a:moveTo>
                      <a:pt x="134" y="1651761"/>
                    </a:moveTo>
                    <a:cubicBezTo>
                      <a:pt x="134" y="1651761"/>
                      <a:pt x="-12750" y="1149025"/>
                      <a:pt x="214307" y="817866"/>
                    </a:cubicBezTo>
                    <a:cubicBezTo>
                      <a:pt x="463036" y="455104"/>
                      <a:pt x="672192" y="529335"/>
                      <a:pt x="746507" y="417873"/>
                    </a:cubicBezTo>
                    <a:cubicBezTo>
                      <a:pt x="820814" y="306412"/>
                      <a:pt x="796741" y="132225"/>
                      <a:pt x="854158" y="61295"/>
                    </a:cubicBezTo>
                    <a:cubicBezTo>
                      <a:pt x="911575" y="-9634"/>
                      <a:pt x="1023043" y="501"/>
                      <a:pt x="1023043" y="501"/>
                    </a:cubicBezTo>
                    <a:cubicBezTo>
                      <a:pt x="1023043" y="501"/>
                      <a:pt x="940334" y="73678"/>
                      <a:pt x="1014642" y="147986"/>
                    </a:cubicBezTo>
                    <a:cubicBezTo>
                      <a:pt x="1088950" y="222293"/>
                      <a:pt x="1199947" y="419607"/>
                      <a:pt x="1208812" y="537539"/>
                    </a:cubicBezTo>
                    <a:cubicBezTo>
                      <a:pt x="1230402" y="824908"/>
                      <a:pt x="1078383" y="815339"/>
                      <a:pt x="1152691" y="987602"/>
                    </a:cubicBezTo>
                    <a:cubicBezTo>
                      <a:pt x="1226999" y="1159858"/>
                      <a:pt x="1287895" y="1251724"/>
                      <a:pt x="1316895" y="1435994"/>
                    </a:cubicBezTo>
                    <a:cubicBezTo>
                      <a:pt x="1342232" y="1597018"/>
                      <a:pt x="1295712" y="1644833"/>
                      <a:pt x="1295712" y="1644833"/>
                    </a:cubicBezTo>
                    <a:cubicBezTo>
                      <a:pt x="1295712" y="1644833"/>
                      <a:pt x="1182339" y="1439525"/>
                      <a:pt x="712299" y="1408975"/>
                    </a:cubicBezTo>
                    <a:cubicBezTo>
                      <a:pt x="205436" y="1376025"/>
                      <a:pt x="134" y="1651761"/>
                      <a:pt x="134" y="1651761"/>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003" name="Google Shape;2003;p19"/>
            <p:cNvSpPr/>
            <p:nvPr/>
          </p:nvSpPr>
          <p:spPr>
            <a:xfrm>
              <a:off x="3726154" y="4911204"/>
              <a:ext cx="397897" cy="250926"/>
            </a:xfrm>
            <a:custGeom>
              <a:rect b="b" l="l" r="r" t="t"/>
              <a:pathLst>
                <a:path extrusionOk="0" h="250926" w="397897">
                  <a:moveTo>
                    <a:pt x="0" y="125463"/>
                  </a:moveTo>
                  <a:cubicBezTo>
                    <a:pt x="0" y="56172"/>
                    <a:pt x="89078" y="0"/>
                    <a:pt x="198952" y="0"/>
                  </a:cubicBezTo>
                  <a:cubicBezTo>
                    <a:pt x="308826" y="0"/>
                    <a:pt x="397897" y="56172"/>
                    <a:pt x="397897" y="125463"/>
                  </a:cubicBezTo>
                  <a:cubicBezTo>
                    <a:pt x="397897" y="194754"/>
                    <a:pt x="308826" y="250927"/>
                    <a:pt x="198952" y="250927"/>
                  </a:cubicBezTo>
                  <a:cubicBezTo>
                    <a:pt x="89078" y="250927"/>
                    <a:pt x="0" y="194754"/>
                    <a:pt x="0" y="125463"/>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004" name="Google Shape;2004;p19"/>
          <p:cNvGrpSpPr/>
          <p:nvPr/>
        </p:nvGrpSpPr>
        <p:grpSpPr>
          <a:xfrm>
            <a:off x="8091103" y="4923699"/>
            <a:ext cx="1296932" cy="1902487"/>
            <a:chOff x="7947556" y="4587442"/>
            <a:chExt cx="1254529" cy="1840286"/>
          </a:xfrm>
        </p:grpSpPr>
        <p:sp>
          <p:nvSpPr>
            <p:cNvPr id="2005" name="Google Shape;2005;p19"/>
            <p:cNvSpPr/>
            <p:nvPr/>
          </p:nvSpPr>
          <p:spPr>
            <a:xfrm>
              <a:off x="8216326" y="6206780"/>
              <a:ext cx="277633" cy="214082"/>
            </a:xfrm>
            <a:custGeom>
              <a:rect b="b" l="l" r="r" t="t"/>
              <a:pathLst>
                <a:path extrusionOk="0" h="279846" w="362919">
                  <a:moveTo>
                    <a:pt x="182063" y="975"/>
                  </a:moveTo>
                  <a:cubicBezTo>
                    <a:pt x="374626" y="20133"/>
                    <a:pt x="382564" y="184337"/>
                    <a:pt x="345302" y="241494"/>
                  </a:cubicBezTo>
                  <a:cubicBezTo>
                    <a:pt x="308040" y="298675"/>
                    <a:pt x="58854" y="290611"/>
                    <a:pt x="14753" y="226012"/>
                  </a:cubicBezTo>
                  <a:cubicBezTo>
                    <a:pt x="-29354" y="161388"/>
                    <a:pt x="25160" y="-14633"/>
                    <a:pt x="182063" y="975"/>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06" name="Google Shape;2006;p19"/>
            <p:cNvSpPr/>
            <p:nvPr/>
          </p:nvSpPr>
          <p:spPr>
            <a:xfrm>
              <a:off x="8673687" y="6215118"/>
              <a:ext cx="277673" cy="212610"/>
            </a:xfrm>
            <a:custGeom>
              <a:rect b="b" l="l" r="r" t="t"/>
              <a:pathLst>
                <a:path extrusionOk="0" h="277922" w="362971">
                  <a:moveTo>
                    <a:pt x="166909" y="10"/>
                  </a:moveTo>
                  <a:cubicBezTo>
                    <a:pt x="360413" y="1915"/>
                    <a:pt x="382968" y="164755"/>
                    <a:pt x="350951" y="225003"/>
                  </a:cubicBezTo>
                  <a:cubicBezTo>
                    <a:pt x="318934" y="285284"/>
                    <a:pt x="70027" y="299508"/>
                    <a:pt x="20338" y="239075"/>
                  </a:cubicBezTo>
                  <a:cubicBezTo>
                    <a:pt x="-29357" y="178642"/>
                    <a:pt x="9239" y="-1539"/>
                    <a:pt x="166909" y="10"/>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07" name="Google Shape;2007;p19"/>
            <p:cNvSpPr/>
            <p:nvPr/>
          </p:nvSpPr>
          <p:spPr>
            <a:xfrm>
              <a:off x="8133794" y="5478687"/>
              <a:ext cx="955447" cy="849911"/>
            </a:xfrm>
            <a:custGeom>
              <a:rect b="b" l="l" r="r" t="t"/>
              <a:pathLst>
                <a:path extrusionOk="0" h="1110995" w="1248950">
                  <a:moveTo>
                    <a:pt x="131804" y="31198"/>
                  </a:moveTo>
                  <a:cubicBezTo>
                    <a:pt x="131804" y="31198"/>
                    <a:pt x="-35874" y="942372"/>
                    <a:pt x="7021" y="1009961"/>
                  </a:cubicBezTo>
                  <a:cubicBezTo>
                    <a:pt x="34643" y="1053484"/>
                    <a:pt x="336706" y="1104887"/>
                    <a:pt x="645481" y="1110678"/>
                  </a:cubicBezTo>
                  <a:cubicBezTo>
                    <a:pt x="958492" y="1116546"/>
                    <a:pt x="1227554" y="1039857"/>
                    <a:pt x="1248350" y="969664"/>
                  </a:cubicBezTo>
                  <a:cubicBezTo>
                    <a:pt x="1261101" y="926636"/>
                    <a:pt x="1066372" y="0"/>
                    <a:pt x="1066372" y="0"/>
                  </a:cubicBezTo>
                  <a:lnTo>
                    <a:pt x="131804" y="31198"/>
                  </a:lnTo>
                  <a:close/>
                </a:path>
              </a:pathLst>
            </a:custGeom>
            <a:solidFill>
              <a:schemeClr val="accent3"/>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08" name="Google Shape;2008;p19"/>
            <p:cNvSpPr/>
            <p:nvPr/>
          </p:nvSpPr>
          <p:spPr>
            <a:xfrm>
              <a:off x="8158550" y="6059227"/>
              <a:ext cx="905615" cy="209086"/>
            </a:xfrm>
            <a:custGeom>
              <a:rect b="b" l="l" r="r" t="t"/>
              <a:pathLst>
                <a:path extrusionOk="0" h="273315" w="1183811">
                  <a:moveTo>
                    <a:pt x="0" y="189160"/>
                  </a:moveTo>
                  <a:cubicBezTo>
                    <a:pt x="60427" y="230733"/>
                    <a:pt x="84830" y="25755"/>
                    <a:pt x="42412" y="46259"/>
                  </a:cubicBezTo>
                  <a:cubicBezTo>
                    <a:pt x="-30531" y="81534"/>
                    <a:pt x="67932" y="263740"/>
                    <a:pt x="140094" y="228853"/>
                  </a:cubicBezTo>
                  <a:cubicBezTo>
                    <a:pt x="251543" y="174968"/>
                    <a:pt x="149682" y="13633"/>
                    <a:pt x="150241" y="100196"/>
                  </a:cubicBezTo>
                  <a:cubicBezTo>
                    <a:pt x="152438" y="440290"/>
                    <a:pt x="437680" y="167786"/>
                    <a:pt x="359874" y="80435"/>
                  </a:cubicBezTo>
                  <a:cubicBezTo>
                    <a:pt x="288385" y="177"/>
                    <a:pt x="282181" y="227018"/>
                    <a:pt x="392214" y="256540"/>
                  </a:cubicBezTo>
                  <a:cubicBezTo>
                    <a:pt x="505466" y="286918"/>
                    <a:pt x="489052" y="20904"/>
                    <a:pt x="447243" y="98025"/>
                  </a:cubicBezTo>
                  <a:cubicBezTo>
                    <a:pt x="392982" y="198088"/>
                    <a:pt x="541274" y="326955"/>
                    <a:pt x="603085" y="249770"/>
                  </a:cubicBezTo>
                  <a:cubicBezTo>
                    <a:pt x="622345" y="225723"/>
                    <a:pt x="669004" y="94373"/>
                    <a:pt x="610749" y="95116"/>
                  </a:cubicBezTo>
                  <a:cubicBezTo>
                    <a:pt x="525875" y="96202"/>
                    <a:pt x="596576" y="345001"/>
                    <a:pt x="712241" y="241865"/>
                  </a:cubicBezTo>
                  <a:cubicBezTo>
                    <a:pt x="739229" y="217811"/>
                    <a:pt x="778199" y="85852"/>
                    <a:pt x="721023" y="79876"/>
                  </a:cubicBezTo>
                  <a:cubicBezTo>
                    <a:pt x="670636" y="74618"/>
                    <a:pt x="705136" y="307860"/>
                    <a:pt x="808844" y="257714"/>
                  </a:cubicBezTo>
                  <a:cubicBezTo>
                    <a:pt x="826884" y="248996"/>
                    <a:pt x="844213" y="230975"/>
                    <a:pt x="857669" y="212350"/>
                  </a:cubicBezTo>
                  <a:cubicBezTo>
                    <a:pt x="988111" y="31800"/>
                    <a:pt x="709803" y="56121"/>
                    <a:pt x="850062" y="196989"/>
                  </a:cubicBezTo>
                  <a:cubicBezTo>
                    <a:pt x="970286" y="317741"/>
                    <a:pt x="1067454" y="6077"/>
                    <a:pt x="981691" y="76"/>
                  </a:cubicBezTo>
                  <a:cubicBezTo>
                    <a:pt x="919963" y="-4242"/>
                    <a:pt x="976313" y="177133"/>
                    <a:pt x="1030853" y="185731"/>
                  </a:cubicBezTo>
                  <a:cubicBezTo>
                    <a:pt x="1100798" y="196754"/>
                    <a:pt x="1154214" y="83699"/>
                    <a:pt x="1101922" y="5861"/>
                  </a:cubicBezTo>
                  <a:cubicBezTo>
                    <a:pt x="1101909" y="5841"/>
                    <a:pt x="1098004" y="-407"/>
                    <a:pt x="1096683" y="234"/>
                  </a:cubicBezTo>
                  <a:cubicBezTo>
                    <a:pt x="1020534" y="37052"/>
                    <a:pt x="1119207" y="160198"/>
                    <a:pt x="1183812" y="159365"/>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09" name="Google Shape;2009;p19"/>
            <p:cNvSpPr/>
            <p:nvPr/>
          </p:nvSpPr>
          <p:spPr>
            <a:xfrm>
              <a:off x="8194971" y="5792695"/>
              <a:ext cx="804261" cy="182081"/>
            </a:xfrm>
            <a:custGeom>
              <a:rect b="b" l="l" r="r" t="t"/>
              <a:pathLst>
                <a:path extrusionOk="0" h="238014" w="1051322">
                  <a:moveTo>
                    <a:pt x="29" y="231390"/>
                  </a:moveTo>
                  <a:cubicBezTo>
                    <a:pt x="-1139" y="233200"/>
                    <a:pt x="33138" y="210562"/>
                    <a:pt x="41939" y="195386"/>
                  </a:cubicBezTo>
                  <a:cubicBezTo>
                    <a:pt x="56563" y="170157"/>
                    <a:pt x="74153" y="82254"/>
                    <a:pt x="45178" y="60346"/>
                  </a:cubicBezTo>
                  <a:cubicBezTo>
                    <a:pt x="3604" y="28914"/>
                    <a:pt x="-14633" y="206606"/>
                    <a:pt x="77048" y="224977"/>
                  </a:cubicBezTo>
                  <a:cubicBezTo>
                    <a:pt x="137037" y="236997"/>
                    <a:pt x="200505" y="113845"/>
                    <a:pt x="150677" y="45259"/>
                  </a:cubicBezTo>
                  <a:cubicBezTo>
                    <a:pt x="147984" y="41544"/>
                    <a:pt x="144085" y="37512"/>
                    <a:pt x="140320" y="41405"/>
                  </a:cubicBezTo>
                  <a:cubicBezTo>
                    <a:pt x="83957" y="99608"/>
                    <a:pt x="171473" y="325954"/>
                    <a:pt x="284116" y="181041"/>
                  </a:cubicBezTo>
                  <a:cubicBezTo>
                    <a:pt x="304131" y="155285"/>
                    <a:pt x="314183" y="124310"/>
                    <a:pt x="307947" y="84762"/>
                  </a:cubicBezTo>
                  <a:cubicBezTo>
                    <a:pt x="290789" y="-24020"/>
                    <a:pt x="215688" y="224189"/>
                    <a:pt x="340116" y="226901"/>
                  </a:cubicBezTo>
                  <a:cubicBezTo>
                    <a:pt x="389506" y="227974"/>
                    <a:pt x="480000" y="68887"/>
                    <a:pt x="408118" y="60258"/>
                  </a:cubicBezTo>
                  <a:cubicBezTo>
                    <a:pt x="357141" y="54143"/>
                    <a:pt x="414805" y="227040"/>
                    <a:pt x="459331" y="236934"/>
                  </a:cubicBezTo>
                  <a:cubicBezTo>
                    <a:pt x="534445" y="253634"/>
                    <a:pt x="593386" y="71529"/>
                    <a:pt x="538039" y="53793"/>
                  </a:cubicBezTo>
                  <a:cubicBezTo>
                    <a:pt x="506251" y="43601"/>
                    <a:pt x="503553" y="246306"/>
                    <a:pt x="603216" y="230958"/>
                  </a:cubicBezTo>
                  <a:cubicBezTo>
                    <a:pt x="685366" y="218309"/>
                    <a:pt x="693786" y="47322"/>
                    <a:pt x="649622" y="49158"/>
                  </a:cubicBezTo>
                  <a:cubicBezTo>
                    <a:pt x="584578" y="51857"/>
                    <a:pt x="651520" y="298776"/>
                    <a:pt x="755330" y="194662"/>
                  </a:cubicBezTo>
                  <a:cubicBezTo>
                    <a:pt x="779720" y="170195"/>
                    <a:pt x="798211" y="31308"/>
                    <a:pt x="754790" y="54422"/>
                  </a:cubicBezTo>
                  <a:cubicBezTo>
                    <a:pt x="688845" y="89531"/>
                    <a:pt x="762105" y="251907"/>
                    <a:pt x="833117" y="213318"/>
                  </a:cubicBezTo>
                  <a:cubicBezTo>
                    <a:pt x="912296" y="170297"/>
                    <a:pt x="913731" y="28946"/>
                    <a:pt x="872291" y="40947"/>
                  </a:cubicBezTo>
                  <a:cubicBezTo>
                    <a:pt x="804219" y="60664"/>
                    <a:pt x="926475" y="228425"/>
                    <a:pt x="963369" y="208003"/>
                  </a:cubicBezTo>
                  <a:cubicBezTo>
                    <a:pt x="1007343" y="183651"/>
                    <a:pt x="1036870" y="-28935"/>
                    <a:pt x="977224" y="3324"/>
                  </a:cubicBezTo>
                  <a:cubicBezTo>
                    <a:pt x="907057" y="41271"/>
                    <a:pt x="1051323" y="189861"/>
                    <a:pt x="1051323" y="189861"/>
                  </a:cubicBezTo>
                </a:path>
              </a:pathLst>
            </a:custGeom>
            <a:noFill/>
            <a:ln cap="rnd"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010" name="Google Shape;2010;p19"/>
            <p:cNvGrpSpPr/>
            <p:nvPr/>
          </p:nvGrpSpPr>
          <p:grpSpPr>
            <a:xfrm>
              <a:off x="7947556" y="5279276"/>
              <a:ext cx="1254529" cy="999729"/>
              <a:chOff x="1195730" y="4873096"/>
              <a:chExt cx="1642268" cy="1308717"/>
            </a:xfrm>
          </p:grpSpPr>
          <p:grpSp>
            <p:nvGrpSpPr>
              <p:cNvPr id="2011" name="Google Shape;2011;p19"/>
              <p:cNvGrpSpPr/>
              <p:nvPr/>
            </p:nvGrpSpPr>
            <p:grpSpPr>
              <a:xfrm>
                <a:off x="1195730" y="4873096"/>
                <a:ext cx="688678" cy="1290171"/>
                <a:chOff x="1195730" y="4873096"/>
                <a:chExt cx="688678" cy="1290171"/>
              </a:xfrm>
            </p:grpSpPr>
            <p:sp>
              <p:nvSpPr>
                <p:cNvPr id="2012" name="Google Shape;2012;p19"/>
                <p:cNvSpPr/>
                <p:nvPr/>
              </p:nvSpPr>
              <p:spPr>
                <a:xfrm>
                  <a:off x="1195730" y="5905481"/>
                  <a:ext cx="246777" cy="257786"/>
                </a:xfrm>
                <a:custGeom>
                  <a:rect b="b" l="l" r="r" t="t"/>
                  <a:pathLst>
                    <a:path extrusionOk="0" h="257786" w="246777">
                      <a:moveTo>
                        <a:pt x="191662" y="0"/>
                      </a:moveTo>
                      <a:cubicBezTo>
                        <a:pt x="191662" y="0"/>
                        <a:pt x="154470" y="46901"/>
                        <a:pt x="102413" y="70428"/>
                      </a:cubicBezTo>
                      <a:cubicBezTo>
                        <a:pt x="64237" y="87674"/>
                        <a:pt x="0" y="82950"/>
                        <a:pt x="0" y="82950"/>
                      </a:cubicBezTo>
                      <a:cubicBezTo>
                        <a:pt x="0" y="82950"/>
                        <a:pt x="64789" y="306546"/>
                        <a:pt x="186531" y="248018"/>
                      </a:cubicBezTo>
                      <a:cubicBezTo>
                        <a:pt x="319024" y="184321"/>
                        <a:pt x="191662" y="0"/>
                        <a:pt x="191662"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13" name="Google Shape;2013;p19"/>
                <p:cNvSpPr/>
                <p:nvPr/>
              </p:nvSpPr>
              <p:spPr>
                <a:xfrm>
                  <a:off x="1280183" y="4873096"/>
                  <a:ext cx="604225" cy="1098807"/>
                </a:xfrm>
                <a:custGeom>
                  <a:rect b="b" l="l" r="r" t="t"/>
                  <a:pathLst>
                    <a:path extrusionOk="0" h="1098807" w="604225">
                      <a:moveTo>
                        <a:pt x="425744" y="928"/>
                      </a:moveTo>
                      <a:cubicBezTo>
                        <a:pt x="263165" y="-19550"/>
                        <a:pt x="77409" y="302547"/>
                        <a:pt x="21535" y="597466"/>
                      </a:cubicBezTo>
                      <a:cubicBezTo>
                        <a:pt x="-21569" y="825006"/>
                        <a:pt x="-11053" y="1027368"/>
                        <a:pt x="156911" y="1087350"/>
                      </a:cubicBezTo>
                      <a:cubicBezTo>
                        <a:pt x="323287" y="1146773"/>
                        <a:pt x="539765" y="967303"/>
                        <a:pt x="588977" y="728137"/>
                      </a:cubicBezTo>
                      <a:cubicBezTo>
                        <a:pt x="651074" y="426378"/>
                        <a:pt x="508840" y="11399"/>
                        <a:pt x="425744" y="928"/>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014" name="Google Shape;2014;p19"/>
              <p:cNvGrpSpPr/>
              <p:nvPr/>
            </p:nvGrpSpPr>
            <p:grpSpPr>
              <a:xfrm>
                <a:off x="2149314" y="4891644"/>
                <a:ext cx="688684" cy="1290169"/>
                <a:chOff x="2149314" y="4891644"/>
                <a:chExt cx="688684" cy="1290169"/>
              </a:xfrm>
            </p:grpSpPr>
            <p:sp>
              <p:nvSpPr>
                <p:cNvPr id="2015" name="Google Shape;2015;p19"/>
                <p:cNvSpPr/>
                <p:nvPr/>
              </p:nvSpPr>
              <p:spPr>
                <a:xfrm>
                  <a:off x="2591220" y="5924022"/>
                  <a:ext cx="246778" cy="257791"/>
                </a:xfrm>
                <a:custGeom>
                  <a:rect b="b" l="l" r="r" t="t"/>
                  <a:pathLst>
                    <a:path extrusionOk="0" h="257791" w="246778">
                      <a:moveTo>
                        <a:pt x="55111" y="0"/>
                      </a:moveTo>
                      <a:cubicBezTo>
                        <a:pt x="55111" y="0"/>
                        <a:pt x="92309" y="46908"/>
                        <a:pt x="144360" y="70428"/>
                      </a:cubicBezTo>
                      <a:cubicBezTo>
                        <a:pt x="182542" y="87681"/>
                        <a:pt x="246779" y="82950"/>
                        <a:pt x="246779" y="82950"/>
                      </a:cubicBezTo>
                      <a:cubicBezTo>
                        <a:pt x="246779" y="82950"/>
                        <a:pt x="181990" y="306546"/>
                        <a:pt x="60248" y="248025"/>
                      </a:cubicBezTo>
                      <a:cubicBezTo>
                        <a:pt x="-72245" y="184321"/>
                        <a:pt x="55111" y="0"/>
                        <a:pt x="55111"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16" name="Google Shape;2016;p19"/>
                <p:cNvSpPr/>
                <p:nvPr/>
              </p:nvSpPr>
              <p:spPr>
                <a:xfrm>
                  <a:off x="2149314" y="4891644"/>
                  <a:ext cx="604228" cy="1098805"/>
                </a:xfrm>
                <a:custGeom>
                  <a:rect b="b" l="l" r="r" t="t"/>
                  <a:pathLst>
                    <a:path extrusionOk="0" h="1098805" w="604228">
                      <a:moveTo>
                        <a:pt x="178488" y="929"/>
                      </a:moveTo>
                      <a:cubicBezTo>
                        <a:pt x="341060" y="-19556"/>
                        <a:pt x="526817" y="302547"/>
                        <a:pt x="582690" y="597467"/>
                      </a:cubicBezTo>
                      <a:cubicBezTo>
                        <a:pt x="625801" y="825000"/>
                        <a:pt x="615279" y="1027362"/>
                        <a:pt x="447321" y="1087350"/>
                      </a:cubicBezTo>
                      <a:cubicBezTo>
                        <a:pt x="280938" y="1146767"/>
                        <a:pt x="64461" y="967297"/>
                        <a:pt x="15248" y="728137"/>
                      </a:cubicBezTo>
                      <a:cubicBezTo>
                        <a:pt x="-46849" y="426372"/>
                        <a:pt x="95391" y="11394"/>
                        <a:pt x="178488" y="929"/>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017" name="Google Shape;2017;p19"/>
            <p:cNvGrpSpPr/>
            <p:nvPr/>
          </p:nvGrpSpPr>
          <p:grpSpPr>
            <a:xfrm>
              <a:off x="7956538" y="4587442"/>
              <a:ext cx="1135264" cy="1020983"/>
              <a:chOff x="1207488" y="3967436"/>
              <a:chExt cx="1486142" cy="1336540"/>
            </a:xfrm>
          </p:grpSpPr>
          <p:sp>
            <p:nvSpPr>
              <p:cNvPr id="2018" name="Google Shape;2018;p19"/>
              <p:cNvSpPr/>
              <p:nvPr/>
            </p:nvSpPr>
            <p:spPr>
              <a:xfrm>
                <a:off x="1207488" y="3967436"/>
                <a:ext cx="1486142" cy="1336540"/>
              </a:xfrm>
              <a:custGeom>
                <a:rect b="b" l="l" r="r" t="t"/>
                <a:pathLst>
                  <a:path extrusionOk="0" h="1336540" w="1486142">
                    <a:moveTo>
                      <a:pt x="1476656" y="1336540"/>
                    </a:moveTo>
                    <a:cubicBezTo>
                      <a:pt x="1476656" y="1336540"/>
                      <a:pt x="1550341" y="665104"/>
                      <a:pt x="1286982" y="427233"/>
                    </a:cubicBezTo>
                    <a:cubicBezTo>
                      <a:pt x="1165792" y="317772"/>
                      <a:pt x="1002241" y="189870"/>
                      <a:pt x="831483" y="172573"/>
                    </a:cubicBezTo>
                    <a:cubicBezTo>
                      <a:pt x="631179" y="152278"/>
                      <a:pt x="510383" y="208381"/>
                      <a:pt x="333751" y="216661"/>
                    </a:cubicBezTo>
                    <a:cubicBezTo>
                      <a:pt x="117381" y="226808"/>
                      <a:pt x="140718" y="92639"/>
                      <a:pt x="140718" y="92639"/>
                    </a:cubicBezTo>
                    <a:cubicBezTo>
                      <a:pt x="140718" y="92639"/>
                      <a:pt x="190184" y="67944"/>
                      <a:pt x="180837" y="32086"/>
                    </a:cubicBezTo>
                    <a:cubicBezTo>
                      <a:pt x="170334" y="-8174"/>
                      <a:pt x="72373" y="-49213"/>
                      <a:pt x="11228" y="168388"/>
                    </a:cubicBezTo>
                    <a:cubicBezTo>
                      <a:pt x="-10990" y="247452"/>
                      <a:pt x="2440" y="411326"/>
                      <a:pt x="28208" y="464616"/>
                    </a:cubicBezTo>
                    <a:cubicBezTo>
                      <a:pt x="109793" y="633354"/>
                      <a:pt x="327452" y="698194"/>
                      <a:pt x="327452" y="698194"/>
                    </a:cubicBezTo>
                    <a:cubicBezTo>
                      <a:pt x="327452" y="698194"/>
                      <a:pt x="224011" y="813612"/>
                      <a:pt x="174189" y="995971"/>
                    </a:cubicBezTo>
                    <a:cubicBezTo>
                      <a:pt x="139848" y="1121663"/>
                      <a:pt x="150560" y="1310055"/>
                      <a:pt x="150560" y="1310055"/>
                    </a:cubicBezTo>
                    <a:cubicBezTo>
                      <a:pt x="150560" y="1310055"/>
                      <a:pt x="300261" y="1083677"/>
                      <a:pt x="907766" y="1093551"/>
                    </a:cubicBezTo>
                    <a:cubicBezTo>
                      <a:pt x="1221704" y="1098657"/>
                      <a:pt x="1476656" y="1336540"/>
                      <a:pt x="1476656" y="133654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019" name="Google Shape;2019;p19"/>
              <p:cNvGrpSpPr/>
              <p:nvPr/>
            </p:nvGrpSpPr>
            <p:grpSpPr>
              <a:xfrm>
                <a:off x="1207488" y="3967436"/>
                <a:ext cx="1486142" cy="1336540"/>
                <a:chOff x="1207488" y="3967436"/>
                <a:chExt cx="1486142" cy="1336540"/>
              </a:xfrm>
            </p:grpSpPr>
            <p:sp>
              <p:nvSpPr>
                <p:cNvPr id="2020" name="Google Shape;2020;p19"/>
                <p:cNvSpPr/>
                <p:nvPr/>
              </p:nvSpPr>
              <p:spPr>
                <a:xfrm>
                  <a:off x="1207488" y="3967436"/>
                  <a:ext cx="1486142" cy="1336540"/>
                </a:xfrm>
                <a:custGeom>
                  <a:rect b="b" l="l" r="r" t="t"/>
                  <a:pathLst>
                    <a:path extrusionOk="0" h="1336540" w="1486142">
                      <a:moveTo>
                        <a:pt x="1476656" y="1336540"/>
                      </a:moveTo>
                      <a:cubicBezTo>
                        <a:pt x="1476656" y="1336540"/>
                        <a:pt x="1550341" y="665104"/>
                        <a:pt x="1286982" y="427233"/>
                      </a:cubicBezTo>
                      <a:cubicBezTo>
                        <a:pt x="1165792" y="317772"/>
                        <a:pt x="1002241" y="189870"/>
                        <a:pt x="831483" y="172573"/>
                      </a:cubicBezTo>
                      <a:cubicBezTo>
                        <a:pt x="631179" y="152278"/>
                        <a:pt x="510383" y="208381"/>
                        <a:pt x="333751" y="216661"/>
                      </a:cubicBezTo>
                      <a:cubicBezTo>
                        <a:pt x="117381" y="226808"/>
                        <a:pt x="140718" y="92639"/>
                        <a:pt x="140718" y="92639"/>
                      </a:cubicBezTo>
                      <a:cubicBezTo>
                        <a:pt x="140718" y="92639"/>
                        <a:pt x="190184" y="67944"/>
                        <a:pt x="180837" y="32086"/>
                      </a:cubicBezTo>
                      <a:cubicBezTo>
                        <a:pt x="170334" y="-8174"/>
                        <a:pt x="72373" y="-49213"/>
                        <a:pt x="11228" y="168388"/>
                      </a:cubicBezTo>
                      <a:cubicBezTo>
                        <a:pt x="-10990" y="247452"/>
                        <a:pt x="2440" y="411326"/>
                        <a:pt x="28208" y="464616"/>
                      </a:cubicBezTo>
                      <a:cubicBezTo>
                        <a:pt x="109793" y="633354"/>
                        <a:pt x="327452" y="698194"/>
                        <a:pt x="327452" y="698194"/>
                      </a:cubicBezTo>
                      <a:cubicBezTo>
                        <a:pt x="327452" y="698194"/>
                        <a:pt x="224011" y="813612"/>
                        <a:pt x="174189" y="995971"/>
                      </a:cubicBezTo>
                      <a:cubicBezTo>
                        <a:pt x="139848" y="1121663"/>
                        <a:pt x="150560" y="1310055"/>
                        <a:pt x="150560" y="1310055"/>
                      </a:cubicBezTo>
                      <a:cubicBezTo>
                        <a:pt x="150560" y="1310055"/>
                        <a:pt x="300261" y="1083677"/>
                        <a:pt x="907766" y="1093551"/>
                      </a:cubicBezTo>
                      <a:cubicBezTo>
                        <a:pt x="1221704" y="1098657"/>
                        <a:pt x="1476656" y="1336540"/>
                        <a:pt x="1476656" y="1336540"/>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1" name="Google Shape;2021;p19"/>
                <p:cNvSpPr/>
                <p:nvPr/>
              </p:nvSpPr>
              <p:spPr>
                <a:xfrm>
                  <a:off x="1529892" y="4479581"/>
                  <a:ext cx="181413" cy="192551"/>
                </a:xfrm>
                <a:custGeom>
                  <a:rect b="b" l="l" r="r" t="t"/>
                  <a:pathLst>
                    <a:path extrusionOk="0" h="192551" w="181413">
                      <a:moveTo>
                        <a:pt x="0" y="192551"/>
                      </a:moveTo>
                      <a:cubicBezTo>
                        <a:pt x="0" y="192551"/>
                        <a:pt x="42399" y="144259"/>
                        <a:pt x="89395" y="91116"/>
                      </a:cubicBezTo>
                      <a:cubicBezTo>
                        <a:pt x="136392" y="37973"/>
                        <a:pt x="181413" y="0"/>
                        <a:pt x="181413"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022" name="Google Shape;2022;p19"/>
              <p:cNvSpPr/>
              <p:nvPr/>
            </p:nvSpPr>
            <p:spPr>
              <a:xfrm>
                <a:off x="1246609" y="4115043"/>
                <a:ext cx="74042" cy="74036"/>
              </a:xfrm>
              <a:custGeom>
                <a:rect b="b" l="l" r="r" t="t"/>
                <a:pathLst>
                  <a:path extrusionOk="0" h="74036" w="74042">
                    <a:moveTo>
                      <a:pt x="74032" y="36149"/>
                    </a:moveTo>
                    <a:cubicBezTo>
                      <a:pt x="73550" y="15708"/>
                      <a:pt x="56589" y="-472"/>
                      <a:pt x="36148" y="11"/>
                    </a:cubicBezTo>
                    <a:cubicBezTo>
                      <a:pt x="15714" y="493"/>
                      <a:pt x="-466" y="17448"/>
                      <a:pt x="10" y="37888"/>
                    </a:cubicBezTo>
                    <a:cubicBezTo>
                      <a:pt x="493" y="58329"/>
                      <a:pt x="17454" y="74509"/>
                      <a:pt x="37894" y="74026"/>
                    </a:cubicBezTo>
                    <a:cubicBezTo>
                      <a:pt x="58335" y="73550"/>
                      <a:pt x="74515" y="56589"/>
                      <a:pt x="74032" y="3614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3" name="Google Shape;2023;p19"/>
              <p:cNvSpPr/>
              <p:nvPr/>
            </p:nvSpPr>
            <p:spPr>
              <a:xfrm>
                <a:off x="1759060" y="4276752"/>
                <a:ext cx="74036" cy="74036"/>
              </a:xfrm>
              <a:custGeom>
                <a:rect b="b" l="l" r="r" t="t"/>
                <a:pathLst>
                  <a:path extrusionOk="0" h="74036" w="74036">
                    <a:moveTo>
                      <a:pt x="74026" y="36149"/>
                    </a:moveTo>
                    <a:cubicBezTo>
                      <a:pt x="73543" y="15708"/>
                      <a:pt x="56589" y="-472"/>
                      <a:pt x="36148" y="11"/>
                    </a:cubicBezTo>
                    <a:cubicBezTo>
                      <a:pt x="15708" y="487"/>
                      <a:pt x="-472" y="17448"/>
                      <a:pt x="11" y="37888"/>
                    </a:cubicBezTo>
                    <a:cubicBezTo>
                      <a:pt x="487" y="58329"/>
                      <a:pt x="17448" y="74509"/>
                      <a:pt x="37888" y="74026"/>
                    </a:cubicBezTo>
                    <a:cubicBezTo>
                      <a:pt x="58329" y="73544"/>
                      <a:pt x="74509" y="56589"/>
                      <a:pt x="74026" y="3614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4" name="Google Shape;2024;p19"/>
              <p:cNvSpPr/>
              <p:nvPr/>
            </p:nvSpPr>
            <p:spPr>
              <a:xfrm>
                <a:off x="2395501" y="4447485"/>
                <a:ext cx="74036" cy="74036"/>
              </a:xfrm>
              <a:custGeom>
                <a:rect b="b" l="l" r="r" t="t"/>
                <a:pathLst>
                  <a:path extrusionOk="0" h="74036" w="74036">
                    <a:moveTo>
                      <a:pt x="74026" y="36148"/>
                    </a:moveTo>
                    <a:cubicBezTo>
                      <a:pt x="73550" y="15708"/>
                      <a:pt x="56589" y="-472"/>
                      <a:pt x="36148" y="11"/>
                    </a:cubicBezTo>
                    <a:cubicBezTo>
                      <a:pt x="15708" y="487"/>
                      <a:pt x="-472" y="17447"/>
                      <a:pt x="11" y="37888"/>
                    </a:cubicBezTo>
                    <a:cubicBezTo>
                      <a:pt x="493" y="58329"/>
                      <a:pt x="17448" y="74509"/>
                      <a:pt x="37888" y="74026"/>
                    </a:cubicBezTo>
                    <a:cubicBezTo>
                      <a:pt x="58329" y="73544"/>
                      <a:pt x="74509" y="56583"/>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5" name="Google Shape;2025;p19"/>
              <p:cNvSpPr/>
              <p:nvPr/>
            </p:nvSpPr>
            <p:spPr>
              <a:xfrm>
                <a:off x="2190866" y="4293008"/>
                <a:ext cx="74036" cy="74042"/>
              </a:xfrm>
              <a:custGeom>
                <a:rect b="b" l="l" r="r" t="t"/>
                <a:pathLst>
                  <a:path extrusionOk="0" h="74042" w="74036">
                    <a:moveTo>
                      <a:pt x="74026" y="36148"/>
                    </a:moveTo>
                    <a:cubicBezTo>
                      <a:pt x="73544" y="15714"/>
                      <a:pt x="56589" y="-466"/>
                      <a:pt x="36148" y="10"/>
                    </a:cubicBezTo>
                    <a:cubicBezTo>
                      <a:pt x="15708" y="493"/>
                      <a:pt x="-472" y="17454"/>
                      <a:pt x="11" y="37894"/>
                    </a:cubicBezTo>
                    <a:cubicBezTo>
                      <a:pt x="487" y="58329"/>
                      <a:pt x="17448" y="74508"/>
                      <a:pt x="37888" y="74032"/>
                    </a:cubicBezTo>
                    <a:cubicBezTo>
                      <a:pt x="58329" y="73550"/>
                      <a:pt x="74509" y="56589"/>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6" name="Google Shape;2026;p19"/>
              <p:cNvSpPr/>
              <p:nvPr/>
            </p:nvSpPr>
            <p:spPr>
              <a:xfrm>
                <a:off x="2367745" y="4861212"/>
                <a:ext cx="74042" cy="74036"/>
              </a:xfrm>
              <a:custGeom>
                <a:rect b="b" l="l" r="r" t="t"/>
                <a:pathLst>
                  <a:path extrusionOk="0" h="74036" w="74042">
                    <a:moveTo>
                      <a:pt x="74032" y="36148"/>
                    </a:moveTo>
                    <a:cubicBezTo>
                      <a:pt x="73550" y="15708"/>
                      <a:pt x="56589" y="-472"/>
                      <a:pt x="36148" y="11"/>
                    </a:cubicBezTo>
                    <a:cubicBezTo>
                      <a:pt x="15714" y="487"/>
                      <a:pt x="-466" y="17448"/>
                      <a:pt x="10" y="37888"/>
                    </a:cubicBezTo>
                    <a:cubicBezTo>
                      <a:pt x="493" y="58329"/>
                      <a:pt x="17454" y="74509"/>
                      <a:pt x="37894" y="74026"/>
                    </a:cubicBezTo>
                    <a:cubicBezTo>
                      <a:pt x="58329" y="73544"/>
                      <a:pt x="74508" y="56589"/>
                      <a:pt x="74032"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7" name="Google Shape;2027;p19"/>
              <p:cNvSpPr/>
              <p:nvPr/>
            </p:nvSpPr>
            <p:spPr>
              <a:xfrm>
                <a:off x="2585036" y="5073982"/>
                <a:ext cx="74036" cy="74042"/>
              </a:xfrm>
              <a:custGeom>
                <a:rect b="b" l="l" r="r" t="t"/>
                <a:pathLst>
                  <a:path extrusionOk="0" h="74042" w="74036">
                    <a:moveTo>
                      <a:pt x="74026" y="36148"/>
                    </a:moveTo>
                    <a:cubicBezTo>
                      <a:pt x="73550" y="15708"/>
                      <a:pt x="56589" y="-472"/>
                      <a:pt x="36148" y="11"/>
                    </a:cubicBezTo>
                    <a:cubicBezTo>
                      <a:pt x="15708" y="493"/>
                      <a:pt x="-472" y="17454"/>
                      <a:pt x="11" y="37895"/>
                    </a:cubicBezTo>
                    <a:cubicBezTo>
                      <a:pt x="493" y="58329"/>
                      <a:pt x="17448" y="74509"/>
                      <a:pt x="37888" y="74032"/>
                    </a:cubicBezTo>
                    <a:cubicBezTo>
                      <a:pt x="58329" y="73550"/>
                      <a:pt x="74509" y="56589"/>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8" name="Google Shape;2028;p19"/>
              <p:cNvSpPr/>
              <p:nvPr/>
            </p:nvSpPr>
            <p:spPr>
              <a:xfrm>
                <a:off x="1731570" y="4876179"/>
                <a:ext cx="74036" cy="74036"/>
              </a:xfrm>
              <a:custGeom>
                <a:rect b="b" l="l" r="r" t="t"/>
                <a:pathLst>
                  <a:path extrusionOk="0" h="74036" w="74036">
                    <a:moveTo>
                      <a:pt x="74026" y="36148"/>
                    </a:moveTo>
                    <a:cubicBezTo>
                      <a:pt x="73543" y="15708"/>
                      <a:pt x="56583" y="-472"/>
                      <a:pt x="36148" y="11"/>
                    </a:cubicBezTo>
                    <a:cubicBezTo>
                      <a:pt x="15708" y="487"/>
                      <a:pt x="-472" y="17448"/>
                      <a:pt x="11" y="37888"/>
                    </a:cubicBezTo>
                    <a:cubicBezTo>
                      <a:pt x="487" y="58329"/>
                      <a:pt x="17448" y="74509"/>
                      <a:pt x="37888" y="74026"/>
                    </a:cubicBezTo>
                    <a:cubicBezTo>
                      <a:pt x="58329" y="73544"/>
                      <a:pt x="74509" y="56589"/>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9" name="Google Shape;2029;p19"/>
              <p:cNvSpPr/>
              <p:nvPr/>
            </p:nvSpPr>
            <p:spPr>
              <a:xfrm>
                <a:off x="1456709" y="4528629"/>
                <a:ext cx="74046" cy="74046"/>
              </a:xfrm>
              <a:custGeom>
                <a:rect b="b" l="l" r="r" t="t"/>
                <a:pathLst>
                  <a:path extrusionOk="0" h="74046" w="74046">
                    <a:moveTo>
                      <a:pt x="68065" y="16853"/>
                    </a:moveTo>
                    <a:cubicBezTo>
                      <a:pt x="56921" y="-292"/>
                      <a:pt x="33991" y="-5157"/>
                      <a:pt x="16853" y="5982"/>
                    </a:cubicBezTo>
                    <a:cubicBezTo>
                      <a:pt x="-292" y="17126"/>
                      <a:pt x="-5156" y="40056"/>
                      <a:pt x="5981" y="57194"/>
                    </a:cubicBezTo>
                    <a:cubicBezTo>
                      <a:pt x="17126" y="74339"/>
                      <a:pt x="40056" y="79203"/>
                      <a:pt x="57194" y="68065"/>
                    </a:cubicBezTo>
                    <a:cubicBezTo>
                      <a:pt x="74339" y="56921"/>
                      <a:pt x="79203" y="33991"/>
                      <a:pt x="68065" y="1685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0" name="Google Shape;2030;p19"/>
              <p:cNvSpPr/>
              <p:nvPr/>
            </p:nvSpPr>
            <p:spPr>
              <a:xfrm>
                <a:off x="1435521" y="5064000"/>
                <a:ext cx="74036" cy="74036"/>
              </a:xfrm>
              <a:custGeom>
                <a:rect b="b" l="l" r="r" t="t"/>
                <a:pathLst>
                  <a:path extrusionOk="0" h="74036" w="74036">
                    <a:moveTo>
                      <a:pt x="74026" y="36148"/>
                    </a:moveTo>
                    <a:cubicBezTo>
                      <a:pt x="73550" y="15708"/>
                      <a:pt x="56589" y="-472"/>
                      <a:pt x="36148" y="11"/>
                    </a:cubicBezTo>
                    <a:cubicBezTo>
                      <a:pt x="15708" y="487"/>
                      <a:pt x="-472" y="17448"/>
                      <a:pt x="11" y="37888"/>
                    </a:cubicBezTo>
                    <a:cubicBezTo>
                      <a:pt x="493" y="58329"/>
                      <a:pt x="17448" y="74509"/>
                      <a:pt x="37888" y="74026"/>
                    </a:cubicBezTo>
                    <a:cubicBezTo>
                      <a:pt x="58329" y="73544"/>
                      <a:pt x="74509" y="56589"/>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1" name="Google Shape;2031;p19"/>
              <p:cNvSpPr/>
              <p:nvPr/>
            </p:nvSpPr>
            <p:spPr>
              <a:xfrm>
                <a:off x="1339966" y="4363512"/>
                <a:ext cx="74036" cy="74042"/>
              </a:xfrm>
              <a:custGeom>
                <a:rect b="b" l="l" r="r" t="t"/>
                <a:pathLst>
                  <a:path extrusionOk="0" h="74042" w="74036">
                    <a:moveTo>
                      <a:pt x="74026" y="36148"/>
                    </a:moveTo>
                    <a:cubicBezTo>
                      <a:pt x="73550" y="15714"/>
                      <a:pt x="56589" y="-466"/>
                      <a:pt x="36148" y="10"/>
                    </a:cubicBezTo>
                    <a:cubicBezTo>
                      <a:pt x="15708" y="493"/>
                      <a:pt x="-472" y="17454"/>
                      <a:pt x="11" y="37894"/>
                    </a:cubicBezTo>
                    <a:cubicBezTo>
                      <a:pt x="493" y="58329"/>
                      <a:pt x="17448" y="74508"/>
                      <a:pt x="37888" y="74032"/>
                    </a:cubicBezTo>
                    <a:cubicBezTo>
                      <a:pt x="58329" y="73550"/>
                      <a:pt x="74509" y="56589"/>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2" name="Google Shape;2032;p19"/>
              <p:cNvSpPr/>
              <p:nvPr/>
            </p:nvSpPr>
            <p:spPr>
              <a:xfrm>
                <a:off x="2021568" y="4280701"/>
                <a:ext cx="37024" cy="37024"/>
              </a:xfrm>
              <a:custGeom>
                <a:rect b="b" l="l" r="r" t="t"/>
                <a:pathLst>
                  <a:path extrusionOk="0" h="37024" w="37024">
                    <a:moveTo>
                      <a:pt x="37019" y="18077"/>
                    </a:moveTo>
                    <a:cubicBezTo>
                      <a:pt x="36778" y="7860"/>
                      <a:pt x="28294" y="-230"/>
                      <a:pt x="18077" y="5"/>
                    </a:cubicBezTo>
                    <a:cubicBezTo>
                      <a:pt x="7860" y="246"/>
                      <a:pt x="-230" y="8730"/>
                      <a:pt x="5" y="18947"/>
                    </a:cubicBezTo>
                    <a:cubicBezTo>
                      <a:pt x="246" y="29170"/>
                      <a:pt x="8730" y="37260"/>
                      <a:pt x="18947" y="37019"/>
                    </a:cubicBezTo>
                    <a:cubicBezTo>
                      <a:pt x="29170" y="36778"/>
                      <a:pt x="37260" y="28294"/>
                      <a:pt x="37019"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3" name="Google Shape;2033;p19"/>
              <p:cNvSpPr/>
              <p:nvPr/>
            </p:nvSpPr>
            <p:spPr>
              <a:xfrm>
                <a:off x="2331219" y="4347674"/>
                <a:ext cx="37018" cy="37018"/>
              </a:xfrm>
              <a:custGeom>
                <a:rect b="b" l="l" r="r" t="t"/>
                <a:pathLst>
                  <a:path extrusionOk="0" h="37018" w="37018">
                    <a:moveTo>
                      <a:pt x="37013" y="18071"/>
                    </a:moveTo>
                    <a:cubicBezTo>
                      <a:pt x="36772" y="7854"/>
                      <a:pt x="28288" y="-236"/>
                      <a:pt x="18071" y="5"/>
                    </a:cubicBezTo>
                    <a:cubicBezTo>
                      <a:pt x="7854" y="246"/>
                      <a:pt x="-236" y="8724"/>
                      <a:pt x="5" y="18941"/>
                    </a:cubicBezTo>
                    <a:cubicBezTo>
                      <a:pt x="240" y="29164"/>
                      <a:pt x="8724" y="37254"/>
                      <a:pt x="18941" y="37013"/>
                    </a:cubicBezTo>
                    <a:cubicBezTo>
                      <a:pt x="29164" y="36772"/>
                      <a:pt x="37254" y="28295"/>
                      <a:pt x="37013" y="180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4" name="Google Shape;2034;p19"/>
              <p:cNvSpPr/>
              <p:nvPr/>
            </p:nvSpPr>
            <p:spPr>
              <a:xfrm>
                <a:off x="1339991" y="4238080"/>
                <a:ext cx="37024" cy="37024"/>
              </a:xfrm>
              <a:custGeom>
                <a:rect b="b" l="l" r="r" t="t"/>
                <a:pathLst>
                  <a:path extrusionOk="0" h="37024" w="37024">
                    <a:moveTo>
                      <a:pt x="37019" y="18077"/>
                    </a:moveTo>
                    <a:cubicBezTo>
                      <a:pt x="36778" y="7860"/>
                      <a:pt x="28294" y="-230"/>
                      <a:pt x="18077" y="5"/>
                    </a:cubicBezTo>
                    <a:cubicBezTo>
                      <a:pt x="7860" y="246"/>
                      <a:pt x="-230" y="8730"/>
                      <a:pt x="5" y="18947"/>
                    </a:cubicBezTo>
                    <a:cubicBezTo>
                      <a:pt x="246" y="29171"/>
                      <a:pt x="8730" y="37260"/>
                      <a:pt x="18947" y="37019"/>
                    </a:cubicBezTo>
                    <a:cubicBezTo>
                      <a:pt x="29164" y="36778"/>
                      <a:pt x="37254" y="28294"/>
                      <a:pt x="37019"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5" name="Google Shape;2035;p19"/>
              <p:cNvSpPr/>
              <p:nvPr/>
            </p:nvSpPr>
            <p:spPr>
              <a:xfrm>
                <a:off x="1955705" y="4175018"/>
                <a:ext cx="37018" cy="37024"/>
              </a:xfrm>
              <a:custGeom>
                <a:rect b="b" l="l" r="r" t="t"/>
                <a:pathLst>
                  <a:path extrusionOk="0" h="37024" w="37018">
                    <a:moveTo>
                      <a:pt x="37013" y="18077"/>
                    </a:moveTo>
                    <a:cubicBezTo>
                      <a:pt x="36772" y="7854"/>
                      <a:pt x="28295" y="-236"/>
                      <a:pt x="18071" y="5"/>
                    </a:cubicBezTo>
                    <a:cubicBezTo>
                      <a:pt x="7854" y="246"/>
                      <a:pt x="-236" y="8730"/>
                      <a:pt x="5" y="18947"/>
                    </a:cubicBezTo>
                    <a:cubicBezTo>
                      <a:pt x="247" y="29164"/>
                      <a:pt x="8724" y="37254"/>
                      <a:pt x="18941" y="37019"/>
                    </a:cubicBezTo>
                    <a:cubicBezTo>
                      <a:pt x="29165" y="36778"/>
                      <a:pt x="37254" y="28295"/>
                      <a:pt x="37013"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6" name="Google Shape;2036;p19"/>
              <p:cNvSpPr/>
              <p:nvPr/>
            </p:nvSpPr>
            <p:spPr>
              <a:xfrm>
                <a:off x="1519270" y="4208260"/>
                <a:ext cx="37018" cy="37024"/>
              </a:xfrm>
              <a:custGeom>
                <a:rect b="b" l="l" r="r" t="t"/>
                <a:pathLst>
                  <a:path extrusionOk="0" h="37024" w="37018">
                    <a:moveTo>
                      <a:pt x="37013" y="18077"/>
                    </a:moveTo>
                    <a:cubicBezTo>
                      <a:pt x="36772" y="7860"/>
                      <a:pt x="28288" y="-230"/>
                      <a:pt x="18071" y="5"/>
                    </a:cubicBezTo>
                    <a:cubicBezTo>
                      <a:pt x="7854" y="246"/>
                      <a:pt x="-236" y="8730"/>
                      <a:pt x="5" y="18947"/>
                    </a:cubicBezTo>
                    <a:cubicBezTo>
                      <a:pt x="240" y="29164"/>
                      <a:pt x="8724" y="37254"/>
                      <a:pt x="18941" y="37019"/>
                    </a:cubicBezTo>
                    <a:cubicBezTo>
                      <a:pt x="29165" y="36778"/>
                      <a:pt x="37254" y="28294"/>
                      <a:pt x="37013"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7" name="Google Shape;2037;p19"/>
              <p:cNvSpPr/>
              <p:nvPr/>
            </p:nvSpPr>
            <p:spPr>
              <a:xfrm>
                <a:off x="1578071" y="4346684"/>
                <a:ext cx="37018" cy="37018"/>
              </a:xfrm>
              <a:custGeom>
                <a:rect b="b" l="l" r="r" t="t"/>
                <a:pathLst>
                  <a:path extrusionOk="0" h="37018" w="37018">
                    <a:moveTo>
                      <a:pt x="37013" y="18071"/>
                    </a:moveTo>
                    <a:cubicBezTo>
                      <a:pt x="36772" y="7854"/>
                      <a:pt x="28288" y="-236"/>
                      <a:pt x="18071" y="5"/>
                    </a:cubicBezTo>
                    <a:cubicBezTo>
                      <a:pt x="7854" y="247"/>
                      <a:pt x="-236" y="8724"/>
                      <a:pt x="5" y="18941"/>
                    </a:cubicBezTo>
                    <a:cubicBezTo>
                      <a:pt x="240" y="29164"/>
                      <a:pt x="8724" y="37254"/>
                      <a:pt x="18941" y="37013"/>
                    </a:cubicBezTo>
                    <a:cubicBezTo>
                      <a:pt x="29164" y="36772"/>
                      <a:pt x="37254" y="28295"/>
                      <a:pt x="37013" y="180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8" name="Google Shape;2038;p19"/>
              <p:cNvSpPr/>
              <p:nvPr/>
            </p:nvSpPr>
            <p:spPr>
              <a:xfrm>
                <a:off x="2501894" y="4876998"/>
                <a:ext cx="37018" cy="37024"/>
              </a:xfrm>
              <a:custGeom>
                <a:rect b="b" l="l" r="r" t="t"/>
                <a:pathLst>
                  <a:path extrusionOk="0" h="37024" w="37018">
                    <a:moveTo>
                      <a:pt x="37013" y="18077"/>
                    </a:moveTo>
                    <a:cubicBezTo>
                      <a:pt x="36772" y="7860"/>
                      <a:pt x="28294" y="-230"/>
                      <a:pt x="18071" y="5"/>
                    </a:cubicBezTo>
                    <a:cubicBezTo>
                      <a:pt x="7854" y="246"/>
                      <a:pt x="-236" y="8730"/>
                      <a:pt x="5" y="18947"/>
                    </a:cubicBezTo>
                    <a:cubicBezTo>
                      <a:pt x="240" y="29164"/>
                      <a:pt x="8724" y="37254"/>
                      <a:pt x="18941" y="37019"/>
                    </a:cubicBezTo>
                    <a:cubicBezTo>
                      <a:pt x="29165" y="36778"/>
                      <a:pt x="37254" y="28294"/>
                      <a:pt x="37013"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9" name="Google Shape;2039;p19"/>
              <p:cNvSpPr/>
              <p:nvPr/>
            </p:nvSpPr>
            <p:spPr>
              <a:xfrm>
                <a:off x="2469160" y="5095653"/>
                <a:ext cx="37024" cy="37018"/>
              </a:xfrm>
              <a:custGeom>
                <a:rect b="b" l="l" r="r" t="t"/>
                <a:pathLst>
                  <a:path extrusionOk="0" h="37018" w="37024">
                    <a:moveTo>
                      <a:pt x="37019" y="18077"/>
                    </a:moveTo>
                    <a:cubicBezTo>
                      <a:pt x="36778" y="7854"/>
                      <a:pt x="28294" y="-236"/>
                      <a:pt x="18077" y="5"/>
                    </a:cubicBezTo>
                    <a:cubicBezTo>
                      <a:pt x="7860" y="247"/>
                      <a:pt x="-230" y="8724"/>
                      <a:pt x="5" y="18947"/>
                    </a:cubicBezTo>
                    <a:cubicBezTo>
                      <a:pt x="246" y="29164"/>
                      <a:pt x="8730" y="37254"/>
                      <a:pt x="18947" y="37013"/>
                    </a:cubicBezTo>
                    <a:cubicBezTo>
                      <a:pt x="29164" y="36778"/>
                      <a:pt x="37254" y="28295"/>
                      <a:pt x="37019"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0" name="Google Shape;2040;p19"/>
              <p:cNvSpPr/>
              <p:nvPr/>
            </p:nvSpPr>
            <p:spPr>
              <a:xfrm>
                <a:off x="2258403" y="4901242"/>
                <a:ext cx="37024" cy="37018"/>
              </a:xfrm>
              <a:custGeom>
                <a:rect b="b" l="l" r="r" t="t"/>
                <a:pathLst>
                  <a:path extrusionOk="0" h="37018" w="37024">
                    <a:moveTo>
                      <a:pt x="37019" y="18077"/>
                    </a:moveTo>
                    <a:cubicBezTo>
                      <a:pt x="36778" y="7854"/>
                      <a:pt x="28294" y="-236"/>
                      <a:pt x="18077" y="5"/>
                    </a:cubicBezTo>
                    <a:cubicBezTo>
                      <a:pt x="7854" y="247"/>
                      <a:pt x="-236" y="8724"/>
                      <a:pt x="5" y="18948"/>
                    </a:cubicBezTo>
                    <a:cubicBezTo>
                      <a:pt x="247" y="29165"/>
                      <a:pt x="8730" y="37255"/>
                      <a:pt x="18947" y="37013"/>
                    </a:cubicBezTo>
                    <a:cubicBezTo>
                      <a:pt x="29165" y="36778"/>
                      <a:pt x="37254" y="28295"/>
                      <a:pt x="37019"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1" name="Google Shape;2041;p19"/>
              <p:cNvSpPr/>
              <p:nvPr/>
            </p:nvSpPr>
            <p:spPr>
              <a:xfrm>
                <a:off x="1552734" y="4843787"/>
                <a:ext cx="37018" cy="37018"/>
              </a:xfrm>
              <a:custGeom>
                <a:rect b="b" l="l" r="r" t="t"/>
                <a:pathLst>
                  <a:path extrusionOk="0" h="37018" w="37018">
                    <a:moveTo>
                      <a:pt x="37013" y="18071"/>
                    </a:moveTo>
                    <a:cubicBezTo>
                      <a:pt x="36772" y="7854"/>
                      <a:pt x="28295" y="-236"/>
                      <a:pt x="18071" y="5"/>
                    </a:cubicBezTo>
                    <a:cubicBezTo>
                      <a:pt x="7854" y="247"/>
                      <a:pt x="-236" y="8724"/>
                      <a:pt x="5" y="18941"/>
                    </a:cubicBezTo>
                    <a:cubicBezTo>
                      <a:pt x="247" y="29164"/>
                      <a:pt x="8724" y="37255"/>
                      <a:pt x="18941" y="37013"/>
                    </a:cubicBezTo>
                    <a:cubicBezTo>
                      <a:pt x="29164" y="36772"/>
                      <a:pt x="37254" y="28295"/>
                      <a:pt x="37013" y="180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2" name="Google Shape;2042;p19"/>
              <p:cNvSpPr/>
              <p:nvPr/>
            </p:nvSpPr>
            <p:spPr>
              <a:xfrm>
                <a:off x="2562556" y="4671607"/>
                <a:ext cx="37024" cy="37018"/>
              </a:xfrm>
              <a:custGeom>
                <a:rect b="b" l="l" r="r" t="t"/>
                <a:pathLst>
                  <a:path extrusionOk="0" h="37018" w="37024">
                    <a:moveTo>
                      <a:pt x="37019" y="18077"/>
                    </a:moveTo>
                    <a:cubicBezTo>
                      <a:pt x="36778" y="7854"/>
                      <a:pt x="28294" y="-236"/>
                      <a:pt x="18077" y="5"/>
                    </a:cubicBezTo>
                    <a:cubicBezTo>
                      <a:pt x="7854" y="246"/>
                      <a:pt x="-236" y="8730"/>
                      <a:pt x="5" y="18947"/>
                    </a:cubicBezTo>
                    <a:cubicBezTo>
                      <a:pt x="247" y="29164"/>
                      <a:pt x="8730" y="37254"/>
                      <a:pt x="18947" y="37013"/>
                    </a:cubicBezTo>
                    <a:cubicBezTo>
                      <a:pt x="29164" y="36778"/>
                      <a:pt x="37254" y="28295"/>
                      <a:pt x="37019"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3" name="Google Shape;2043;p19"/>
              <p:cNvSpPr/>
              <p:nvPr/>
            </p:nvSpPr>
            <p:spPr>
              <a:xfrm>
                <a:off x="1646397" y="5011516"/>
                <a:ext cx="37018" cy="37018"/>
              </a:xfrm>
              <a:custGeom>
                <a:rect b="b" l="l" r="r" t="t"/>
                <a:pathLst>
                  <a:path extrusionOk="0" h="37018" w="37018">
                    <a:moveTo>
                      <a:pt x="37013" y="18071"/>
                    </a:moveTo>
                    <a:cubicBezTo>
                      <a:pt x="36772" y="7854"/>
                      <a:pt x="28294" y="-236"/>
                      <a:pt x="18071" y="5"/>
                    </a:cubicBezTo>
                    <a:cubicBezTo>
                      <a:pt x="7854" y="247"/>
                      <a:pt x="-236" y="8724"/>
                      <a:pt x="5" y="18947"/>
                    </a:cubicBezTo>
                    <a:cubicBezTo>
                      <a:pt x="240" y="29164"/>
                      <a:pt x="8724" y="37254"/>
                      <a:pt x="18941" y="37013"/>
                    </a:cubicBezTo>
                    <a:cubicBezTo>
                      <a:pt x="29165" y="36772"/>
                      <a:pt x="37254" y="28295"/>
                      <a:pt x="37013" y="180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4" name="Google Shape;2044;p19"/>
              <p:cNvSpPr/>
              <p:nvPr/>
            </p:nvSpPr>
            <p:spPr>
              <a:xfrm>
                <a:off x="1668341" y="4692329"/>
                <a:ext cx="70751" cy="27257"/>
              </a:xfrm>
              <a:custGeom>
                <a:rect b="b" l="l" r="r" t="t"/>
                <a:pathLst>
                  <a:path extrusionOk="0" h="27257" w="70751">
                    <a:moveTo>
                      <a:pt x="13094" y="22"/>
                    </a:moveTo>
                    <a:lnTo>
                      <a:pt x="58655" y="2086"/>
                    </a:lnTo>
                    <a:cubicBezTo>
                      <a:pt x="65577" y="2473"/>
                      <a:pt x="71120" y="8220"/>
                      <a:pt x="70733" y="15141"/>
                    </a:cubicBezTo>
                    <a:cubicBezTo>
                      <a:pt x="70345" y="22063"/>
                      <a:pt x="63811" y="27625"/>
                      <a:pt x="56890" y="27238"/>
                    </a:cubicBezTo>
                    <a:lnTo>
                      <a:pt x="12116" y="25149"/>
                    </a:lnTo>
                    <a:cubicBezTo>
                      <a:pt x="5194" y="24768"/>
                      <a:pt x="-368" y="18234"/>
                      <a:pt x="19" y="11312"/>
                    </a:cubicBezTo>
                    <a:cubicBezTo>
                      <a:pt x="406" y="4391"/>
                      <a:pt x="6172" y="-365"/>
                      <a:pt x="13094" y="2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5" name="Google Shape;2045;p19"/>
              <p:cNvSpPr/>
              <p:nvPr/>
            </p:nvSpPr>
            <p:spPr>
              <a:xfrm>
                <a:off x="1764226" y="4478913"/>
                <a:ext cx="55306" cy="59172"/>
              </a:xfrm>
              <a:custGeom>
                <a:rect b="b" l="l" r="r" t="t"/>
                <a:pathLst>
                  <a:path extrusionOk="0" h="59172" w="55306">
                    <a:moveTo>
                      <a:pt x="21635" y="4428"/>
                    </a:moveTo>
                    <a:lnTo>
                      <a:pt x="52057" y="38401"/>
                    </a:lnTo>
                    <a:cubicBezTo>
                      <a:pt x="56629" y="43614"/>
                      <a:pt x="56407" y="51596"/>
                      <a:pt x="51194" y="56168"/>
                    </a:cubicBezTo>
                    <a:cubicBezTo>
                      <a:pt x="45987" y="60734"/>
                      <a:pt x="37440" y="59965"/>
                      <a:pt x="32868" y="54752"/>
                    </a:cubicBezTo>
                    <a:lnTo>
                      <a:pt x="3010" y="21325"/>
                    </a:lnTo>
                    <a:cubicBezTo>
                      <a:pt x="-1562" y="16119"/>
                      <a:pt x="-794" y="7572"/>
                      <a:pt x="4420" y="2999"/>
                    </a:cubicBezTo>
                    <a:cubicBezTo>
                      <a:pt x="9633" y="-1566"/>
                      <a:pt x="17063" y="-785"/>
                      <a:pt x="21635" y="44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6" name="Google Shape;2046;p19"/>
              <p:cNvSpPr/>
              <p:nvPr/>
            </p:nvSpPr>
            <p:spPr>
              <a:xfrm>
                <a:off x="2030067" y="4452363"/>
                <a:ext cx="25588" cy="70806"/>
              </a:xfrm>
              <a:custGeom>
                <a:rect b="b" l="l" r="r" t="t"/>
                <a:pathLst>
                  <a:path extrusionOk="0" h="70806" w="25588">
                    <a:moveTo>
                      <a:pt x="3" y="58162"/>
                    </a:moveTo>
                    <a:lnTo>
                      <a:pt x="390" y="12556"/>
                    </a:lnTo>
                    <a:cubicBezTo>
                      <a:pt x="517" y="5622"/>
                      <a:pt x="6060" y="-125"/>
                      <a:pt x="12988" y="2"/>
                    </a:cubicBezTo>
                    <a:cubicBezTo>
                      <a:pt x="19923" y="136"/>
                      <a:pt x="25720" y="6460"/>
                      <a:pt x="25587" y="13388"/>
                    </a:cubicBezTo>
                    <a:lnTo>
                      <a:pt x="25155" y="58213"/>
                    </a:lnTo>
                    <a:cubicBezTo>
                      <a:pt x="25021" y="65141"/>
                      <a:pt x="18703" y="70938"/>
                      <a:pt x="11769" y="70805"/>
                    </a:cubicBezTo>
                    <a:cubicBezTo>
                      <a:pt x="4841" y="70678"/>
                      <a:pt x="-131" y="65090"/>
                      <a:pt x="3" y="5816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7" name="Google Shape;2047;p19"/>
              <p:cNvSpPr/>
              <p:nvPr/>
            </p:nvSpPr>
            <p:spPr>
              <a:xfrm>
                <a:off x="2249351" y="4486329"/>
                <a:ext cx="53619" cy="60540"/>
              </a:xfrm>
              <a:custGeom>
                <a:rect b="b" l="l" r="r" t="t"/>
                <a:pathLst>
                  <a:path extrusionOk="0" h="60540" w="53619">
                    <a:moveTo>
                      <a:pt x="2969" y="40439"/>
                    </a:moveTo>
                    <a:lnTo>
                      <a:pt x="31423" y="4803"/>
                    </a:lnTo>
                    <a:cubicBezTo>
                      <a:pt x="35811" y="-569"/>
                      <a:pt x="43717" y="-1674"/>
                      <a:pt x="49089" y="2708"/>
                    </a:cubicBezTo>
                    <a:cubicBezTo>
                      <a:pt x="54461" y="7095"/>
                      <a:pt x="55115" y="15642"/>
                      <a:pt x="50733" y="21015"/>
                    </a:cubicBezTo>
                    <a:lnTo>
                      <a:pt x="22723" y="56009"/>
                    </a:lnTo>
                    <a:cubicBezTo>
                      <a:pt x="18336" y="61382"/>
                      <a:pt x="9782" y="62036"/>
                      <a:pt x="4416" y="57654"/>
                    </a:cubicBezTo>
                    <a:cubicBezTo>
                      <a:pt x="-956" y="53273"/>
                      <a:pt x="-1413" y="45812"/>
                      <a:pt x="2969" y="4043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8" name="Google Shape;2048;p19"/>
              <p:cNvSpPr/>
              <p:nvPr/>
            </p:nvSpPr>
            <p:spPr>
              <a:xfrm>
                <a:off x="2426100" y="4702832"/>
                <a:ext cx="70745" cy="27257"/>
              </a:xfrm>
              <a:custGeom>
                <a:rect b="b" l="l" r="r" t="t"/>
                <a:pathLst>
                  <a:path extrusionOk="0" h="27257" w="70745">
                    <a:moveTo>
                      <a:pt x="13094" y="22"/>
                    </a:moveTo>
                    <a:lnTo>
                      <a:pt x="58649" y="2086"/>
                    </a:lnTo>
                    <a:cubicBezTo>
                      <a:pt x="65570" y="2473"/>
                      <a:pt x="71114" y="8220"/>
                      <a:pt x="70726" y="15141"/>
                    </a:cubicBezTo>
                    <a:cubicBezTo>
                      <a:pt x="70339" y="22063"/>
                      <a:pt x="63811" y="27625"/>
                      <a:pt x="56890" y="27238"/>
                    </a:cubicBezTo>
                    <a:lnTo>
                      <a:pt x="12116" y="25149"/>
                    </a:lnTo>
                    <a:cubicBezTo>
                      <a:pt x="5194" y="24768"/>
                      <a:pt x="-368" y="18234"/>
                      <a:pt x="19" y="11312"/>
                    </a:cubicBezTo>
                    <a:cubicBezTo>
                      <a:pt x="406" y="4391"/>
                      <a:pt x="6172" y="-365"/>
                      <a:pt x="13094" y="2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9" name="Google Shape;2049;p19"/>
              <p:cNvSpPr/>
              <p:nvPr/>
            </p:nvSpPr>
            <p:spPr>
              <a:xfrm>
                <a:off x="1792885" y="4589819"/>
                <a:ext cx="521360" cy="404258"/>
              </a:xfrm>
              <a:custGeom>
                <a:rect b="b" l="l" r="r" t="t"/>
                <a:pathLst>
                  <a:path extrusionOk="0" h="404258" w="521360">
                    <a:moveTo>
                      <a:pt x="240398" y="401312"/>
                    </a:moveTo>
                    <a:cubicBezTo>
                      <a:pt x="240398" y="401312"/>
                      <a:pt x="623506" y="150506"/>
                      <a:pt x="495001" y="32790"/>
                    </a:cubicBezTo>
                    <a:cubicBezTo>
                      <a:pt x="389610" y="-63749"/>
                      <a:pt x="263410" y="140943"/>
                      <a:pt x="263410" y="140943"/>
                    </a:cubicBezTo>
                    <a:cubicBezTo>
                      <a:pt x="263410" y="140943"/>
                      <a:pt x="115988" y="-60485"/>
                      <a:pt x="28809" y="18261"/>
                    </a:cubicBezTo>
                    <a:cubicBezTo>
                      <a:pt x="-97607" y="132447"/>
                      <a:pt x="232962" y="404258"/>
                      <a:pt x="232962" y="404258"/>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050" name="Google Shape;2050;p19"/>
            <p:cNvSpPr/>
            <p:nvPr/>
          </p:nvSpPr>
          <p:spPr>
            <a:xfrm>
              <a:off x="8424760" y="5373576"/>
              <a:ext cx="304391" cy="191958"/>
            </a:xfrm>
            <a:custGeom>
              <a:rect b="b" l="l" r="r" t="t"/>
              <a:pathLst>
                <a:path extrusionOk="0" h="250926" w="397897">
                  <a:moveTo>
                    <a:pt x="0" y="125463"/>
                  </a:moveTo>
                  <a:cubicBezTo>
                    <a:pt x="0" y="56172"/>
                    <a:pt x="89072" y="0"/>
                    <a:pt x="198945" y="0"/>
                  </a:cubicBezTo>
                  <a:cubicBezTo>
                    <a:pt x="308826" y="0"/>
                    <a:pt x="397897" y="56172"/>
                    <a:pt x="397897" y="125463"/>
                  </a:cubicBezTo>
                  <a:cubicBezTo>
                    <a:pt x="397897" y="194754"/>
                    <a:pt x="308826" y="250927"/>
                    <a:pt x="198945" y="250927"/>
                  </a:cubicBezTo>
                  <a:cubicBezTo>
                    <a:pt x="89072" y="250927"/>
                    <a:pt x="0" y="194754"/>
                    <a:pt x="0" y="125463"/>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051" name="Google Shape;2051;p19"/>
          <p:cNvGrpSpPr/>
          <p:nvPr/>
        </p:nvGrpSpPr>
        <p:grpSpPr>
          <a:xfrm>
            <a:off x="1955324" y="5922879"/>
            <a:ext cx="887412" cy="745226"/>
            <a:chOff x="7844197" y="68742"/>
            <a:chExt cx="983718" cy="826101"/>
          </a:xfrm>
        </p:grpSpPr>
        <p:sp>
          <p:nvSpPr>
            <p:cNvPr id="2052" name="Google Shape;2052;p19"/>
            <p:cNvSpPr/>
            <p:nvPr/>
          </p:nvSpPr>
          <p:spPr>
            <a:xfrm>
              <a:off x="7844197" y="536333"/>
              <a:ext cx="170247" cy="233351"/>
            </a:xfrm>
            <a:custGeom>
              <a:rect b="b" l="l" r="r" t="t"/>
              <a:pathLst>
                <a:path extrusionOk="0" h="233351" w="170247">
                  <a:moveTo>
                    <a:pt x="63612" y="634"/>
                  </a:moveTo>
                  <a:cubicBezTo>
                    <a:pt x="109078" y="-6026"/>
                    <a:pt x="155562" y="40527"/>
                    <a:pt x="167455" y="104613"/>
                  </a:cubicBezTo>
                  <a:cubicBezTo>
                    <a:pt x="179348" y="168699"/>
                    <a:pt x="152164" y="226057"/>
                    <a:pt x="106698" y="232717"/>
                  </a:cubicBezTo>
                  <a:cubicBezTo>
                    <a:pt x="61166" y="239377"/>
                    <a:pt x="14681" y="192825"/>
                    <a:pt x="2788" y="128739"/>
                  </a:cubicBezTo>
                  <a:cubicBezTo>
                    <a:pt x="-9105" y="64652"/>
                    <a:pt x="18147" y="7294"/>
                    <a:pt x="63612" y="634"/>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053" name="Google Shape;2053;p19"/>
            <p:cNvGrpSpPr/>
            <p:nvPr/>
          </p:nvGrpSpPr>
          <p:grpSpPr>
            <a:xfrm>
              <a:off x="7899791" y="68742"/>
              <a:ext cx="847527" cy="826101"/>
              <a:chOff x="7899791" y="68742"/>
              <a:chExt cx="847527" cy="826101"/>
            </a:xfrm>
          </p:grpSpPr>
          <p:sp>
            <p:nvSpPr>
              <p:cNvPr id="2054" name="Google Shape;2054;p19"/>
              <p:cNvSpPr/>
              <p:nvPr/>
            </p:nvSpPr>
            <p:spPr>
              <a:xfrm>
                <a:off x="7899791" y="314194"/>
                <a:ext cx="847527" cy="580649"/>
              </a:xfrm>
              <a:custGeom>
                <a:rect b="b" l="l" r="r" t="t"/>
                <a:pathLst>
                  <a:path extrusionOk="0" h="580649" w="847527">
                    <a:moveTo>
                      <a:pt x="0" y="84270"/>
                    </a:moveTo>
                    <a:lnTo>
                      <a:pt x="794926" y="0"/>
                    </a:lnTo>
                    <a:lnTo>
                      <a:pt x="847527" y="496379"/>
                    </a:lnTo>
                    <a:lnTo>
                      <a:pt x="52601" y="580649"/>
                    </a:lnTo>
                    <a:lnTo>
                      <a:pt x="0" y="8427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55" name="Google Shape;2055;p19"/>
              <p:cNvSpPr/>
              <p:nvPr/>
            </p:nvSpPr>
            <p:spPr>
              <a:xfrm>
                <a:off x="7911809" y="68742"/>
                <a:ext cx="460821" cy="411818"/>
              </a:xfrm>
              <a:custGeom>
                <a:rect b="b" l="l" r="r" t="t"/>
                <a:pathLst>
                  <a:path extrusionOk="0" h="411818" w="460821">
                    <a:moveTo>
                      <a:pt x="283402" y="9224"/>
                    </a:moveTo>
                    <a:cubicBezTo>
                      <a:pt x="241403" y="25942"/>
                      <a:pt x="212928" y="62233"/>
                      <a:pt x="204229" y="103417"/>
                    </a:cubicBezTo>
                    <a:cubicBezTo>
                      <a:pt x="169638" y="79427"/>
                      <a:pt x="124036" y="72631"/>
                      <a:pt x="82037" y="89349"/>
                    </a:cubicBezTo>
                    <a:cubicBezTo>
                      <a:pt x="15300" y="115921"/>
                      <a:pt x="-17320" y="191561"/>
                      <a:pt x="9253" y="258297"/>
                    </a:cubicBezTo>
                    <a:cubicBezTo>
                      <a:pt x="57096" y="378586"/>
                      <a:pt x="326965" y="411819"/>
                      <a:pt x="326965" y="411819"/>
                    </a:cubicBezTo>
                    <a:cubicBezTo>
                      <a:pt x="326965" y="411819"/>
                      <a:pt x="500602" y="203250"/>
                      <a:pt x="452351" y="82009"/>
                    </a:cubicBezTo>
                    <a:cubicBezTo>
                      <a:pt x="425778" y="15273"/>
                      <a:pt x="350139" y="-17280"/>
                      <a:pt x="283402" y="9224"/>
                    </a:cubicBezTo>
                  </a:path>
                </a:pathLst>
              </a:custGeom>
              <a:solidFill>
                <a:schemeClr val="accent5"/>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56" name="Google Shape;2056;p19"/>
              <p:cNvSpPr/>
              <p:nvPr/>
            </p:nvSpPr>
            <p:spPr>
              <a:xfrm>
                <a:off x="8229834" y="135367"/>
                <a:ext cx="475604" cy="400036"/>
              </a:xfrm>
              <a:custGeom>
                <a:rect b="b" l="l" r="r" t="t"/>
                <a:pathLst>
                  <a:path extrusionOk="0" h="400036" w="475604">
                    <a:moveTo>
                      <a:pt x="332157" y="704"/>
                    </a:moveTo>
                    <a:cubicBezTo>
                      <a:pt x="287168" y="5394"/>
                      <a:pt x="249926" y="32578"/>
                      <a:pt x="230421" y="69888"/>
                    </a:cubicBezTo>
                    <a:cubicBezTo>
                      <a:pt x="203577" y="37403"/>
                      <a:pt x="161578" y="18510"/>
                      <a:pt x="116589" y="23267"/>
                    </a:cubicBezTo>
                    <a:cubicBezTo>
                      <a:pt x="45095" y="30743"/>
                      <a:pt x="-6759" y="94693"/>
                      <a:pt x="717" y="166119"/>
                    </a:cubicBezTo>
                    <a:cubicBezTo>
                      <a:pt x="14173" y="294835"/>
                      <a:pt x="264877" y="400037"/>
                      <a:pt x="264877" y="400037"/>
                    </a:cubicBezTo>
                    <a:cubicBezTo>
                      <a:pt x="264877" y="400037"/>
                      <a:pt x="488601" y="246379"/>
                      <a:pt x="475009" y="116576"/>
                    </a:cubicBezTo>
                    <a:cubicBezTo>
                      <a:pt x="467533" y="45150"/>
                      <a:pt x="403583" y="-6703"/>
                      <a:pt x="332157" y="704"/>
                    </a:cubicBezTo>
                  </a:path>
                </a:pathLst>
              </a:custGeom>
              <a:solidFill>
                <a:schemeClr val="accent4"/>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57" name="Google Shape;2057;p19"/>
              <p:cNvSpPr/>
              <p:nvPr/>
            </p:nvSpPr>
            <p:spPr>
              <a:xfrm>
                <a:off x="8048839" y="234490"/>
                <a:ext cx="464650" cy="411280"/>
              </a:xfrm>
              <a:custGeom>
                <a:rect b="b" l="l" r="r" t="t"/>
                <a:pathLst>
                  <a:path extrusionOk="0" h="411280" w="464650">
                    <a:moveTo>
                      <a:pt x="293302" y="6987"/>
                    </a:moveTo>
                    <a:cubicBezTo>
                      <a:pt x="250487" y="21599"/>
                      <a:pt x="220246" y="56326"/>
                      <a:pt x="209508" y="97034"/>
                    </a:cubicBezTo>
                    <a:cubicBezTo>
                      <a:pt x="176140" y="71345"/>
                      <a:pt x="131014" y="62307"/>
                      <a:pt x="88131" y="76850"/>
                    </a:cubicBezTo>
                    <a:cubicBezTo>
                      <a:pt x="20171" y="100024"/>
                      <a:pt x="-16187" y="173897"/>
                      <a:pt x="6987" y="241925"/>
                    </a:cubicBezTo>
                    <a:cubicBezTo>
                      <a:pt x="48715" y="364456"/>
                      <a:pt x="316612" y="411281"/>
                      <a:pt x="316612" y="411281"/>
                    </a:cubicBezTo>
                    <a:cubicBezTo>
                      <a:pt x="316612" y="411281"/>
                      <a:pt x="500512" y="211750"/>
                      <a:pt x="458377" y="88131"/>
                    </a:cubicBezTo>
                    <a:cubicBezTo>
                      <a:pt x="435203" y="20172"/>
                      <a:pt x="361330" y="-16187"/>
                      <a:pt x="293302" y="6987"/>
                    </a:cubicBezTo>
                  </a:path>
                </a:pathLst>
              </a:custGeom>
              <a:solidFill>
                <a:schemeClr val="accent2"/>
              </a:solidFill>
              <a:ln cap="flat" cmpd="sng" w="2110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58" name="Google Shape;2058;p19"/>
              <p:cNvSpPr/>
              <p:nvPr/>
            </p:nvSpPr>
            <p:spPr>
              <a:xfrm>
                <a:off x="7899791" y="314194"/>
                <a:ext cx="847527" cy="580649"/>
              </a:xfrm>
              <a:custGeom>
                <a:rect b="b" l="l" r="r" t="t"/>
                <a:pathLst>
                  <a:path extrusionOk="0" h="580649" w="847527">
                    <a:moveTo>
                      <a:pt x="0" y="84270"/>
                    </a:moveTo>
                    <a:lnTo>
                      <a:pt x="422574" y="290393"/>
                    </a:lnTo>
                    <a:lnTo>
                      <a:pt x="794926" y="0"/>
                    </a:lnTo>
                    <a:lnTo>
                      <a:pt x="847527" y="496379"/>
                    </a:lnTo>
                    <a:lnTo>
                      <a:pt x="52601" y="580649"/>
                    </a:lnTo>
                    <a:lnTo>
                      <a:pt x="0" y="8427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59" name="Google Shape;2059;p19"/>
              <p:cNvSpPr/>
              <p:nvPr/>
            </p:nvSpPr>
            <p:spPr>
              <a:xfrm>
                <a:off x="7952391" y="565442"/>
                <a:ext cx="288217" cy="329401"/>
              </a:xfrm>
              <a:custGeom>
                <a:rect b="b" l="l" r="r" t="t"/>
                <a:pathLst>
                  <a:path extrusionOk="0" h="329401" w="288217">
                    <a:moveTo>
                      <a:pt x="0" y="329402"/>
                    </a:moveTo>
                    <a:lnTo>
                      <a:pt x="288217"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0" name="Google Shape;2060;p19"/>
              <p:cNvSpPr/>
              <p:nvPr/>
            </p:nvSpPr>
            <p:spPr>
              <a:xfrm>
                <a:off x="8402897" y="543899"/>
                <a:ext cx="344420" cy="266742"/>
              </a:xfrm>
              <a:custGeom>
                <a:rect b="b" l="l" r="r" t="t"/>
                <a:pathLst>
                  <a:path extrusionOk="0" h="266742" w="344420">
                    <a:moveTo>
                      <a:pt x="0" y="0"/>
                    </a:moveTo>
                    <a:lnTo>
                      <a:pt x="344421" y="266743"/>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061" name="Google Shape;2061;p19"/>
            <p:cNvSpPr/>
            <p:nvPr/>
          </p:nvSpPr>
          <p:spPr>
            <a:xfrm>
              <a:off x="8657317" y="456957"/>
              <a:ext cx="170598" cy="233213"/>
            </a:xfrm>
            <a:custGeom>
              <a:rect b="b" l="l" r="r" t="t"/>
              <a:pathLst>
                <a:path extrusionOk="0" h="233213" w="170598">
                  <a:moveTo>
                    <a:pt x="62680" y="701"/>
                  </a:moveTo>
                  <a:cubicBezTo>
                    <a:pt x="108078" y="-6299"/>
                    <a:pt x="155038" y="39914"/>
                    <a:pt x="167543" y="103932"/>
                  </a:cubicBezTo>
                  <a:cubicBezTo>
                    <a:pt x="179979" y="167950"/>
                    <a:pt x="153339" y="225512"/>
                    <a:pt x="107942" y="232512"/>
                  </a:cubicBezTo>
                  <a:cubicBezTo>
                    <a:pt x="62476" y="239512"/>
                    <a:pt x="15585" y="193299"/>
                    <a:pt x="3079" y="129281"/>
                  </a:cubicBezTo>
                  <a:cubicBezTo>
                    <a:pt x="-9425" y="65263"/>
                    <a:pt x="17284" y="7701"/>
                    <a:pt x="62680" y="701"/>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062" name="Google Shape;2062;p19"/>
          <p:cNvGrpSpPr/>
          <p:nvPr/>
        </p:nvGrpSpPr>
        <p:grpSpPr>
          <a:xfrm>
            <a:off x="8315097" y="5939183"/>
            <a:ext cx="849095" cy="613127"/>
            <a:chOff x="3709113" y="161421"/>
            <a:chExt cx="941243" cy="679666"/>
          </a:xfrm>
        </p:grpSpPr>
        <p:grpSp>
          <p:nvGrpSpPr>
            <p:cNvPr id="2063" name="Google Shape;2063;p19"/>
            <p:cNvGrpSpPr/>
            <p:nvPr/>
          </p:nvGrpSpPr>
          <p:grpSpPr>
            <a:xfrm>
              <a:off x="3837897" y="161421"/>
              <a:ext cx="680549" cy="679666"/>
              <a:chOff x="3837897" y="161421"/>
              <a:chExt cx="680549" cy="679666"/>
            </a:xfrm>
          </p:grpSpPr>
          <p:sp>
            <p:nvSpPr>
              <p:cNvPr id="2064" name="Google Shape;2064;p19"/>
              <p:cNvSpPr/>
              <p:nvPr/>
            </p:nvSpPr>
            <p:spPr>
              <a:xfrm>
                <a:off x="3837897" y="161421"/>
                <a:ext cx="680482" cy="679598"/>
              </a:xfrm>
              <a:custGeom>
                <a:rect b="b" l="l" r="r" t="t"/>
                <a:pathLst>
                  <a:path extrusionOk="0" h="679598" w="680482">
                    <a:moveTo>
                      <a:pt x="0" y="225967"/>
                    </a:moveTo>
                    <a:lnTo>
                      <a:pt x="341159" y="0"/>
                    </a:lnTo>
                    <a:lnTo>
                      <a:pt x="680482" y="225967"/>
                    </a:lnTo>
                    <a:lnTo>
                      <a:pt x="680482" y="679599"/>
                    </a:lnTo>
                    <a:lnTo>
                      <a:pt x="0" y="679599"/>
                    </a:lnTo>
                    <a:lnTo>
                      <a:pt x="0" y="225967"/>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5" name="Google Shape;2065;p19"/>
              <p:cNvSpPr/>
              <p:nvPr/>
            </p:nvSpPr>
            <p:spPr>
              <a:xfrm>
                <a:off x="3924728" y="221203"/>
                <a:ext cx="483004" cy="400373"/>
              </a:xfrm>
              <a:custGeom>
                <a:rect b="b" l="l" r="r" t="t"/>
                <a:pathLst>
                  <a:path extrusionOk="0" h="400373" w="483004">
                    <a:moveTo>
                      <a:pt x="344783" y="158"/>
                    </a:moveTo>
                    <a:cubicBezTo>
                      <a:pt x="298978" y="2401"/>
                      <a:pt x="259765" y="27750"/>
                      <a:pt x="237950" y="64380"/>
                    </a:cubicBezTo>
                    <a:cubicBezTo>
                      <a:pt x="212669" y="30061"/>
                      <a:pt x="171213" y="8517"/>
                      <a:pt x="125408" y="10760"/>
                    </a:cubicBezTo>
                    <a:cubicBezTo>
                      <a:pt x="52691" y="14294"/>
                      <a:pt x="-3376" y="76069"/>
                      <a:pt x="158" y="148787"/>
                    </a:cubicBezTo>
                    <a:cubicBezTo>
                      <a:pt x="6479" y="279813"/>
                      <a:pt x="254260" y="400374"/>
                      <a:pt x="254260" y="400374"/>
                    </a:cubicBezTo>
                    <a:cubicBezTo>
                      <a:pt x="254260" y="400374"/>
                      <a:pt x="489265" y="257522"/>
                      <a:pt x="482877" y="125408"/>
                    </a:cubicBezTo>
                    <a:cubicBezTo>
                      <a:pt x="479275" y="52691"/>
                      <a:pt x="417500" y="-3376"/>
                      <a:pt x="344783" y="15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6" name="Google Shape;2066;p19"/>
              <p:cNvSpPr/>
              <p:nvPr/>
            </p:nvSpPr>
            <p:spPr>
              <a:xfrm>
                <a:off x="3837897" y="387387"/>
                <a:ext cx="680482" cy="453632"/>
              </a:xfrm>
              <a:custGeom>
                <a:rect b="b" l="l" r="r" t="t"/>
                <a:pathLst>
                  <a:path extrusionOk="0" h="453632" w="680482">
                    <a:moveTo>
                      <a:pt x="0" y="0"/>
                    </a:moveTo>
                    <a:lnTo>
                      <a:pt x="339188" y="226782"/>
                    </a:ln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7" name="Google Shape;2067;p19"/>
              <p:cNvSpPr/>
              <p:nvPr/>
            </p:nvSpPr>
            <p:spPr>
              <a:xfrm>
                <a:off x="3837897" y="570947"/>
                <a:ext cx="273538" cy="270140"/>
              </a:xfrm>
              <a:custGeom>
                <a:rect b="b" l="l" r="r" t="t"/>
                <a:pathLst>
                  <a:path extrusionOk="0" h="270140" w="273538">
                    <a:moveTo>
                      <a:pt x="0" y="270140"/>
                    </a:moveTo>
                    <a:lnTo>
                      <a:pt x="273538"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8" name="Google Shape;2068;p19"/>
              <p:cNvSpPr/>
              <p:nvPr/>
            </p:nvSpPr>
            <p:spPr>
              <a:xfrm>
                <a:off x="4250821" y="567073"/>
                <a:ext cx="267625" cy="274014"/>
              </a:xfrm>
              <a:custGeom>
                <a:rect b="b" l="l" r="r" t="t"/>
                <a:pathLst>
                  <a:path extrusionOk="0" h="274014" w="267625">
                    <a:moveTo>
                      <a:pt x="0" y="0"/>
                    </a:moveTo>
                    <a:lnTo>
                      <a:pt x="267626" y="274014"/>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069" name="Google Shape;2069;p19"/>
            <p:cNvSpPr/>
            <p:nvPr/>
          </p:nvSpPr>
          <p:spPr>
            <a:xfrm>
              <a:off x="3709113" y="508515"/>
              <a:ext cx="166365" cy="236177"/>
            </a:xfrm>
            <a:custGeom>
              <a:rect b="b" l="l" r="r" t="t"/>
              <a:pathLst>
                <a:path extrusionOk="0" h="236177" w="166365">
                  <a:moveTo>
                    <a:pt x="83183" y="44"/>
                  </a:moveTo>
                  <a:cubicBezTo>
                    <a:pt x="129124" y="1811"/>
                    <a:pt x="166366" y="56043"/>
                    <a:pt x="166366" y="121217"/>
                  </a:cubicBezTo>
                  <a:cubicBezTo>
                    <a:pt x="166366" y="186390"/>
                    <a:pt x="129124" y="237836"/>
                    <a:pt x="83183" y="236137"/>
                  </a:cubicBezTo>
                  <a:cubicBezTo>
                    <a:pt x="37242" y="234438"/>
                    <a:pt x="0" y="180138"/>
                    <a:pt x="0" y="114964"/>
                  </a:cubicBezTo>
                  <a:cubicBezTo>
                    <a:pt x="0" y="49723"/>
                    <a:pt x="37242" y="-1723"/>
                    <a:pt x="83183" y="44"/>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0" name="Google Shape;2070;p19"/>
            <p:cNvSpPr/>
            <p:nvPr/>
          </p:nvSpPr>
          <p:spPr>
            <a:xfrm>
              <a:off x="4484127" y="499681"/>
              <a:ext cx="166229" cy="236320"/>
            </a:xfrm>
            <a:custGeom>
              <a:rect b="b" l="l" r="r" t="t"/>
              <a:pathLst>
                <a:path extrusionOk="0" h="236320" w="166229">
                  <a:moveTo>
                    <a:pt x="83115" y="44"/>
                  </a:moveTo>
                  <a:cubicBezTo>
                    <a:pt x="129056" y="1879"/>
                    <a:pt x="166230" y="56247"/>
                    <a:pt x="166230" y="121421"/>
                  </a:cubicBezTo>
                  <a:cubicBezTo>
                    <a:pt x="166230" y="186594"/>
                    <a:pt x="128988" y="238108"/>
                    <a:pt x="83115" y="236273"/>
                  </a:cubicBezTo>
                  <a:cubicBezTo>
                    <a:pt x="37242" y="234438"/>
                    <a:pt x="0" y="180138"/>
                    <a:pt x="0" y="114896"/>
                  </a:cubicBezTo>
                  <a:cubicBezTo>
                    <a:pt x="0" y="49655"/>
                    <a:pt x="37174" y="-1723"/>
                    <a:pt x="83115" y="44"/>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071" name="Google Shape;2071;p19"/>
          <p:cNvGrpSpPr/>
          <p:nvPr/>
        </p:nvGrpSpPr>
        <p:grpSpPr>
          <a:xfrm>
            <a:off x="10905517" y="5964936"/>
            <a:ext cx="849095" cy="409221"/>
            <a:chOff x="6760783" y="1142285"/>
            <a:chExt cx="941243" cy="453632"/>
          </a:xfrm>
        </p:grpSpPr>
        <p:sp>
          <p:nvSpPr>
            <p:cNvPr id="2072" name="Google Shape;2072;p19"/>
            <p:cNvSpPr/>
            <p:nvPr/>
          </p:nvSpPr>
          <p:spPr>
            <a:xfrm>
              <a:off x="6888479" y="1142285"/>
              <a:ext cx="680482" cy="453632"/>
            </a:xfrm>
            <a:custGeom>
              <a:rect b="b" l="l" r="r" t="t"/>
              <a:pathLst>
                <a:path extrusionOk="0" h="453632" w="680482">
                  <a:moveTo>
                    <a:pt x="0" y="0"/>
                  </a:move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3" name="Google Shape;2073;p19"/>
            <p:cNvSpPr/>
            <p:nvPr/>
          </p:nvSpPr>
          <p:spPr>
            <a:xfrm>
              <a:off x="6888479" y="1142285"/>
              <a:ext cx="680482" cy="453632"/>
            </a:xfrm>
            <a:custGeom>
              <a:rect b="b" l="l" r="r" t="t"/>
              <a:pathLst>
                <a:path extrusionOk="0" h="453632" w="680482">
                  <a:moveTo>
                    <a:pt x="0" y="0"/>
                  </a:moveTo>
                  <a:lnTo>
                    <a:pt x="339256" y="226782"/>
                  </a:ln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4" name="Google Shape;2074;p19"/>
            <p:cNvSpPr/>
            <p:nvPr/>
          </p:nvSpPr>
          <p:spPr>
            <a:xfrm>
              <a:off x="6888479" y="1325845"/>
              <a:ext cx="273538" cy="270072"/>
            </a:xfrm>
            <a:custGeom>
              <a:rect b="b" l="l" r="r" t="t"/>
              <a:pathLst>
                <a:path extrusionOk="0" h="270072" w="273538">
                  <a:moveTo>
                    <a:pt x="0" y="270073"/>
                  </a:moveTo>
                  <a:lnTo>
                    <a:pt x="273538"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5" name="Google Shape;2075;p19"/>
            <p:cNvSpPr/>
            <p:nvPr/>
          </p:nvSpPr>
          <p:spPr>
            <a:xfrm>
              <a:off x="7301336" y="1321903"/>
              <a:ext cx="267625" cy="274014"/>
            </a:xfrm>
            <a:custGeom>
              <a:rect b="b" l="l" r="r" t="t"/>
              <a:pathLst>
                <a:path extrusionOk="0" h="274014" w="267625">
                  <a:moveTo>
                    <a:pt x="0" y="0"/>
                  </a:moveTo>
                  <a:lnTo>
                    <a:pt x="267626" y="274014"/>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6" name="Google Shape;2076;p19"/>
            <p:cNvSpPr/>
            <p:nvPr/>
          </p:nvSpPr>
          <p:spPr>
            <a:xfrm>
              <a:off x="7077543" y="1229273"/>
              <a:ext cx="325868" cy="266947"/>
            </a:xfrm>
            <a:custGeom>
              <a:rect b="b" l="l" r="r" t="t"/>
              <a:pathLst>
                <a:path extrusionOk="0" h="266947" w="325868">
                  <a:moveTo>
                    <a:pt x="236637" y="1"/>
                  </a:moveTo>
                  <a:cubicBezTo>
                    <a:pt x="205715" y="137"/>
                    <a:pt x="178599" y="16039"/>
                    <a:pt x="162764" y="40097"/>
                  </a:cubicBezTo>
                  <a:cubicBezTo>
                    <a:pt x="146726" y="16175"/>
                    <a:pt x="119474" y="476"/>
                    <a:pt x="88552" y="612"/>
                  </a:cubicBezTo>
                  <a:cubicBezTo>
                    <a:pt x="39485" y="816"/>
                    <a:pt x="-203" y="40777"/>
                    <a:pt x="1" y="89844"/>
                  </a:cubicBezTo>
                  <a:cubicBezTo>
                    <a:pt x="340" y="178327"/>
                    <a:pt x="163648" y="266947"/>
                    <a:pt x="163648" y="266947"/>
                  </a:cubicBezTo>
                  <a:cubicBezTo>
                    <a:pt x="163648" y="266947"/>
                    <a:pt x="326208" y="177784"/>
                    <a:pt x="325868" y="88552"/>
                  </a:cubicBezTo>
                  <a:cubicBezTo>
                    <a:pt x="325664" y="39417"/>
                    <a:pt x="285772" y="-203"/>
                    <a:pt x="236637" y="1"/>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7" name="Google Shape;2077;p19"/>
            <p:cNvSpPr/>
            <p:nvPr/>
          </p:nvSpPr>
          <p:spPr>
            <a:xfrm>
              <a:off x="6760783" y="1265792"/>
              <a:ext cx="166297" cy="236177"/>
            </a:xfrm>
            <a:custGeom>
              <a:rect b="b" l="l" r="r" t="t"/>
              <a:pathLst>
                <a:path extrusionOk="0" h="236177" w="166297">
                  <a:moveTo>
                    <a:pt x="83183" y="44"/>
                  </a:moveTo>
                  <a:cubicBezTo>
                    <a:pt x="129124" y="1811"/>
                    <a:pt x="166298" y="56043"/>
                    <a:pt x="166298" y="121217"/>
                  </a:cubicBezTo>
                  <a:cubicBezTo>
                    <a:pt x="166298" y="186390"/>
                    <a:pt x="129124" y="237836"/>
                    <a:pt x="83183" y="236137"/>
                  </a:cubicBezTo>
                  <a:cubicBezTo>
                    <a:pt x="37242" y="234370"/>
                    <a:pt x="0" y="180138"/>
                    <a:pt x="0" y="114964"/>
                  </a:cubicBezTo>
                  <a:cubicBezTo>
                    <a:pt x="0" y="49723"/>
                    <a:pt x="37242" y="-1723"/>
                    <a:pt x="83183" y="44"/>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8" name="Google Shape;2078;p19"/>
            <p:cNvSpPr/>
            <p:nvPr/>
          </p:nvSpPr>
          <p:spPr>
            <a:xfrm>
              <a:off x="7535797" y="1256954"/>
              <a:ext cx="166229" cy="236255"/>
            </a:xfrm>
            <a:custGeom>
              <a:rect b="b" l="l" r="r" t="t"/>
              <a:pathLst>
                <a:path extrusionOk="0" h="236255" w="166229">
                  <a:moveTo>
                    <a:pt x="83115" y="48"/>
                  </a:moveTo>
                  <a:cubicBezTo>
                    <a:pt x="128988" y="1883"/>
                    <a:pt x="166230" y="56250"/>
                    <a:pt x="166230" y="121424"/>
                  </a:cubicBezTo>
                  <a:cubicBezTo>
                    <a:pt x="166230" y="186598"/>
                    <a:pt x="128988" y="238043"/>
                    <a:pt x="83115" y="236208"/>
                  </a:cubicBezTo>
                  <a:cubicBezTo>
                    <a:pt x="37174" y="234373"/>
                    <a:pt x="0" y="180005"/>
                    <a:pt x="0" y="114832"/>
                  </a:cubicBezTo>
                  <a:cubicBezTo>
                    <a:pt x="0" y="49658"/>
                    <a:pt x="37174" y="-1787"/>
                    <a:pt x="83115" y="48"/>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079" name="Google Shape;2079;p19"/>
          <p:cNvGrpSpPr/>
          <p:nvPr/>
        </p:nvGrpSpPr>
        <p:grpSpPr>
          <a:xfrm>
            <a:off x="74660" y="4092517"/>
            <a:ext cx="1268352" cy="2590249"/>
            <a:chOff x="8016171" y="3279029"/>
            <a:chExt cx="1405999" cy="2871355"/>
          </a:xfrm>
        </p:grpSpPr>
        <p:grpSp>
          <p:nvGrpSpPr>
            <p:cNvPr id="2080" name="Google Shape;2080;p19"/>
            <p:cNvGrpSpPr/>
            <p:nvPr/>
          </p:nvGrpSpPr>
          <p:grpSpPr>
            <a:xfrm>
              <a:off x="8016171" y="3279029"/>
              <a:ext cx="1405999" cy="2871355"/>
              <a:chOff x="8016171" y="3279029"/>
              <a:chExt cx="1405999" cy="2871355"/>
            </a:xfrm>
          </p:grpSpPr>
          <p:sp>
            <p:nvSpPr>
              <p:cNvPr id="2081" name="Google Shape;2081;p19"/>
              <p:cNvSpPr/>
              <p:nvPr/>
            </p:nvSpPr>
            <p:spPr>
              <a:xfrm>
                <a:off x="8468782" y="4314448"/>
                <a:ext cx="439130" cy="1835936"/>
              </a:xfrm>
              <a:custGeom>
                <a:rect b="b" l="l" r="r" t="t"/>
                <a:pathLst>
                  <a:path extrusionOk="0" h="1835936" w="439130">
                    <a:moveTo>
                      <a:pt x="77239" y="1835936"/>
                    </a:moveTo>
                    <a:cubicBezTo>
                      <a:pt x="77239" y="1835936"/>
                      <a:pt x="44550" y="1794413"/>
                      <a:pt x="28647" y="1767908"/>
                    </a:cubicBezTo>
                    <a:cubicBezTo>
                      <a:pt x="-76282" y="1592980"/>
                      <a:pt x="136500" y="1621251"/>
                      <a:pt x="194538" y="1518020"/>
                    </a:cubicBezTo>
                    <a:cubicBezTo>
                      <a:pt x="250673" y="1418323"/>
                      <a:pt x="182781" y="1345402"/>
                      <a:pt x="167558" y="1238501"/>
                    </a:cubicBezTo>
                    <a:cubicBezTo>
                      <a:pt x="149820" y="1113999"/>
                      <a:pt x="437562" y="1021505"/>
                      <a:pt x="439125" y="1161910"/>
                    </a:cubicBezTo>
                    <a:cubicBezTo>
                      <a:pt x="440213" y="1260112"/>
                      <a:pt x="254139" y="1331402"/>
                      <a:pt x="184616" y="1016204"/>
                    </a:cubicBezTo>
                    <a:cubicBezTo>
                      <a:pt x="149548" y="857314"/>
                      <a:pt x="320196" y="494952"/>
                      <a:pt x="181150" y="380575"/>
                    </a:cubicBezTo>
                    <a:cubicBezTo>
                      <a:pt x="28716" y="255190"/>
                      <a:pt x="-22934" y="702026"/>
                      <a:pt x="106394" y="698900"/>
                    </a:cubicBezTo>
                    <a:cubicBezTo>
                      <a:pt x="271536" y="694890"/>
                      <a:pt x="249721" y="0"/>
                      <a:pt x="249721"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2" name="Google Shape;2082;p19"/>
              <p:cNvSpPr/>
              <p:nvPr/>
            </p:nvSpPr>
            <p:spPr>
              <a:xfrm>
                <a:off x="8016171" y="3279029"/>
                <a:ext cx="1405999" cy="1048875"/>
              </a:xfrm>
              <a:custGeom>
                <a:rect b="b" l="l" r="r" t="t"/>
                <a:pathLst>
                  <a:path extrusionOk="0" h="1048875" w="1405999">
                    <a:moveTo>
                      <a:pt x="704506" y="1048876"/>
                    </a:moveTo>
                    <a:cubicBezTo>
                      <a:pt x="704506" y="1048876"/>
                      <a:pt x="386319" y="976770"/>
                      <a:pt x="129770" y="672854"/>
                    </a:cubicBezTo>
                    <a:cubicBezTo>
                      <a:pt x="-121749" y="374850"/>
                      <a:pt x="19947" y="14798"/>
                      <a:pt x="318902" y="1954"/>
                    </a:cubicBezTo>
                    <a:cubicBezTo>
                      <a:pt x="533927" y="-7289"/>
                      <a:pt x="707021" y="341345"/>
                      <a:pt x="707021" y="341345"/>
                    </a:cubicBezTo>
                    <a:cubicBezTo>
                      <a:pt x="707021" y="341345"/>
                      <a:pt x="886028" y="-77152"/>
                      <a:pt x="1202585" y="12623"/>
                    </a:cubicBezTo>
                    <a:cubicBezTo>
                      <a:pt x="1499909" y="96894"/>
                      <a:pt x="1423318" y="473595"/>
                      <a:pt x="1275709" y="672378"/>
                    </a:cubicBezTo>
                    <a:cubicBezTo>
                      <a:pt x="1036898" y="994168"/>
                      <a:pt x="704506" y="1048876"/>
                      <a:pt x="704506" y="1048876"/>
                    </a:cubicBezTo>
                    <a:close/>
                  </a:path>
                </a:pathLst>
              </a:custGeom>
              <a:solidFill>
                <a:schemeClr val="accent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083" name="Google Shape;2083;p19"/>
              <p:cNvGrpSpPr/>
              <p:nvPr/>
            </p:nvGrpSpPr>
            <p:grpSpPr>
              <a:xfrm>
                <a:off x="8162949" y="3396605"/>
                <a:ext cx="126688" cy="409911"/>
                <a:chOff x="8162949" y="3396605"/>
                <a:chExt cx="126688" cy="409911"/>
              </a:xfrm>
            </p:grpSpPr>
            <p:sp>
              <p:nvSpPr>
                <p:cNvPr id="2084" name="Google Shape;2084;p19"/>
                <p:cNvSpPr/>
                <p:nvPr/>
              </p:nvSpPr>
              <p:spPr>
                <a:xfrm>
                  <a:off x="8162949" y="3396605"/>
                  <a:ext cx="126688" cy="307173"/>
                </a:xfrm>
                <a:custGeom>
                  <a:rect b="b" l="l" r="r" t="t"/>
                  <a:pathLst>
                    <a:path extrusionOk="0" h="307173" w="126688">
                      <a:moveTo>
                        <a:pt x="70184" y="304981"/>
                      </a:moveTo>
                      <a:cubicBezTo>
                        <a:pt x="29204" y="324145"/>
                        <a:pt x="-2737" y="213167"/>
                        <a:pt x="186" y="148265"/>
                      </a:cubicBezTo>
                      <a:cubicBezTo>
                        <a:pt x="3312" y="79966"/>
                        <a:pt x="45923" y="-3489"/>
                        <a:pt x="89620" y="113"/>
                      </a:cubicBezTo>
                      <a:cubicBezTo>
                        <a:pt x="131756" y="3579"/>
                        <a:pt x="145755" y="41636"/>
                        <a:pt x="89824" y="124071"/>
                      </a:cubicBezTo>
                      <a:cubicBezTo>
                        <a:pt x="43747" y="191963"/>
                        <a:pt x="110348" y="286224"/>
                        <a:pt x="70184" y="304981"/>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5" name="Google Shape;2085;p19"/>
                <p:cNvSpPr/>
                <p:nvPr/>
              </p:nvSpPr>
              <p:spPr>
                <a:xfrm>
                  <a:off x="8220901" y="3741275"/>
                  <a:ext cx="65241" cy="65241"/>
                </a:xfrm>
                <a:custGeom>
                  <a:rect b="b" l="l" r="r" t="t"/>
                  <a:pathLst>
                    <a:path extrusionOk="0" h="65241" w="65241">
                      <a:moveTo>
                        <a:pt x="0" y="32621"/>
                      </a:moveTo>
                      <a:cubicBezTo>
                        <a:pt x="0" y="14611"/>
                        <a:pt x="14611" y="0"/>
                        <a:pt x="32620" y="0"/>
                      </a:cubicBezTo>
                      <a:cubicBezTo>
                        <a:pt x="50630" y="0"/>
                        <a:pt x="65241" y="14611"/>
                        <a:pt x="65241" y="32621"/>
                      </a:cubicBezTo>
                      <a:cubicBezTo>
                        <a:pt x="65241" y="50630"/>
                        <a:pt x="50630" y="65241"/>
                        <a:pt x="32620" y="65241"/>
                      </a:cubicBezTo>
                      <a:cubicBezTo>
                        <a:pt x="14611" y="65241"/>
                        <a:pt x="0" y="50630"/>
                        <a:pt x="0" y="32621"/>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086" name="Google Shape;2086;p19"/>
            <p:cNvSpPr/>
            <p:nvPr/>
          </p:nvSpPr>
          <p:spPr>
            <a:xfrm>
              <a:off x="8573205" y="5590687"/>
              <a:ext cx="166229" cy="236255"/>
            </a:xfrm>
            <a:custGeom>
              <a:rect b="b" l="l" r="r" t="t"/>
              <a:pathLst>
                <a:path extrusionOk="0" h="236255" w="166229">
                  <a:moveTo>
                    <a:pt x="83115" y="48"/>
                  </a:moveTo>
                  <a:cubicBezTo>
                    <a:pt x="129056" y="1882"/>
                    <a:pt x="166230" y="56250"/>
                    <a:pt x="166230" y="121424"/>
                  </a:cubicBezTo>
                  <a:cubicBezTo>
                    <a:pt x="166230" y="186665"/>
                    <a:pt x="129056" y="238043"/>
                    <a:pt x="83115" y="236208"/>
                  </a:cubicBezTo>
                  <a:cubicBezTo>
                    <a:pt x="37242" y="234373"/>
                    <a:pt x="0" y="180005"/>
                    <a:pt x="0" y="114832"/>
                  </a:cubicBezTo>
                  <a:cubicBezTo>
                    <a:pt x="0" y="49658"/>
                    <a:pt x="37242" y="-1787"/>
                    <a:pt x="83115" y="48"/>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087" name="Google Shape;2087;p19"/>
          <p:cNvGrpSpPr/>
          <p:nvPr/>
        </p:nvGrpSpPr>
        <p:grpSpPr>
          <a:xfrm>
            <a:off x="3416011" y="5905129"/>
            <a:ext cx="690352" cy="781035"/>
            <a:chOff x="1149979" y="5109353"/>
            <a:chExt cx="984248" cy="1113379"/>
          </a:xfrm>
        </p:grpSpPr>
        <p:sp>
          <p:nvSpPr>
            <p:cNvPr id="2088" name="Google Shape;2088;p19"/>
            <p:cNvSpPr/>
            <p:nvPr/>
          </p:nvSpPr>
          <p:spPr>
            <a:xfrm>
              <a:off x="1149979" y="5696402"/>
              <a:ext cx="224654" cy="292786"/>
            </a:xfrm>
            <a:custGeom>
              <a:rect b="b" l="l" r="r" t="t"/>
              <a:pathLst>
                <a:path extrusionOk="0" h="292786" w="224654">
                  <a:moveTo>
                    <a:pt x="66078" y="2886"/>
                  </a:moveTo>
                  <a:cubicBezTo>
                    <a:pt x="122576" y="-13014"/>
                    <a:pt x="189066" y="38393"/>
                    <a:pt x="214644" y="117641"/>
                  </a:cubicBezTo>
                  <a:cubicBezTo>
                    <a:pt x="240223" y="196889"/>
                    <a:pt x="215084" y="274001"/>
                    <a:pt x="158586" y="289900"/>
                  </a:cubicBezTo>
                  <a:cubicBezTo>
                    <a:pt x="102088" y="305800"/>
                    <a:pt x="35598" y="254393"/>
                    <a:pt x="10020" y="175145"/>
                  </a:cubicBezTo>
                  <a:cubicBezTo>
                    <a:pt x="-15558" y="95897"/>
                    <a:pt x="9517" y="18786"/>
                    <a:pt x="66078" y="2886"/>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9" name="Google Shape;2089;p19"/>
            <p:cNvSpPr/>
            <p:nvPr/>
          </p:nvSpPr>
          <p:spPr>
            <a:xfrm>
              <a:off x="1386233" y="5984039"/>
              <a:ext cx="683704" cy="214994"/>
            </a:xfrm>
            <a:custGeom>
              <a:rect b="b" l="l" r="r" t="t"/>
              <a:pathLst>
                <a:path extrusionOk="0" h="214994" w="683704">
                  <a:moveTo>
                    <a:pt x="638" y="214995"/>
                  </a:moveTo>
                  <a:cubicBezTo>
                    <a:pt x="-10800" y="173706"/>
                    <a:pt x="132865" y="97851"/>
                    <a:pt x="321464" y="45690"/>
                  </a:cubicBezTo>
                  <a:cubicBezTo>
                    <a:pt x="510063" y="-6472"/>
                    <a:pt x="672267" y="-15270"/>
                    <a:pt x="683705" y="26019"/>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0" name="Google Shape;2090;p19"/>
            <p:cNvSpPr/>
            <p:nvPr/>
          </p:nvSpPr>
          <p:spPr>
            <a:xfrm>
              <a:off x="1472615" y="5628147"/>
              <a:ext cx="451226" cy="524612"/>
            </a:xfrm>
            <a:custGeom>
              <a:rect b="b" l="l" r="r" t="t"/>
              <a:pathLst>
                <a:path extrusionOk="0" h="524612" w="451226">
                  <a:moveTo>
                    <a:pt x="425817" y="439038"/>
                  </a:moveTo>
                  <a:cubicBezTo>
                    <a:pt x="481749" y="344079"/>
                    <a:pt x="451898" y="-80756"/>
                    <a:pt x="270212" y="13575"/>
                  </a:cubicBezTo>
                  <a:cubicBezTo>
                    <a:pt x="155519" y="73090"/>
                    <a:pt x="246959" y="333709"/>
                    <a:pt x="246959" y="333709"/>
                  </a:cubicBezTo>
                  <a:cubicBezTo>
                    <a:pt x="246959" y="333709"/>
                    <a:pt x="27566" y="212229"/>
                    <a:pt x="1045" y="407175"/>
                  </a:cubicBezTo>
                  <a:cubicBezTo>
                    <a:pt x="-22836" y="582640"/>
                    <a:pt x="369885" y="533998"/>
                    <a:pt x="425817" y="43903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1" name="Google Shape;2091;p19"/>
            <p:cNvSpPr/>
            <p:nvPr/>
          </p:nvSpPr>
          <p:spPr>
            <a:xfrm>
              <a:off x="1350561" y="5353722"/>
              <a:ext cx="366446" cy="393319"/>
            </a:xfrm>
            <a:custGeom>
              <a:rect b="b" l="l" r="r" t="t"/>
              <a:pathLst>
                <a:path extrusionOk="0" h="393319" w="366446">
                  <a:moveTo>
                    <a:pt x="174004" y="393266"/>
                  </a:moveTo>
                  <a:cubicBezTo>
                    <a:pt x="243385" y="388553"/>
                    <a:pt x="447884" y="130949"/>
                    <a:pt x="331180" y="29140"/>
                  </a:cubicBezTo>
                  <a:cubicBezTo>
                    <a:pt x="257525" y="-35151"/>
                    <a:pt x="159801" y="184682"/>
                    <a:pt x="159801" y="184682"/>
                  </a:cubicBezTo>
                  <a:cubicBezTo>
                    <a:pt x="159801" y="184682"/>
                    <a:pt x="138433" y="-67014"/>
                    <a:pt x="29397" y="17262"/>
                  </a:cubicBezTo>
                  <a:cubicBezTo>
                    <a:pt x="-68768" y="92991"/>
                    <a:pt x="104623" y="397979"/>
                    <a:pt x="174004" y="39326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2" name="Google Shape;2092;p19"/>
            <p:cNvSpPr/>
            <p:nvPr/>
          </p:nvSpPr>
          <p:spPr>
            <a:xfrm>
              <a:off x="1185256" y="5109353"/>
              <a:ext cx="888974" cy="1113379"/>
            </a:xfrm>
            <a:custGeom>
              <a:rect b="b" l="l" r="r" t="t"/>
              <a:pathLst>
                <a:path extrusionOk="0" h="1113379" w="888974">
                  <a:moveTo>
                    <a:pt x="54180" y="138579"/>
                  </a:moveTo>
                  <a:lnTo>
                    <a:pt x="81895" y="231779"/>
                  </a:lnTo>
                  <a:cubicBezTo>
                    <a:pt x="81895" y="231779"/>
                    <a:pt x="54809" y="262825"/>
                    <a:pt x="28036" y="304240"/>
                  </a:cubicBezTo>
                  <a:cubicBezTo>
                    <a:pt x="-6591" y="357721"/>
                    <a:pt x="-7597" y="411580"/>
                    <a:pt x="16536" y="495856"/>
                  </a:cubicBezTo>
                  <a:cubicBezTo>
                    <a:pt x="67378" y="673456"/>
                    <a:pt x="164159" y="1031361"/>
                    <a:pt x="164159" y="1031361"/>
                  </a:cubicBezTo>
                  <a:cubicBezTo>
                    <a:pt x="184144" y="1103696"/>
                    <a:pt x="218709" y="1133673"/>
                    <a:pt x="374440" y="1098919"/>
                  </a:cubicBezTo>
                  <a:lnTo>
                    <a:pt x="539535" y="1061652"/>
                  </a:lnTo>
                  <a:lnTo>
                    <a:pt x="557697" y="1057567"/>
                  </a:lnTo>
                  <a:lnTo>
                    <a:pt x="575357" y="1051722"/>
                  </a:lnTo>
                  <a:lnTo>
                    <a:pt x="736178" y="998870"/>
                  </a:lnTo>
                  <a:cubicBezTo>
                    <a:pt x="887572" y="948593"/>
                    <a:pt x="901838" y="905167"/>
                    <a:pt x="881854" y="832832"/>
                  </a:cubicBezTo>
                  <a:cubicBezTo>
                    <a:pt x="881854" y="832832"/>
                    <a:pt x="780987" y="476059"/>
                    <a:pt x="733350" y="297578"/>
                  </a:cubicBezTo>
                  <a:cubicBezTo>
                    <a:pt x="710726" y="212863"/>
                    <a:pt x="682194" y="167174"/>
                    <a:pt x="625004" y="139082"/>
                  </a:cubicBezTo>
                  <a:cubicBezTo>
                    <a:pt x="580761" y="117338"/>
                    <a:pt x="541546" y="104643"/>
                    <a:pt x="541546" y="104643"/>
                  </a:cubicBezTo>
                  <a:lnTo>
                    <a:pt x="514208" y="11318"/>
                  </a:lnTo>
                  <a:cubicBezTo>
                    <a:pt x="514208" y="11318"/>
                    <a:pt x="488316" y="-25007"/>
                    <a:pt x="277784" y="32496"/>
                  </a:cubicBezTo>
                  <a:cubicBezTo>
                    <a:pt x="50095" y="94651"/>
                    <a:pt x="54180" y="138579"/>
                    <a:pt x="54180" y="138579"/>
                  </a:cubicBezTo>
                  <a:close/>
                </a:path>
              </a:pathLst>
            </a:custGeom>
            <a:solidFill>
              <a:srgbClr val="E6E6E6">
                <a:alpha val="27840"/>
              </a:srgbClr>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3" name="Google Shape;2093;p19"/>
            <p:cNvSpPr/>
            <p:nvPr/>
          </p:nvSpPr>
          <p:spPr>
            <a:xfrm>
              <a:off x="1239193" y="5110225"/>
              <a:ext cx="460513" cy="148182"/>
            </a:xfrm>
            <a:custGeom>
              <a:rect b="b" l="l" r="r" t="t"/>
              <a:pathLst>
                <a:path extrusionOk="0" h="148182" w="460513">
                  <a:moveTo>
                    <a:pt x="243" y="137708"/>
                  </a:moveTo>
                  <a:cubicBezTo>
                    <a:pt x="-5539" y="116780"/>
                    <a:pt x="92751" y="71280"/>
                    <a:pt x="219761" y="36150"/>
                  </a:cubicBezTo>
                  <a:cubicBezTo>
                    <a:pt x="346772" y="1019"/>
                    <a:pt x="454489" y="-10482"/>
                    <a:pt x="460271" y="10446"/>
                  </a:cubicBezTo>
                  <a:cubicBezTo>
                    <a:pt x="466052" y="31374"/>
                    <a:pt x="367762" y="76874"/>
                    <a:pt x="240752" y="112004"/>
                  </a:cubicBezTo>
                  <a:cubicBezTo>
                    <a:pt x="113741" y="147135"/>
                    <a:pt x="6024" y="158698"/>
                    <a:pt x="243" y="137708"/>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4" name="Google Shape;2094;p19"/>
            <p:cNvSpPr/>
            <p:nvPr/>
          </p:nvSpPr>
          <p:spPr>
            <a:xfrm>
              <a:off x="1269287" y="5214813"/>
              <a:ext cx="457255" cy="136888"/>
            </a:xfrm>
            <a:custGeom>
              <a:rect b="b" l="l" r="r" t="t"/>
              <a:pathLst>
                <a:path extrusionOk="0" h="136888" w="457255">
                  <a:moveTo>
                    <a:pt x="457011" y="0"/>
                  </a:moveTo>
                  <a:cubicBezTo>
                    <a:pt x="462793" y="20928"/>
                    <a:pt x="365194" y="66239"/>
                    <a:pt x="239001" y="101118"/>
                  </a:cubicBezTo>
                  <a:cubicBezTo>
                    <a:pt x="112807" y="135997"/>
                    <a:pt x="5782" y="147310"/>
                    <a:pt x="0" y="126382"/>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5" name="Google Shape;2095;p19"/>
            <p:cNvSpPr/>
            <p:nvPr/>
          </p:nvSpPr>
          <p:spPr>
            <a:xfrm>
              <a:off x="1921936" y="5501579"/>
              <a:ext cx="212291" cy="301777"/>
            </a:xfrm>
            <a:custGeom>
              <a:rect b="b" l="l" r="r" t="t"/>
              <a:pathLst>
                <a:path extrusionOk="0" h="301777" w="212291">
                  <a:moveTo>
                    <a:pt x="106146" y="60"/>
                  </a:moveTo>
                  <a:cubicBezTo>
                    <a:pt x="164781" y="2385"/>
                    <a:pt x="212292" y="71829"/>
                    <a:pt x="212292" y="155099"/>
                  </a:cubicBezTo>
                  <a:cubicBezTo>
                    <a:pt x="212292" y="238369"/>
                    <a:pt x="164781" y="304043"/>
                    <a:pt x="106146" y="301718"/>
                  </a:cubicBezTo>
                  <a:cubicBezTo>
                    <a:pt x="47511" y="299392"/>
                    <a:pt x="0" y="229948"/>
                    <a:pt x="0" y="146678"/>
                  </a:cubicBezTo>
                  <a:cubicBezTo>
                    <a:pt x="0" y="63408"/>
                    <a:pt x="47511" y="-2265"/>
                    <a:pt x="106146" y="60"/>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6" name="Google Shape;2096;p19"/>
            <p:cNvSpPr/>
            <p:nvPr/>
          </p:nvSpPr>
          <p:spPr>
            <a:xfrm>
              <a:off x="1253702" y="5170507"/>
              <a:ext cx="460583" cy="131865"/>
            </a:xfrm>
            <a:custGeom>
              <a:rect b="b" l="l" r="r" t="t"/>
              <a:pathLst>
                <a:path extrusionOk="0" h="131865" w="460583">
                  <a:moveTo>
                    <a:pt x="460342" y="0"/>
                  </a:moveTo>
                  <a:cubicBezTo>
                    <a:pt x="466124" y="20928"/>
                    <a:pt x="367268" y="60709"/>
                    <a:pt x="240321" y="95776"/>
                  </a:cubicBezTo>
                  <a:cubicBezTo>
                    <a:pt x="113373" y="130844"/>
                    <a:pt x="5782" y="142345"/>
                    <a:pt x="0" y="121417"/>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7" name="Google Shape;2097;p19"/>
            <p:cNvSpPr/>
            <p:nvPr/>
          </p:nvSpPr>
          <p:spPr>
            <a:xfrm>
              <a:off x="1219672" y="5386091"/>
              <a:ext cx="194661" cy="624720"/>
            </a:xfrm>
            <a:custGeom>
              <a:rect b="b" l="l" r="r" t="t"/>
              <a:pathLst>
                <a:path extrusionOk="0" h="624720" w="194661">
                  <a:moveTo>
                    <a:pt x="84934" y="290"/>
                  </a:moveTo>
                  <a:cubicBezTo>
                    <a:pt x="76199" y="-779"/>
                    <a:pt x="67149" y="1044"/>
                    <a:pt x="59671" y="6826"/>
                  </a:cubicBezTo>
                  <a:cubicBezTo>
                    <a:pt x="58351" y="7831"/>
                    <a:pt x="56277" y="9402"/>
                    <a:pt x="55900" y="9654"/>
                  </a:cubicBezTo>
                  <a:cubicBezTo>
                    <a:pt x="-8705" y="59553"/>
                    <a:pt x="-18823" y="118313"/>
                    <a:pt x="33464" y="281963"/>
                  </a:cubicBezTo>
                  <a:cubicBezTo>
                    <a:pt x="36795" y="292332"/>
                    <a:pt x="40377" y="302953"/>
                    <a:pt x="43771" y="313763"/>
                  </a:cubicBezTo>
                  <a:cubicBezTo>
                    <a:pt x="63316" y="376231"/>
                    <a:pt x="83552" y="443287"/>
                    <a:pt x="102720" y="510280"/>
                  </a:cubicBezTo>
                  <a:cubicBezTo>
                    <a:pt x="109444" y="533721"/>
                    <a:pt x="125847" y="594744"/>
                    <a:pt x="127041" y="599206"/>
                  </a:cubicBezTo>
                  <a:cubicBezTo>
                    <a:pt x="132006" y="617494"/>
                    <a:pt x="150859" y="628492"/>
                    <a:pt x="169147" y="623527"/>
                  </a:cubicBezTo>
                  <a:cubicBezTo>
                    <a:pt x="187435" y="618563"/>
                    <a:pt x="198433" y="599709"/>
                    <a:pt x="193468" y="581421"/>
                  </a:cubicBezTo>
                  <a:cubicBezTo>
                    <a:pt x="192211" y="576896"/>
                    <a:pt x="174929" y="515182"/>
                    <a:pt x="168204" y="491615"/>
                  </a:cubicBezTo>
                  <a:cubicBezTo>
                    <a:pt x="148911" y="424119"/>
                    <a:pt x="128989" y="356309"/>
                    <a:pt x="109256" y="293212"/>
                  </a:cubicBezTo>
                  <a:cubicBezTo>
                    <a:pt x="105862" y="282277"/>
                    <a:pt x="102343" y="271907"/>
                    <a:pt x="98949" y="261412"/>
                  </a:cubicBezTo>
                  <a:cubicBezTo>
                    <a:pt x="54643" y="122587"/>
                    <a:pt x="59608" y="93615"/>
                    <a:pt x="98006" y="63952"/>
                  </a:cubicBezTo>
                  <a:cubicBezTo>
                    <a:pt x="98320" y="63701"/>
                    <a:pt x="100269" y="62255"/>
                    <a:pt x="101777" y="61124"/>
                  </a:cubicBezTo>
                  <a:cubicBezTo>
                    <a:pt x="116734" y="49497"/>
                    <a:pt x="119059" y="28382"/>
                    <a:pt x="107370" y="13424"/>
                  </a:cubicBezTo>
                  <a:cubicBezTo>
                    <a:pt x="101526" y="5946"/>
                    <a:pt x="93607" y="1358"/>
                    <a:pt x="84934" y="290"/>
                  </a:cubicBezTo>
                  <a:close/>
                </a:path>
              </a:pathLst>
            </a:custGeom>
            <a:solidFill>
              <a:srgbClr val="FFFFFF">
                <a:alpha val="6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098" name="Shape 2098"/>
        <p:cNvGrpSpPr/>
        <p:nvPr/>
      </p:nvGrpSpPr>
      <p:grpSpPr>
        <a:xfrm>
          <a:off x="0" y="0"/>
          <a:ext cx="0" cy="0"/>
          <a:chOff x="0" y="0"/>
          <a:chExt cx="0" cy="0"/>
        </a:xfrm>
      </p:grpSpPr>
      <p:sp>
        <p:nvSpPr>
          <p:cNvPr id="2099" name="Google Shape;2099;p2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6" name="Shape 86"/>
        <p:cNvGrpSpPr/>
        <p:nvPr/>
      </p:nvGrpSpPr>
      <p:grpSpPr>
        <a:xfrm>
          <a:off x="0" y="0"/>
          <a:ext cx="0" cy="0"/>
          <a:chOff x="0" y="0"/>
          <a:chExt cx="0" cy="0"/>
        </a:xfrm>
      </p:grpSpPr>
      <p:sp>
        <p:nvSpPr>
          <p:cNvPr id="87" name="Google Shape;87;p3"/>
          <p:cNvSpPr/>
          <p:nvPr/>
        </p:nvSpPr>
        <p:spPr>
          <a:xfrm>
            <a:off x="6" y="3"/>
            <a:ext cx="1885884" cy="4480391"/>
          </a:xfrm>
          <a:custGeom>
            <a:rect b="b" l="l" r="r" t="t"/>
            <a:pathLst>
              <a:path extrusionOk="0" h="4216839" w="1774950">
                <a:moveTo>
                  <a:pt x="0" y="119"/>
                </a:moveTo>
                <a:lnTo>
                  <a:pt x="0" y="4216572"/>
                </a:lnTo>
                <a:cubicBezTo>
                  <a:pt x="17041" y="4217106"/>
                  <a:pt x="34795" y="4216869"/>
                  <a:pt x="53617" y="4215622"/>
                </a:cubicBezTo>
                <a:cubicBezTo>
                  <a:pt x="224562" y="4204221"/>
                  <a:pt x="370035" y="4103222"/>
                  <a:pt x="497992" y="3997769"/>
                </a:cubicBezTo>
                <a:cubicBezTo>
                  <a:pt x="699041" y="3832167"/>
                  <a:pt x="899437" y="3637828"/>
                  <a:pt x="994737" y="3387674"/>
                </a:cubicBezTo>
                <a:cubicBezTo>
                  <a:pt x="1244950" y="2730909"/>
                  <a:pt x="793094" y="2072601"/>
                  <a:pt x="977280" y="1409482"/>
                </a:cubicBezTo>
                <a:cubicBezTo>
                  <a:pt x="1099596" y="969086"/>
                  <a:pt x="1512501" y="731283"/>
                  <a:pt x="1709275" y="337734"/>
                </a:cubicBezTo>
                <a:cubicBezTo>
                  <a:pt x="1760457" y="235369"/>
                  <a:pt x="1778983" y="117447"/>
                  <a:pt x="1774233" y="0"/>
                </a:cubicBezTo>
                <a:lnTo>
                  <a:pt x="0" y="0"/>
                </a:lnTo>
                <a:close/>
              </a:path>
            </a:pathLst>
          </a:custGeom>
          <a:solidFill>
            <a:schemeClr val="accent1"/>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88" name="Google Shape;88;p3"/>
          <p:cNvGrpSpPr/>
          <p:nvPr/>
        </p:nvGrpSpPr>
        <p:grpSpPr>
          <a:xfrm flipH="1" rot="-9444">
            <a:off x="137033" y="2905011"/>
            <a:ext cx="1004060" cy="1257460"/>
            <a:chOff x="1331198" y="331179"/>
            <a:chExt cx="1149332" cy="1439394"/>
          </a:xfrm>
        </p:grpSpPr>
        <p:grpSp>
          <p:nvGrpSpPr>
            <p:cNvPr id="89" name="Google Shape;89;p3"/>
            <p:cNvGrpSpPr/>
            <p:nvPr/>
          </p:nvGrpSpPr>
          <p:grpSpPr>
            <a:xfrm>
              <a:off x="1331198" y="331179"/>
              <a:ext cx="1149332" cy="1439394"/>
              <a:chOff x="1429161" y="636723"/>
              <a:chExt cx="1081012" cy="1353832"/>
            </a:xfrm>
          </p:grpSpPr>
          <p:sp>
            <p:nvSpPr>
              <p:cNvPr id="90" name="Google Shape;90;p3"/>
              <p:cNvSpPr/>
              <p:nvPr/>
            </p:nvSpPr>
            <p:spPr>
              <a:xfrm>
                <a:off x="1434341" y="1700356"/>
                <a:ext cx="831394" cy="261447"/>
              </a:xfrm>
              <a:custGeom>
                <a:rect b="b" l="l" r="r" t="t"/>
                <a:pathLst>
                  <a:path extrusionOk="0" h="261447" w="831394">
                    <a:moveTo>
                      <a:pt x="830620" y="261447"/>
                    </a:moveTo>
                    <a:cubicBezTo>
                      <a:pt x="844514" y="211215"/>
                      <a:pt x="669828" y="119003"/>
                      <a:pt x="440456" y="55589"/>
                    </a:cubicBezTo>
                    <a:cubicBezTo>
                      <a:pt x="211084" y="-7885"/>
                      <a:pt x="13894" y="-18573"/>
                      <a:pt x="0" y="3166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 name="Google Shape;91;p3"/>
              <p:cNvSpPr/>
              <p:nvPr/>
            </p:nvSpPr>
            <p:spPr>
              <a:xfrm>
                <a:off x="1611950" y="1267524"/>
                <a:ext cx="548709" cy="637974"/>
              </a:xfrm>
              <a:custGeom>
                <a:rect b="b" l="l" r="r" t="t"/>
                <a:pathLst>
                  <a:path extrusionOk="0" h="637974" w="548709">
                    <a:moveTo>
                      <a:pt x="30921" y="533903"/>
                    </a:moveTo>
                    <a:cubicBezTo>
                      <a:pt x="-37124" y="418415"/>
                      <a:pt x="-845" y="-98162"/>
                      <a:pt x="220155" y="16494"/>
                    </a:cubicBezTo>
                    <a:cubicBezTo>
                      <a:pt x="359630" y="88875"/>
                      <a:pt x="248418" y="405827"/>
                      <a:pt x="248418" y="405827"/>
                    </a:cubicBezTo>
                    <a:cubicBezTo>
                      <a:pt x="248418" y="405827"/>
                      <a:pt x="515197" y="258098"/>
                      <a:pt x="547439" y="495189"/>
                    </a:cubicBezTo>
                    <a:cubicBezTo>
                      <a:pt x="576474" y="708529"/>
                      <a:pt x="98967" y="649390"/>
                      <a:pt x="30921" y="53390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 name="Google Shape;92;p3"/>
              <p:cNvSpPr/>
              <p:nvPr/>
            </p:nvSpPr>
            <p:spPr>
              <a:xfrm>
                <a:off x="1863495" y="933725"/>
                <a:ext cx="445631" cy="478376"/>
              </a:xfrm>
              <a:custGeom>
                <a:rect b="b" l="l" r="r" t="t"/>
                <a:pathLst>
                  <a:path extrusionOk="0" h="478376" w="445631">
                    <a:moveTo>
                      <a:pt x="234023" y="478310"/>
                    </a:moveTo>
                    <a:cubicBezTo>
                      <a:pt x="149590" y="472550"/>
                      <a:pt x="-99020" y="159339"/>
                      <a:pt x="42890" y="35479"/>
                    </a:cubicBezTo>
                    <a:cubicBezTo>
                      <a:pt x="132489" y="-42720"/>
                      <a:pt x="251302" y="224594"/>
                      <a:pt x="251302" y="224594"/>
                    </a:cubicBezTo>
                    <a:cubicBezTo>
                      <a:pt x="251302" y="224594"/>
                      <a:pt x="277249" y="-81493"/>
                      <a:pt x="409897" y="20991"/>
                    </a:cubicBezTo>
                    <a:cubicBezTo>
                      <a:pt x="529244" y="113203"/>
                      <a:pt x="318397" y="484069"/>
                      <a:pt x="234023" y="47831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 name="Google Shape;93;p3"/>
              <p:cNvSpPr/>
              <p:nvPr/>
            </p:nvSpPr>
            <p:spPr>
              <a:xfrm>
                <a:off x="1429161" y="636723"/>
                <a:ext cx="1081012" cy="1353832"/>
              </a:xfrm>
              <a:custGeom>
                <a:rect b="b" l="l" r="r" t="t"/>
                <a:pathLst>
                  <a:path extrusionOk="0" h="1353832" w="1081012">
                    <a:moveTo>
                      <a:pt x="1015117" y="168483"/>
                    </a:moveTo>
                    <a:lnTo>
                      <a:pt x="981391" y="281833"/>
                    </a:lnTo>
                    <a:cubicBezTo>
                      <a:pt x="981391" y="281833"/>
                      <a:pt x="1014345" y="319537"/>
                      <a:pt x="1046943" y="369889"/>
                    </a:cubicBezTo>
                    <a:cubicBezTo>
                      <a:pt x="1088981" y="434965"/>
                      <a:pt x="1090287" y="500458"/>
                      <a:pt x="1060896" y="602942"/>
                    </a:cubicBezTo>
                    <a:cubicBezTo>
                      <a:pt x="999026" y="818895"/>
                      <a:pt x="881341" y="1254125"/>
                      <a:pt x="881341" y="1254125"/>
                    </a:cubicBezTo>
                    <a:cubicBezTo>
                      <a:pt x="856997" y="1342062"/>
                      <a:pt x="815018" y="1378460"/>
                      <a:pt x="625665" y="1336303"/>
                    </a:cubicBezTo>
                    <a:lnTo>
                      <a:pt x="424913" y="1290998"/>
                    </a:lnTo>
                    <a:lnTo>
                      <a:pt x="402825" y="1286011"/>
                    </a:lnTo>
                    <a:lnTo>
                      <a:pt x="381331" y="1278885"/>
                    </a:lnTo>
                    <a:lnTo>
                      <a:pt x="185803" y="1214640"/>
                    </a:lnTo>
                    <a:cubicBezTo>
                      <a:pt x="1676" y="1153482"/>
                      <a:pt x="-15662" y="1100696"/>
                      <a:pt x="8683" y="1012759"/>
                    </a:cubicBezTo>
                    <a:cubicBezTo>
                      <a:pt x="8683" y="1012759"/>
                      <a:pt x="131355" y="578894"/>
                      <a:pt x="189247" y="361873"/>
                    </a:cubicBezTo>
                    <a:cubicBezTo>
                      <a:pt x="216739" y="258854"/>
                      <a:pt x="251474" y="203337"/>
                      <a:pt x="321004" y="169136"/>
                    </a:cubicBezTo>
                    <a:cubicBezTo>
                      <a:pt x="374799" y="142654"/>
                      <a:pt x="422479" y="127216"/>
                      <a:pt x="422479" y="127216"/>
                    </a:cubicBezTo>
                    <a:lnTo>
                      <a:pt x="455730" y="13748"/>
                    </a:lnTo>
                    <a:cubicBezTo>
                      <a:pt x="455730" y="13748"/>
                      <a:pt x="487258" y="-30369"/>
                      <a:pt x="743290" y="39458"/>
                    </a:cubicBezTo>
                    <a:cubicBezTo>
                      <a:pt x="1020104" y="115044"/>
                      <a:pt x="1015117" y="168483"/>
                      <a:pt x="1015117" y="168483"/>
                    </a:cubicBezTo>
                    <a:close/>
                  </a:path>
                </a:pathLst>
              </a:custGeom>
              <a:solidFill>
                <a:srgbClr val="E6E6E6">
                  <a:alpha val="27840"/>
                </a:srgbClr>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 name="Google Shape;94;p3"/>
              <p:cNvSpPr/>
              <p:nvPr/>
            </p:nvSpPr>
            <p:spPr>
              <a:xfrm>
                <a:off x="1851874" y="764889"/>
                <a:ext cx="556065" cy="166512"/>
              </a:xfrm>
              <a:custGeom>
                <a:rect b="b" l="l" r="r" t="t"/>
                <a:pathLst>
                  <a:path extrusionOk="0" h="166512" w="556065">
                    <a:moveTo>
                      <a:pt x="300" y="0"/>
                    </a:moveTo>
                    <a:cubicBezTo>
                      <a:pt x="-6766" y="25473"/>
                      <a:pt x="111928" y="80515"/>
                      <a:pt x="265417" y="122969"/>
                    </a:cubicBezTo>
                    <a:cubicBezTo>
                      <a:pt x="418905" y="165423"/>
                      <a:pt x="548999" y="179199"/>
                      <a:pt x="556065" y="153726"/>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 name="Google Shape;95;p3"/>
              <p:cNvSpPr/>
              <p:nvPr/>
            </p:nvSpPr>
            <p:spPr>
              <a:xfrm>
                <a:off x="1866782" y="711035"/>
                <a:ext cx="560098" cy="160399"/>
              </a:xfrm>
              <a:custGeom>
                <a:rect b="b" l="l" r="r" t="t"/>
                <a:pathLst>
                  <a:path extrusionOk="0" h="160399" w="560098">
                    <a:moveTo>
                      <a:pt x="296" y="0"/>
                    </a:moveTo>
                    <a:cubicBezTo>
                      <a:pt x="-6770" y="25473"/>
                      <a:pt x="113527" y="73805"/>
                      <a:pt x="267847" y="116497"/>
                    </a:cubicBezTo>
                    <a:cubicBezTo>
                      <a:pt x="422226" y="159189"/>
                      <a:pt x="553033" y="173142"/>
                      <a:pt x="560099" y="14767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 name="Google Shape;96;p3"/>
              <p:cNvSpPr/>
              <p:nvPr/>
            </p:nvSpPr>
            <p:spPr>
              <a:xfrm>
                <a:off x="2231679" y="973182"/>
                <a:ext cx="236631" cy="759695"/>
              </a:xfrm>
              <a:custGeom>
                <a:rect b="b" l="l" r="r" t="t"/>
                <a:pathLst>
                  <a:path extrusionOk="0" h="759695" w="236631">
                    <a:moveTo>
                      <a:pt x="133390" y="357"/>
                    </a:moveTo>
                    <a:cubicBezTo>
                      <a:pt x="144019" y="-949"/>
                      <a:pt x="155004" y="1248"/>
                      <a:pt x="164088" y="8313"/>
                    </a:cubicBezTo>
                    <a:cubicBezTo>
                      <a:pt x="165691" y="9560"/>
                      <a:pt x="168244" y="11401"/>
                      <a:pt x="168660" y="11698"/>
                    </a:cubicBezTo>
                    <a:cubicBezTo>
                      <a:pt x="247215" y="72321"/>
                      <a:pt x="259506" y="143811"/>
                      <a:pt x="195973" y="342841"/>
                    </a:cubicBezTo>
                    <a:cubicBezTo>
                      <a:pt x="191936" y="355489"/>
                      <a:pt x="187601" y="368373"/>
                      <a:pt x="183445" y="381555"/>
                    </a:cubicBezTo>
                    <a:cubicBezTo>
                      <a:pt x="159694" y="457498"/>
                      <a:pt x="135053" y="539081"/>
                      <a:pt x="111777" y="620546"/>
                    </a:cubicBezTo>
                    <a:cubicBezTo>
                      <a:pt x="103643" y="649046"/>
                      <a:pt x="83633" y="723267"/>
                      <a:pt x="82208" y="728671"/>
                    </a:cubicBezTo>
                    <a:cubicBezTo>
                      <a:pt x="76151" y="750877"/>
                      <a:pt x="53232" y="764297"/>
                      <a:pt x="31025" y="758240"/>
                    </a:cubicBezTo>
                    <a:cubicBezTo>
                      <a:pt x="8818" y="752184"/>
                      <a:pt x="-4601" y="729264"/>
                      <a:pt x="1456" y="707058"/>
                    </a:cubicBezTo>
                    <a:cubicBezTo>
                      <a:pt x="2940" y="701535"/>
                      <a:pt x="23959" y="626543"/>
                      <a:pt x="32213" y="597804"/>
                    </a:cubicBezTo>
                    <a:cubicBezTo>
                      <a:pt x="55666" y="515746"/>
                      <a:pt x="79951" y="433212"/>
                      <a:pt x="103880" y="356557"/>
                    </a:cubicBezTo>
                    <a:cubicBezTo>
                      <a:pt x="108037" y="343257"/>
                      <a:pt x="112312" y="330669"/>
                      <a:pt x="116409" y="317844"/>
                    </a:cubicBezTo>
                    <a:cubicBezTo>
                      <a:pt x="170323" y="149036"/>
                      <a:pt x="164207" y="113766"/>
                      <a:pt x="117537" y="77725"/>
                    </a:cubicBezTo>
                    <a:cubicBezTo>
                      <a:pt x="117121" y="77428"/>
                      <a:pt x="114805" y="75706"/>
                      <a:pt x="112965" y="74340"/>
                    </a:cubicBezTo>
                    <a:cubicBezTo>
                      <a:pt x="94796" y="60208"/>
                      <a:pt x="92005" y="34498"/>
                      <a:pt x="106137" y="16329"/>
                    </a:cubicBezTo>
                    <a:cubicBezTo>
                      <a:pt x="113143" y="7185"/>
                      <a:pt x="122762" y="1663"/>
                      <a:pt x="133390" y="357"/>
                    </a:cubicBezTo>
                    <a:close/>
                  </a:path>
                </a:pathLst>
              </a:custGeom>
              <a:solidFill>
                <a:srgbClr val="FFFFFF">
                  <a:alpha val="6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97" name="Google Shape;97;p3"/>
            <p:cNvSpPr/>
            <p:nvPr/>
          </p:nvSpPr>
          <p:spPr>
            <a:xfrm>
              <a:off x="1815349" y="332264"/>
              <a:ext cx="595045" cy="191437"/>
            </a:xfrm>
            <a:custGeom>
              <a:rect b="b" l="l" r="r" t="t"/>
              <a:pathLst>
                <a:path extrusionOk="0" h="180176" w="560042">
                  <a:moveTo>
                    <a:pt x="559744" y="167463"/>
                  </a:moveTo>
                  <a:cubicBezTo>
                    <a:pt x="566810" y="141990"/>
                    <a:pt x="447285" y="86710"/>
                    <a:pt x="292787" y="43959"/>
                  </a:cubicBezTo>
                  <a:cubicBezTo>
                    <a:pt x="138289" y="1208"/>
                    <a:pt x="7364" y="-12746"/>
                    <a:pt x="298" y="12727"/>
                  </a:cubicBezTo>
                  <a:cubicBezTo>
                    <a:pt x="-6768" y="38200"/>
                    <a:pt x="112757" y="93479"/>
                    <a:pt x="267255" y="136230"/>
                  </a:cubicBezTo>
                  <a:cubicBezTo>
                    <a:pt x="421753" y="178922"/>
                    <a:pt x="552679" y="192935"/>
                    <a:pt x="559744" y="16746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8" name="Google Shape;98;p3"/>
          <p:cNvGrpSpPr/>
          <p:nvPr/>
        </p:nvGrpSpPr>
        <p:grpSpPr>
          <a:xfrm flipH="1" rot="-9444">
            <a:off x="9823488" y="1197390"/>
            <a:ext cx="1004060" cy="1257460"/>
            <a:chOff x="1331198" y="331179"/>
            <a:chExt cx="1149332" cy="1439394"/>
          </a:xfrm>
        </p:grpSpPr>
        <p:grpSp>
          <p:nvGrpSpPr>
            <p:cNvPr id="99" name="Google Shape;99;p3"/>
            <p:cNvGrpSpPr/>
            <p:nvPr/>
          </p:nvGrpSpPr>
          <p:grpSpPr>
            <a:xfrm>
              <a:off x="1331198" y="331179"/>
              <a:ext cx="1149332" cy="1439394"/>
              <a:chOff x="1429161" y="636723"/>
              <a:chExt cx="1081012" cy="1353832"/>
            </a:xfrm>
          </p:grpSpPr>
          <p:sp>
            <p:nvSpPr>
              <p:cNvPr id="100" name="Google Shape;100;p3"/>
              <p:cNvSpPr/>
              <p:nvPr/>
            </p:nvSpPr>
            <p:spPr>
              <a:xfrm>
                <a:off x="1434341" y="1700356"/>
                <a:ext cx="831394" cy="261447"/>
              </a:xfrm>
              <a:custGeom>
                <a:rect b="b" l="l" r="r" t="t"/>
                <a:pathLst>
                  <a:path extrusionOk="0" h="261447" w="831394">
                    <a:moveTo>
                      <a:pt x="830620" y="261447"/>
                    </a:moveTo>
                    <a:cubicBezTo>
                      <a:pt x="844514" y="211215"/>
                      <a:pt x="669828" y="119003"/>
                      <a:pt x="440456" y="55589"/>
                    </a:cubicBezTo>
                    <a:cubicBezTo>
                      <a:pt x="211084" y="-7885"/>
                      <a:pt x="13894" y="-18573"/>
                      <a:pt x="0" y="3166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 name="Google Shape;101;p3"/>
              <p:cNvSpPr/>
              <p:nvPr/>
            </p:nvSpPr>
            <p:spPr>
              <a:xfrm>
                <a:off x="1611950" y="1267524"/>
                <a:ext cx="548709" cy="637974"/>
              </a:xfrm>
              <a:custGeom>
                <a:rect b="b" l="l" r="r" t="t"/>
                <a:pathLst>
                  <a:path extrusionOk="0" h="637974" w="548709">
                    <a:moveTo>
                      <a:pt x="30921" y="533903"/>
                    </a:moveTo>
                    <a:cubicBezTo>
                      <a:pt x="-37124" y="418415"/>
                      <a:pt x="-845" y="-98162"/>
                      <a:pt x="220155" y="16494"/>
                    </a:cubicBezTo>
                    <a:cubicBezTo>
                      <a:pt x="359630" y="88875"/>
                      <a:pt x="248418" y="405827"/>
                      <a:pt x="248418" y="405827"/>
                    </a:cubicBezTo>
                    <a:cubicBezTo>
                      <a:pt x="248418" y="405827"/>
                      <a:pt x="515197" y="258098"/>
                      <a:pt x="547439" y="495189"/>
                    </a:cubicBezTo>
                    <a:cubicBezTo>
                      <a:pt x="576474" y="708529"/>
                      <a:pt x="98967" y="649390"/>
                      <a:pt x="30921" y="53390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2" name="Google Shape;102;p3"/>
              <p:cNvSpPr/>
              <p:nvPr/>
            </p:nvSpPr>
            <p:spPr>
              <a:xfrm>
                <a:off x="1863495" y="933725"/>
                <a:ext cx="445631" cy="478376"/>
              </a:xfrm>
              <a:custGeom>
                <a:rect b="b" l="l" r="r" t="t"/>
                <a:pathLst>
                  <a:path extrusionOk="0" h="478376" w="445631">
                    <a:moveTo>
                      <a:pt x="234023" y="478310"/>
                    </a:moveTo>
                    <a:cubicBezTo>
                      <a:pt x="149590" y="472550"/>
                      <a:pt x="-99020" y="159339"/>
                      <a:pt x="42890" y="35479"/>
                    </a:cubicBezTo>
                    <a:cubicBezTo>
                      <a:pt x="132489" y="-42720"/>
                      <a:pt x="251302" y="224594"/>
                      <a:pt x="251302" y="224594"/>
                    </a:cubicBezTo>
                    <a:cubicBezTo>
                      <a:pt x="251302" y="224594"/>
                      <a:pt x="277249" y="-81493"/>
                      <a:pt x="409897" y="20991"/>
                    </a:cubicBezTo>
                    <a:cubicBezTo>
                      <a:pt x="529244" y="113203"/>
                      <a:pt x="318397" y="484069"/>
                      <a:pt x="234023" y="47831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 name="Google Shape;103;p3"/>
              <p:cNvSpPr/>
              <p:nvPr/>
            </p:nvSpPr>
            <p:spPr>
              <a:xfrm>
                <a:off x="1429161" y="636723"/>
                <a:ext cx="1081012" cy="1353832"/>
              </a:xfrm>
              <a:custGeom>
                <a:rect b="b" l="l" r="r" t="t"/>
                <a:pathLst>
                  <a:path extrusionOk="0" h="1353832" w="1081012">
                    <a:moveTo>
                      <a:pt x="1015117" y="168483"/>
                    </a:moveTo>
                    <a:lnTo>
                      <a:pt x="981391" y="281833"/>
                    </a:lnTo>
                    <a:cubicBezTo>
                      <a:pt x="981391" y="281833"/>
                      <a:pt x="1014345" y="319537"/>
                      <a:pt x="1046943" y="369889"/>
                    </a:cubicBezTo>
                    <a:cubicBezTo>
                      <a:pt x="1088981" y="434965"/>
                      <a:pt x="1090287" y="500458"/>
                      <a:pt x="1060896" y="602942"/>
                    </a:cubicBezTo>
                    <a:cubicBezTo>
                      <a:pt x="999026" y="818895"/>
                      <a:pt x="881341" y="1254125"/>
                      <a:pt x="881341" y="1254125"/>
                    </a:cubicBezTo>
                    <a:cubicBezTo>
                      <a:pt x="856997" y="1342062"/>
                      <a:pt x="815018" y="1378460"/>
                      <a:pt x="625665" y="1336303"/>
                    </a:cubicBezTo>
                    <a:lnTo>
                      <a:pt x="424913" y="1290998"/>
                    </a:lnTo>
                    <a:lnTo>
                      <a:pt x="402825" y="1286011"/>
                    </a:lnTo>
                    <a:lnTo>
                      <a:pt x="381331" y="1278885"/>
                    </a:lnTo>
                    <a:lnTo>
                      <a:pt x="185803" y="1214640"/>
                    </a:lnTo>
                    <a:cubicBezTo>
                      <a:pt x="1676" y="1153482"/>
                      <a:pt x="-15662" y="1100696"/>
                      <a:pt x="8683" y="1012759"/>
                    </a:cubicBezTo>
                    <a:cubicBezTo>
                      <a:pt x="8683" y="1012759"/>
                      <a:pt x="131355" y="578894"/>
                      <a:pt x="189247" y="361873"/>
                    </a:cubicBezTo>
                    <a:cubicBezTo>
                      <a:pt x="216739" y="258854"/>
                      <a:pt x="251474" y="203337"/>
                      <a:pt x="321004" y="169136"/>
                    </a:cubicBezTo>
                    <a:cubicBezTo>
                      <a:pt x="374799" y="142654"/>
                      <a:pt x="422479" y="127216"/>
                      <a:pt x="422479" y="127216"/>
                    </a:cubicBezTo>
                    <a:lnTo>
                      <a:pt x="455730" y="13748"/>
                    </a:lnTo>
                    <a:cubicBezTo>
                      <a:pt x="455730" y="13748"/>
                      <a:pt x="487258" y="-30369"/>
                      <a:pt x="743290" y="39458"/>
                    </a:cubicBezTo>
                    <a:cubicBezTo>
                      <a:pt x="1020104" y="115044"/>
                      <a:pt x="1015117" y="168483"/>
                      <a:pt x="1015117" y="168483"/>
                    </a:cubicBezTo>
                    <a:close/>
                  </a:path>
                </a:pathLst>
              </a:custGeom>
              <a:solidFill>
                <a:srgbClr val="E6E6E6">
                  <a:alpha val="27840"/>
                </a:srgbClr>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 name="Google Shape;104;p3"/>
              <p:cNvSpPr/>
              <p:nvPr/>
            </p:nvSpPr>
            <p:spPr>
              <a:xfrm>
                <a:off x="1851874" y="764889"/>
                <a:ext cx="556065" cy="166512"/>
              </a:xfrm>
              <a:custGeom>
                <a:rect b="b" l="l" r="r" t="t"/>
                <a:pathLst>
                  <a:path extrusionOk="0" h="166512" w="556065">
                    <a:moveTo>
                      <a:pt x="300" y="0"/>
                    </a:moveTo>
                    <a:cubicBezTo>
                      <a:pt x="-6766" y="25473"/>
                      <a:pt x="111928" y="80515"/>
                      <a:pt x="265417" y="122969"/>
                    </a:cubicBezTo>
                    <a:cubicBezTo>
                      <a:pt x="418905" y="165423"/>
                      <a:pt x="548999" y="179199"/>
                      <a:pt x="556065" y="153726"/>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 name="Google Shape;105;p3"/>
              <p:cNvSpPr/>
              <p:nvPr/>
            </p:nvSpPr>
            <p:spPr>
              <a:xfrm>
                <a:off x="1866782" y="711035"/>
                <a:ext cx="560098" cy="160399"/>
              </a:xfrm>
              <a:custGeom>
                <a:rect b="b" l="l" r="r" t="t"/>
                <a:pathLst>
                  <a:path extrusionOk="0" h="160399" w="560098">
                    <a:moveTo>
                      <a:pt x="296" y="0"/>
                    </a:moveTo>
                    <a:cubicBezTo>
                      <a:pt x="-6770" y="25473"/>
                      <a:pt x="113527" y="73805"/>
                      <a:pt x="267847" y="116497"/>
                    </a:cubicBezTo>
                    <a:cubicBezTo>
                      <a:pt x="422226" y="159189"/>
                      <a:pt x="553033" y="173142"/>
                      <a:pt x="560099" y="14767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 name="Google Shape;106;p3"/>
              <p:cNvSpPr/>
              <p:nvPr/>
            </p:nvSpPr>
            <p:spPr>
              <a:xfrm>
                <a:off x="2231679" y="973182"/>
                <a:ext cx="236631" cy="759695"/>
              </a:xfrm>
              <a:custGeom>
                <a:rect b="b" l="l" r="r" t="t"/>
                <a:pathLst>
                  <a:path extrusionOk="0" h="759695" w="236631">
                    <a:moveTo>
                      <a:pt x="133390" y="357"/>
                    </a:moveTo>
                    <a:cubicBezTo>
                      <a:pt x="144019" y="-949"/>
                      <a:pt x="155004" y="1248"/>
                      <a:pt x="164088" y="8313"/>
                    </a:cubicBezTo>
                    <a:cubicBezTo>
                      <a:pt x="165691" y="9560"/>
                      <a:pt x="168244" y="11401"/>
                      <a:pt x="168660" y="11698"/>
                    </a:cubicBezTo>
                    <a:cubicBezTo>
                      <a:pt x="247215" y="72321"/>
                      <a:pt x="259506" y="143811"/>
                      <a:pt x="195973" y="342841"/>
                    </a:cubicBezTo>
                    <a:cubicBezTo>
                      <a:pt x="191936" y="355489"/>
                      <a:pt x="187601" y="368373"/>
                      <a:pt x="183445" y="381555"/>
                    </a:cubicBezTo>
                    <a:cubicBezTo>
                      <a:pt x="159694" y="457498"/>
                      <a:pt x="135053" y="539081"/>
                      <a:pt x="111777" y="620546"/>
                    </a:cubicBezTo>
                    <a:cubicBezTo>
                      <a:pt x="103643" y="649046"/>
                      <a:pt x="83633" y="723267"/>
                      <a:pt x="82208" y="728671"/>
                    </a:cubicBezTo>
                    <a:cubicBezTo>
                      <a:pt x="76151" y="750877"/>
                      <a:pt x="53232" y="764297"/>
                      <a:pt x="31025" y="758240"/>
                    </a:cubicBezTo>
                    <a:cubicBezTo>
                      <a:pt x="8818" y="752184"/>
                      <a:pt x="-4601" y="729264"/>
                      <a:pt x="1456" y="707058"/>
                    </a:cubicBezTo>
                    <a:cubicBezTo>
                      <a:pt x="2940" y="701535"/>
                      <a:pt x="23959" y="626543"/>
                      <a:pt x="32213" y="597804"/>
                    </a:cubicBezTo>
                    <a:cubicBezTo>
                      <a:pt x="55666" y="515746"/>
                      <a:pt x="79951" y="433212"/>
                      <a:pt x="103880" y="356557"/>
                    </a:cubicBezTo>
                    <a:cubicBezTo>
                      <a:pt x="108037" y="343257"/>
                      <a:pt x="112312" y="330669"/>
                      <a:pt x="116409" y="317844"/>
                    </a:cubicBezTo>
                    <a:cubicBezTo>
                      <a:pt x="170323" y="149036"/>
                      <a:pt x="164207" y="113766"/>
                      <a:pt x="117537" y="77725"/>
                    </a:cubicBezTo>
                    <a:cubicBezTo>
                      <a:pt x="117121" y="77428"/>
                      <a:pt x="114805" y="75706"/>
                      <a:pt x="112965" y="74340"/>
                    </a:cubicBezTo>
                    <a:cubicBezTo>
                      <a:pt x="94796" y="60208"/>
                      <a:pt x="92005" y="34498"/>
                      <a:pt x="106137" y="16329"/>
                    </a:cubicBezTo>
                    <a:cubicBezTo>
                      <a:pt x="113143" y="7185"/>
                      <a:pt x="122762" y="1663"/>
                      <a:pt x="133390" y="357"/>
                    </a:cubicBezTo>
                    <a:close/>
                  </a:path>
                </a:pathLst>
              </a:custGeom>
              <a:solidFill>
                <a:srgbClr val="FFFFFF">
                  <a:alpha val="6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07" name="Google Shape;107;p3"/>
            <p:cNvSpPr/>
            <p:nvPr/>
          </p:nvSpPr>
          <p:spPr>
            <a:xfrm>
              <a:off x="1815349" y="332264"/>
              <a:ext cx="595045" cy="191437"/>
            </a:xfrm>
            <a:custGeom>
              <a:rect b="b" l="l" r="r" t="t"/>
              <a:pathLst>
                <a:path extrusionOk="0" h="180176" w="560042">
                  <a:moveTo>
                    <a:pt x="559744" y="167463"/>
                  </a:moveTo>
                  <a:cubicBezTo>
                    <a:pt x="566810" y="141990"/>
                    <a:pt x="447285" y="86710"/>
                    <a:pt x="292787" y="43959"/>
                  </a:cubicBezTo>
                  <a:cubicBezTo>
                    <a:pt x="138289" y="1208"/>
                    <a:pt x="7364" y="-12746"/>
                    <a:pt x="298" y="12727"/>
                  </a:cubicBezTo>
                  <a:cubicBezTo>
                    <a:pt x="-6768" y="38200"/>
                    <a:pt x="112757" y="93479"/>
                    <a:pt x="267255" y="136230"/>
                  </a:cubicBezTo>
                  <a:cubicBezTo>
                    <a:pt x="421753" y="178922"/>
                    <a:pt x="552679" y="192935"/>
                    <a:pt x="559744" y="16746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8" name="Google Shape;108;p3"/>
          <p:cNvGrpSpPr/>
          <p:nvPr/>
        </p:nvGrpSpPr>
        <p:grpSpPr>
          <a:xfrm>
            <a:off x="1065093" y="4387249"/>
            <a:ext cx="1004056" cy="1257455"/>
            <a:chOff x="1331198" y="331179"/>
            <a:chExt cx="1149332" cy="1439394"/>
          </a:xfrm>
        </p:grpSpPr>
        <p:grpSp>
          <p:nvGrpSpPr>
            <p:cNvPr id="109" name="Google Shape;109;p3"/>
            <p:cNvGrpSpPr/>
            <p:nvPr/>
          </p:nvGrpSpPr>
          <p:grpSpPr>
            <a:xfrm>
              <a:off x="1331198" y="331179"/>
              <a:ext cx="1149332" cy="1439394"/>
              <a:chOff x="1429161" y="636723"/>
              <a:chExt cx="1081012" cy="1353832"/>
            </a:xfrm>
          </p:grpSpPr>
          <p:sp>
            <p:nvSpPr>
              <p:cNvPr id="110" name="Google Shape;110;p3"/>
              <p:cNvSpPr/>
              <p:nvPr/>
            </p:nvSpPr>
            <p:spPr>
              <a:xfrm>
                <a:off x="1434341" y="1700356"/>
                <a:ext cx="831394" cy="261447"/>
              </a:xfrm>
              <a:custGeom>
                <a:rect b="b" l="l" r="r" t="t"/>
                <a:pathLst>
                  <a:path extrusionOk="0" h="261447" w="831394">
                    <a:moveTo>
                      <a:pt x="830620" y="261447"/>
                    </a:moveTo>
                    <a:cubicBezTo>
                      <a:pt x="844514" y="211215"/>
                      <a:pt x="669828" y="119003"/>
                      <a:pt x="440456" y="55589"/>
                    </a:cubicBezTo>
                    <a:cubicBezTo>
                      <a:pt x="211084" y="-7885"/>
                      <a:pt x="13894" y="-18573"/>
                      <a:pt x="0" y="3166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 name="Google Shape;111;p3"/>
              <p:cNvSpPr/>
              <p:nvPr/>
            </p:nvSpPr>
            <p:spPr>
              <a:xfrm>
                <a:off x="1611950" y="1267524"/>
                <a:ext cx="548709" cy="637974"/>
              </a:xfrm>
              <a:custGeom>
                <a:rect b="b" l="l" r="r" t="t"/>
                <a:pathLst>
                  <a:path extrusionOk="0" h="637974" w="548709">
                    <a:moveTo>
                      <a:pt x="30921" y="533903"/>
                    </a:moveTo>
                    <a:cubicBezTo>
                      <a:pt x="-37124" y="418415"/>
                      <a:pt x="-845" y="-98162"/>
                      <a:pt x="220155" y="16494"/>
                    </a:cubicBezTo>
                    <a:cubicBezTo>
                      <a:pt x="359630" y="88875"/>
                      <a:pt x="248418" y="405827"/>
                      <a:pt x="248418" y="405827"/>
                    </a:cubicBezTo>
                    <a:cubicBezTo>
                      <a:pt x="248418" y="405827"/>
                      <a:pt x="515197" y="258098"/>
                      <a:pt x="547439" y="495189"/>
                    </a:cubicBezTo>
                    <a:cubicBezTo>
                      <a:pt x="576474" y="708529"/>
                      <a:pt x="98967" y="649390"/>
                      <a:pt x="30921" y="53390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2" name="Google Shape;112;p3"/>
              <p:cNvSpPr/>
              <p:nvPr/>
            </p:nvSpPr>
            <p:spPr>
              <a:xfrm>
                <a:off x="1863495" y="933725"/>
                <a:ext cx="445631" cy="478376"/>
              </a:xfrm>
              <a:custGeom>
                <a:rect b="b" l="l" r="r" t="t"/>
                <a:pathLst>
                  <a:path extrusionOk="0" h="478376" w="445631">
                    <a:moveTo>
                      <a:pt x="234023" y="478310"/>
                    </a:moveTo>
                    <a:cubicBezTo>
                      <a:pt x="149590" y="472550"/>
                      <a:pt x="-99020" y="159339"/>
                      <a:pt x="42890" y="35479"/>
                    </a:cubicBezTo>
                    <a:cubicBezTo>
                      <a:pt x="132489" y="-42720"/>
                      <a:pt x="251302" y="224594"/>
                      <a:pt x="251302" y="224594"/>
                    </a:cubicBezTo>
                    <a:cubicBezTo>
                      <a:pt x="251302" y="224594"/>
                      <a:pt x="277249" y="-81493"/>
                      <a:pt x="409897" y="20991"/>
                    </a:cubicBezTo>
                    <a:cubicBezTo>
                      <a:pt x="529244" y="113203"/>
                      <a:pt x="318397" y="484069"/>
                      <a:pt x="234023" y="47831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 name="Google Shape;113;p3"/>
              <p:cNvSpPr/>
              <p:nvPr/>
            </p:nvSpPr>
            <p:spPr>
              <a:xfrm>
                <a:off x="1429161" y="636723"/>
                <a:ext cx="1081012" cy="1353832"/>
              </a:xfrm>
              <a:custGeom>
                <a:rect b="b" l="l" r="r" t="t"/>
                <a:pathLst>
                  <a:path extrusionOk="0" h="1353832" w="1081012">
                    <a:moveTo>
                      <a:pt x="1015117" y="168483"/>
                    </a:moveTo>
                    <a:lnTo>
                      <a:pt x="981391" y="281833"/>
                    </a:lnTo>
                    <a:cubicBezTo>
                      <a:pt x="981391" y="281833"/>
                      <a:pt x="1014345" y="319537"/>
                      <a:pt x="1046943" y="369889"/>
                    </a:cubicBezTo>
                    <a:cubicBezTo>
                      <a:pt x="1088981" y="434965"/>
                      <a:pt x="1090287" y="500458"/>
                      <a:pt x="1060896" y="602942"/>
                    </a:cubicBezTo>
                    <a:cubicBezTo>
                      <a:pt x="999026" y="818895"/>
                      <a:pt x="881341" y="1254125"/>
                      <a:pt x="881341" y="1254125"/>
                    </a:cubicBezTo>
                    <a:cubicBezTo>
                      <a:pt x="856997" y="1342062"/>
                      <a:pt x="815018" y="1378460"/>
                      <a:pt x="625665" y="1336303"/>
                    </a:cubicBezTo>
                    <a:lnTo>
                      <a:pt x="424913" y="1290998"/>
                    </a:lnTo>
                    <a:lnTo>
                      <a:pt x="402825" y="1286011"/>
                    </a:lnTo>
                    <a:lnTo>
                      <a:pt x="381331" y="1278885"/>
                    </a:lnTo>
                    <a:lnTo>
                      <a:pt x="185803" y="1214640"/>
                    </a:lnTo>
                    <a:cubicBezTo>
                      <a:pt x="1676" y="1153482"/>
                      <a:pt x="-15662" y="1100696"/>
                      <a:pt x="8683" y="1012759"/>
                    </a:cubicBezTo>
                    <a:cubicBezTo>
                      <a:pt x="8683" y="1012759"/>
                      <a:pt x="131355" y="578894"/>
                      <a:pt x="189247" y="361873"/>
                    </a:cubicBezTo>
                    <a:cubicBezTo>
                      <a:pt x="216739" y="258854"/>
                      <a:pt x="251474" y="203337"/>
                      <a:pt x="321004" y="169136"/>
                    </a:cubicBezTo>
                    <a:cubicBezTo>
                      <a:pt x="374799" y="142654"/>
                      <a:pt x="422479" y="127216"/>
                      <a:pt x="422479" y="127216"/>
                    </a:cubicBezTo>
                    <a:lnTo>
                      <a:pt x="455730" y="13748"/>
                    </a:lnTo>
                    <a:cubicBezTo>
                      <a:pt x="455730" y="13748"/>
                      <a:pt x="487258" y="-30369"/>
                      <a:pt x="743290" y="39458"/>
                    </a:cubicBezTo>
                    <a:cubicBezTo>
                      <a:pt x="1020104" y="115044"/>
                      <a:pt x="1015117" y="168483"/>
                      <a:pt x="1015117" y="168483"/>
                    </a:cubicBezTo>
                    <a:close/>
                  </a:path>
                </a:pathLst>
              </a:custGeom>
              <a:solidFill>
                <a:srgbClr val="E6E6E6">
                  <a:alpha val="27840"/>
                </a:srgbClr>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 name="Google Shape;114;p3"/>
              <p:cNvSpPr/>
              <p:nvPr/>
            </p:nvSpPr>
            <p:spPr>
              <a:xfrm>
                <a:off x="1851874" y="764889"/>
                <a:ext cx="556065" cy="166512"/>
              </a:xfrm>
              <a:custGeom>
                <a:rect b="b" l="l" r="r" t="t"/>
                <a:pathLst>
                  <a:path extrusionOk="0" h="166512" w="556065">
                    <a:moveTo>
                      <a:pt x="300" y="0"/>
                    </a:moveTo>
                    <a:cubicBezTo>
                      <a:pt x="-6766" y="25473"/>
                      <a:pt x="111928" y="80515"/>
                      <a:pt x="265417" y="122969"/>
                    </a:cubicBezTo>
                    <a:cubicBezTo>
                      <a:pt x="418905" y="165423"/>
                      <a:pt x="548999" y="179199"/>
                      <a:pt x="556065" y="153726"/>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 name="Google Shape;115;p3"/>
              <p:cNvSpPr/>
              <p:nvPr/>
            </p:nvSpPr>
            <p:spPr>
              <a:xfrm>
                <a:off x="1866782" y="711035"/>
                <a:ext cx="560098" cy="160399"/>
              </a:xfrm>
              <a:custGeom>
                <a:rect b="b" l="l" r="r" t="t"/>
                <a:pathLst>
                  <a:path extrusionOk="0" h="160399" w="560098">
                    <a:moveTo>
                      <a:pt x="296" y="0"/>
                    </a:moveTo>
                    <a:cubicBezTo>
                      <a:pt x="-6770" y="25473"/>
                      <a:pt x="113527" y="73805"/>
                      <a:pt x="267847" y="116497"/>
                    </a:cubicBezTo>
                    <a:cubicBezTo>
                      <a:pt x="422226" y="159189"/>
                      <a:pt x="553033" y="173142"/>
                      <a:pt x="560099" y="14767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 name="Google Shape;116;p3"/>
              <p:cNvSpPr/>
              <p:nvPr/>
            </p:nvSpPr>
            <p:spPr>
              <a:xfrm>
                <a:off x="2231679" y="973182"/>
                <a:ext cx="236631" cy="759695"/>
              </a:xfrm>
              <a:custGeom>
                <a:rect b="b" l="l" r="r" t="t"/>
                <a:pathLst>
                  <a:path extrusionOk="0" h="759695" w="236631">
                    <a:moveTo>
                      <a:pt x="133390" y="357"/>
                    </a:moveTo>
                    <a:cubicBezTo>
                      <a:pt x="144019" y="-949"/>
                      <a:pt x="155004" y="1248"/>
                      <a:pt x="164088" y="8313"/>
                    </a:cubicBezTo>
                    <a:cubicBezTo>
                      <a:pt x="165691" y="9560"/>
                      <a:pt x="168244" y="11401"/>
                      <a:pt x="168660" y="11698"/>
                    </a:cubicBezTo>
                    <a:cubicBezTo>
                      <a:pt x="247215" y="72321"/>
                      <a:pt x="259506" y="143811"/>
                      <a:pt x="195973" y="342841"/>
                    </a:cubicBezTo>
                    <a:cubicBezTo>
                      <a:pt x="191936" y="355489"/>
                      <a:pt x="187601" y="368373"/>
                      <a:pt x="183445" y="381555"/>
                    </a:cubicBezTo>
                    <a:cubicBezTo>
                      <a:pt x="159694" y="457498"/>
                      <a:pt x="135053" y="539081"/>
                      <a:pt x="111777" y="620546"/>
                    </a:cubicBezTo>
                    <a:cubicBezTo>
                      <a:pt x="103643" y="649046"/>
                      <a:pt x="83633" y="723267"/>
                      <a:pt x="82208" y="728671"/>
                    </a:cubicBezTo>
                    <a:cubicBezTo>
                      <a:pt x="76151" y="750877"/>
                      <a:pt x="53232" y="764297"/>
                      <a:pt x="31025" y="758240"/>
                    </a:cubicBezTo>
                    <a:cubicBezTo>
                      <a:pt x="8818" y="752184"/>
                      <a:pt x="-4601" y="729264"/>
                      <a:pt x="1456" y="707058"/>
                    </a:cubicBezTo>
                    <a:cubicBezTo>
                      <a:pt x="2940" y="701535"/>
                      <a:pt x="23959" y="626543"/>
                      <a:pt x="32213" y="597804"/>
                    </a:cubicBezTo>
                    <a:cubicBezTo>
                      <a:pt x="55666" y="515746"/>
                      <a:pt x="79951" y="433212"/>
                      <a:pt x="103880" y="356557"/>
                    </a:cubicBezTo>
                    <a:cubicBezTo>
                      <a:pt x="108037" y="343257"/>
                      <a:pt x="112312" y="330669"/>
                      <a:pt x="116409" y="317844"/>
                    </a:cubicBezTo>
                    <a:cubicBezTo>
                      <a:pt x="170323" y="149036"/>
                      <a:pt x="164207" y="113766"/>
                      <a:pt x="117537" y="77725"/>
                    </a:cubicBezTo>
                    <a:cubicBezTo>
                      <a:pt x="117121" y="77428"/>
                      <a:pt x="114805" y="75706"/>
                      <a:pt x="112965" y="74340"/>
                    </a:cubicBezTo>
                    <a:cubicBezTo>
                      <a:pt x="94796" y="60208"/>
                      <a:pt x="92005" y="34498"/>
                      <a:pt x="106137" y="16329"/>
                    </a:cubicBezTo>
                    <a:cubicBezTo>
                      <a:pt x="113143" y="7185"/>
                      <a:pt x="122762" y="1663"/>
                      <a:pt x="133390" y="357"/>
                    </a:cubicBezTo>
                    <a:close/>
                  </a:path>
                </a:pathLst>
              </a:custGeom>
              <a:solidFill>
                <a:srgbClr val="FFFFFF">
                  <a:alpha val="6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17" name="Google Shape;117;p3"/>
            <p:cNvSpPr/>
            <p:nvPr/>
          </p:nvSpPr>
          <p:spPr>
            <a:xfrm>
              <a:off x="1815349" y="332264"/>
              <a:ext cx="595045" cy="191437"/>
            </a:xfrm>
            <a:custGeom>
              <a:rect b="b" l="l" r="r" t="t"/>
              <a:pathLst>
                <a:path extrusionOk="0" h="180176" w="560042">
                  <a:moveTo>
                    <a:pt x="559744" y="167463"/>
                  </a:moveTo>
                  <a:cubicBezTo>
                    <a:pt x="566810" y="141990"/>
                    <a:pt x="447285" y="86710"/>
                    <a:pt x="292787" y="43959"/>
                  </a:cubicBezTo>
                  <a:cubicBezTo>
                    <a:pt x="138289" y="1208"/>
                    <a:pt x="7364" y="-12746"/>
                    <a:pt x="298" y="12727"/>
                  </a:cubicBezTo>
                  <a:cubicBezTo>
                    <a:pt x="-6768" y="38200"/>
                    <a:pt x="112757" y="93479"/>
                    <a:pt x="267255" y="136230"/>
                  </a:cubicBezTo>
                  <a:cubicBezTo>
                    <a:pt x="421753" y="178922"/>
                    <a:pt x="552679" y="192935"/>
                    <a:pt x="559744" y="16746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18" name="Google Shape;118;p3"/>
          <p:cNvGrpSpPr/>
          <p:nvPr/>
        </p:nvGrpSpPr>
        <p:grpSpPr>
          <a:xfrm>
            <a:off x="11024244" y="156065"/>
            <a:ext cx="1004056" cy="1257455"/>
            <a:chOff x="1331198" y="331179"/>
            <a:chExt cx="1149332" cy="1439394"/>
          </a:xfrm>
        </p:grpSpPr>
        <p:grpSp>
          <p:nvGrpSpPr>
            <p:cNvPr id="119" name="Google Shape;119;p3"/>
            <p:cNvGrpSpPr/>
            <p:nvPr/>
          </p:nvGrpSpPr>
          <p:grpSpPr>
            <a:xfrm>
              <a:off x="1331198" y="331179"/>
              <a:ext cx="1149332" cy="1439394"/>
              <a:chOff x="1429161" y="636723"/>
              <a:chExt cx="1081012" cy="1353832"/>
            </a:xfrm>
          </p:grpSpPr>
          <p:sp>
            <p:nvSpPr>
              <p:cNvPr id="120" name="Google Shape;120;p3"/>
              <p:cNvSpPr/>
              <p:nvPr/>
            </p:nvSpPr>
            <p:spPr>
              <a:xfrm>
                <a:off x="1434341" y="1700356"/>
                <a:ext cx="831394" cy="261447"/>
              </a:xfrm>
              <a:custGeom>
                <a:rect b="b" l="l" r="r" t="t"/>
                <a:pathLst>
                  <a:path extrusionOk="0" h="261447" w="831394">
                    <a:moveTo>
                      <a:pt x="830620" y="261447"/>
                    </a:moveTo>
                    <a:cubicBezTo>
                      <a:pt x="844514" y="211215"/>
                      <a:pt x="669828" y="119003"/>
                      <a:pt x="440456" y="55589"/>
                    </a:cubicBezTo>
                    <a:cubicBezTo>
                      <a:pt x="211084" y="-7885"/>
                      <a:pt x="13894" y="-18573"/>
                      <a:pt x="0" y="3166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 name="Google Shape;121;p3"/>
              <p:cNvSpPr/>
              <p:nvPr/>
            </p:nvSpPr>
            <p:spPr>
              <a:xfrm>
                <a:off x="1611950" y="1267524"/>
                <a:ext cx="548709" cy="637974"/>
              </a:xfrm>
              <a:custGeom>
                <a:rect b="b" l="l" r="r" t="t"/>
                <a:pathLst>
                  <a:path extrusionOk="0" h="637974" w="548709">
                    <a:moveTo>
                      <a:pt x="30921" y="533903"/>
                    </a:moveTo>
                    <a:cubicBezTo>
                      <a:pt x="-37124" y="418415"/>
                      <a:pt x="-845" y="-98162"/>
                      <a:pt x="220155" y="16494"/>
                    </a:cubicBezTo>
                    <a:cubicBezTo>
                      <a:pt x="359630" y="88875"/>
                      <a:pt x="248418" y="405827"/>
                      <a:pt x="248418" y="405827"/>
                    </a:cubicBezTo>
                    <a:cubicBezTo>
                      <a:pt x="248418" y="405827"/>
                      <a:pt x="515197" y="258098"/>
                      <a:pt x="547439" y="495189"/>
                    </a:cubicBezTo>
                    <a:cubicBezTo>
                      <a:pt x="576474" y="708529"/>
                      <a:pt x="98967" y="649390"/>
                      <a:pt x="30921" y="53390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 name="Google Shape;122;p3"/>
              <p:cNvSpPr/>
              <p:nvPr/>
            </p:nvSpPr>
            <p:spPr>
              <a:xfrm>
                <a:off x="1863495" y="933725"/>
                <a:ext cx="445631" cy="478376"/>
              </a:xfrm>
              <a:custGeom>
                <a:rect b="b" l="l" r="r" t="t"/>
                <a:pathLst>
                  <a:path extrusionOk="0" h="478376" w="445631">
                    <a:moveTo>
                      <a:pt x="234023" y="478310"/>
                    </a:moveTo>
                    <a:cubicBezTo>
                      <a:pt x="149590" y="472550"/>
                      <a:pt x="-99020" y="159339"/>
                      <a:pt x="42890" y="35479"/>
                    </a:cubicBezTo>
                    <a:cubicBezTo>
                      <a:pt x="132489" y="-42720"/>
                      <a:pt x="251302" y="224594"/>
                      <a:pt x="251302" y="224594"/>
                    </a:cubicBezTo>
                    <a:cubicBezTo>
                      <a:pt x="251302" y="224594"/>
                      <a:pt x="277249" y="-81493"/>
                      <a:pt x="409897" y="20991"/>
                    </a:cubicBezTo>
                    <a:cubicBezTo>
                      <a:pt x="529244" y="113203"/>
                      <a:pt x="318397" y="484069"/>
                      <a:pt x="234023" y="47831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 name="Google Shape;123;p3"/>
              <p:cNvSpPr/>
              <p:nvPr/>
            </p:nvSpPr>
            <p:spPr>
              <a:xfrm>
                <a:off x="1429161" y="636723"/>
                <a:ext cx="1081012" cy="1353832"/>
              </a:xfrm>
              <a:custGeom>
                <a:rect b="b" l="l" r="r" t="t"/>
                <a:pathLst>
                  <a:path extrusionOk="0" h="1353832" w="1081012">
                    <a:moveTo>
                      <a:pt x="1015117" y="168483"/>
                    </a:moveTo>
                    <a:lnTo>
                      <a:pt x="981391" y="281833"/>
                    </a:lnTo>
                    <a:cubicBezTo>
                      <a:pt x="981391" y="281833"/>
                      <a:pt x="1014345" y="319537"/>
                      <a:pt x="1046943" y="369889"/>
                    </a:cubicBezTo>
                    <a:cubicBezTo>
                      <a:pt x="1088981" y="434965"/>
                      <a:pt x="1090287" y="500458"/>
                      <a:pt x="1060896" y="602942"/>
                    </a:cubicBezTo>
                    <a:cubicBezTo>
                      <a:pt x="999026" y="818895"/>
                      <a:pt x="881341" y="1254125"/>
                      <a:pt x="881341" y="1254125"/>
                    </a:cubicBezTo>
                    <a:cubicBezTo>
                      <a:pt x="856997" y="1342062"/>
                      <a:pt x="815018" y="1378460"/>
                      <a:pt x="625665" y="1336303"/>
                    </a:cubicBezTo>
                    <a:lnTo>
                      <a:pt x="424913" y="1290998"/>
                    </a:lnTo>
                    <a:lnTo>
                      <a:pt x="402825" y="1286011"/>
                    </a:lnTo>
                    <a:lnTo>
                      <a:pt x="381331" y="1278885"/>
                    </a:lnTo>
                    <a:lnTo>
                      <a:pt x="185803" y="1214640"/>
                    </a:lnTo>
                    <a:cubicBezTo>
                      <a:pt x="1676" y="1153482"/>
                      <a:pt x="-15662" y="1100696"/>
                      <a:pt x="8683" y="1012759"/>
                    </a:cubicBezTo>
                    <a:cubicBezTo>
                      <a:pt x="8683" y="1012759"/>
                      <a:pt x="131355" y="578894"/>
                      <a:pt x="189247" y="361873"/>
                    </a:cubicBezTo>
                    <a:cubicBezTo>
                      <a:pt x="216739" y="258854"/>
                      <a:pt x="251474" y="203337"/>
                      <a:pt x="321004" y="169136"/>
                    </a:cubicBezTo>
                    <a:cubicBezTo>
                      <a:pt x="374799" y="142654"/>
                      <a:pt x="422479" y="127216"/>
                      <a:pt x="422479" y="127216"/>
                    </a:cubicBezTo>
                    <a:lnTo>
                      <a:pt x="455730" y="13748"/>
                    </a:lnTo>
                    <a:cubicBezTo>
                      <a:pt x="455730" y="13748"/>
                      <a:pt x="487258" y="-30369"/>
                      <a:pt x="743290" y="39458"/>
                    </a:cubicBezTo>
                    <a:cubicBezTo>
                      <a:pt x="1020104" y="115044"/>
                      <a:pt x="1015117" y="168483"/>
                      <a:pt x="1015117" y="168483"/>
                    </a:cubicBezTo>
                    <a:close/>
                  </a:path>
                </a:pathLst>
              </a:custGeom>
              <a:solidFill>
                <a:srgbClr val="E6E6E6">
                  <a:alpha val="27840"/>
                </a:srgbClr>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 name="Google Shape;124;p3"/>
              <p:cNvSpPr/>
              <p:nvPr/>
            </p:nvSpPr>
            <p:spPr>
              <a:xfrm>
                <a:off x="1851874" y="764889"/>
                <a:ext cx="556065" cy="166512"/>
              </a:xfrm>
              <a:custGeom>
                <a:rect b="b" l="l" r="r" t="t"/>
                <a:pathLst>
                  <a:path extrusionOk="0" h="166512" w="556065">
                    <a:moveTo>
                      <a:pt x="300" y="0"/>
                    </a:moveTo>
                    <a:cubicBezTo>
                      <a:pt x="-6766" y="25473"/>
                      <a:pt x="111928" y="80515"/>
                      <a:pt x="265417" y="122969"/>
                    </a:cubicBezTo>
                    <a:cubicBezTo>
                      <a:pt x="418905" y="165423"/>
                      <a:pt x="548999" y="179199"/>
                      <a:pt x="556065" y="153726"/>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 name="Google Shape;125;p3"/>
              <p:cNvSpPr/>
              <p:nvPr/>
            </p:nvSpPr>
            <p:spPr>
              <a:xfrm>
                <a:off x="1866782" y="711035"/>
                <a:ext cx="560098" cy="160399"/>
              </a:xfrm>
              <a:custGeom>
                <a:rect b="b" l="l" r="r" t="t"/>
                <a:pathLst>
                  <a:path extrusionOk="0" h="160399" w="560098">
                    <a:moveTo>
                      <a:pt x="296" y="0"/>
                    </a:moveTo>
                    <a:cubicBezTo>
                      <a:pt x="-6770" y="25473"/>
                      <a:pt x="113527" y="73805"/>
                      <a:pt x="267847" y="116497"/>
                    </a:cubicBezTo>
                    <a:cubicBezTo>
                      <a:pt x="422226" y="159189"/>
                      <a:pt x="553033" y="173142"/>
                      <a:pt x="560099" y="14767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 name="Google Shape;126;p3"/>
              <p:cNvSpPr/>
              <p:nvPr/>
            </p:nvSpPr>
            <p:spPr>
              <a:xfrm>
                <a:off x="2231679" y="973182"/>
                <a:ext cx="236631" cy="759695"/>
              </a:xfrm>
              <a:custGeom>
                <a:rect b="b" l="l" r="r" t="t"/>
                <a:pathLst>
                  <a:path extrusionOk="0" h="759695" w="236631">
                    <a:moveTo>
                      <a:pt x="133390" y="357"/>
                    </a:moveTo>
                    <a:cubicBezTo>
                      <a:pt x="144019" y="-949"/>
                      <a:pt x="155004" y="1248"/>
                      <a:pt x="164088" y="8313"/>
                    </a:cubicBezTo>
                    <a:cubicBezTo>
                      <a:pt x="165691" y="9560"/>
                      <a:pt x="168244" y="11401"/>
                      <a:pt x="168660" y="11698"/>
                    </a:cubicBezTo>
                    <a:cubicBezTo>
                      <a:pt x="247215" y="72321"/>
                      <a:pt x="259506" y="143811"/>
                      <a:pt x="195973" y="342841"/>
                    </a:cubicBezTo>
                    <a:cubicBezTo>
                      <a:pt x="191936" y="355489"/>
                      <a:pt x="187601" y="368373"/>
                      <a:pt x="183445" y="381555"/>
                    </a:cubicBezTo>
                    <a:cubicBezTo>
                      <a:pt x="159694" y="457498"/>
                      <a:pt x="135053" y="539081"/>
                      <a:pt x="111777" y="620546"/>
                    </a:cubicBezTo>
                    <a:cubicBezTo>
                      <a:pt x="103643" y="649046"/>
                      <a:pt x="83633" y="723267"/>
                      <a:pt x="82208" y="728671"/>
                    </a:cubicBezTo>
                    <a:cubicBezTo>
                      <a:pt x="76151" y="750877"/>
                      <a:pt x="53232" y="764297"/>
                      <a:pt x="31025" y="758240"/>
                    </a:cubicBezTo>
                    <a:cubicBezTo>
                      <a:pt x="8818" y="752184"/>
                      <a:pt x="-4601" y="729264"/>
                      <a:pt x="1456" y="707058"/>
                    </a:cubicBezTo>
                    <a:cubicBezTo>
                      <a:pt x="2940" y="701535"/>
                      <a:pt x="23959" y="626543"/>
                      <a:pt x="32213" y="597804"/>
                    </a:cubicBezTo>
                    <a:cubicBezTo>
                      <a:pt x="55666" y="515746"/>
                      <a:pt x="79951" y="433212"/>
                      <a:pt x="103880" y="356557"/>
                    </a:cubicBezTo>
                    <a:cubicBezTo>
                      <a:pt x="108037" y="343257"/>
                      <a:pt x="112312" y="330669"/>
                      <a:pt x="116409" y="317844"/>
                    </a:cubicBezTo>
                    <a:cubicBezTo>
                      <a:pt x="170323" y="149036"/>
                      <a:pt x="164207" y="113766"/>
                      <a:pt x="117537" y="77725"/>
                    </a:cubicBezTo>
                    <a:cubicBezTo>
                      <a:pt x="117121" y="77428"/>
                      <a:pt x="114805" y="75706"/>
                      <a:pt x="112965" y="74340"/>
                    </a:cubicBezTo>
                    <a:cubicBezTo>
                      <a:pt x="94796" y="60208"/>
                      <a:pt x="92005" y="34498"/>
                      <a:pt x="106137" y="16329"/>
                    </a:cubicBezTo>
                    <a:cubicBezTo>
                      <a:pt x="113143" y="7185"/>
                      <a:pt x="122762" y="1663"/>
                      <a:pt x="133390" y="357"/>
                    </a:cubicBezTo>
                    <a:close/>
                  </a:path>
                </a:pathLst>
              </a:custGeom>
              <a:solidFill>
                <a:srgbClr val="FFFFFF">
                  <a:alpha val="6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27" name="Google Shape;127;p3"/>
            <p:cNvSpPr/>
            <p:nvPr/>
          </p:nvSpPr>
          <p:spPr>
            <a:xfrm>
              <a:off x="1815349" y="332264"/>
              <a:ext cx="595045" cy="191437"/>
            </a:xfrm>
            <a:custGeom>
              <a:rect b="b" l="l" r="r" t="t"/>
              <a:pathLst>
                <a:path extrusionOk="0" h="180176" w="560042">
                  <a:moveTo>
                    <a:pt x="559744" y="167463"/>
                  </a:moveTo>
                  <a:cubicBezTo>
                    <a:pt x="566810" y="141990"/>
                    <a:pt x="447285" y="86710"/>
                    <a:pt x="292787" y="43959"/>
                  </a:cubicBezTo>
                  <a:cubicBezTo>
                    <a:pt x="138289" y="1208"/>
                    <a:pt x="7364" y="-12746"/>
                    <a:pt x="298" y="12727"/>
                  </a:cubicBezTo>
                  <a:cubicBezTo>
                    <a:pt x="-6768" y="38200"/>
                    <a:pt x="112757" y="93479"/>
                    <a:pt x="267255" y="136230"/>
                  </a:cubicBezTo>
                  <a:cubicBezTo>
                    <a:pt x="421753" y="178922"/>
                    <a:pt x="552679" y="192935"/>
                    <a:pt x="559744" y="16746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28" name="Google Shape;128;p3"/>
          <p:cNvSpPr txBox="1"/>
          <p:nvPr>
            <p:ph type="title"/>
          </p:nvPr>
        </p:nvSpPr>
        <p:spPr>
          <a:xfrm>
            <a:off x="2751150" y="2577675"/>
            <a:ext cx="6689700" cy="1897500"/>
          </a:xfrm>
          <a:prstGeom prst="rect">
            <a:avLst/>
          </a:prstGeom>
        </p:spPr>
        <p:txBody>
          <a:bodyPr anchorCtr="0" anchor="ctr" bIns="121900" lIns="121900" spcFirstLastPara="1" rIns="121900" wrap="square" tIns="121900">
            <a:normAutofit/>
          </a:bodyPr>
          <a:lstStyle>
            <a:lvl1pPr lvl="0" algn="ctr">
              <a:spcBef>
                <a:spcPts val="0"/>
              </a:spcBef>
              <a:spcAft>
                <a:spcPts val="0"/>
              </a:spcAft>
              <a:buSzPts val="4800"/>
              <a:buNone/>
              <a:defRPr sz="72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29" name="Google Shape;129;p3"/>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30" name="Google Shape;130;p3"/>
          <p:cNvSpPr txBox="1"/>
          <p:nvPr>
            <p:ph idx="1" type="body"/>
          </p:nvPr>
        </p:nvSpPr>
        <p:spPr>
          <a:xfrm>
            <a:off x="2751150" y="4727351"/>
            <a:ext cx="6689700" cy="1379100"/>
          </a:xfrm>
          <a:prstGeom prst="rect">
            <a:avLst/>
          </a:prstGeom>
        </p:spPr>
        <p:txBody>
          <a:bodyPr anchorCtr="0" anchor="t" bIns="121900" lIns="121900" spcFirstLastPara="1" rIns="121900" wrap="square" tIns="121900">
            <a:normAutofit/>
          </a:bodyPr>
          <a:lstStyle>
            <a:lvl1pPr indent="-355600" lvl="0" marL="457200" rtl="0" algn="ctr">
              <a:spcBef>
                <a:spcPts val="0"/>
              </a:spcBef>
              <a:spcAft>
                <a:spcPts val="0"/>
              </a:spcAft>
              <a:buSzPts val="2000"/>
              <a:buChar char="●"/>
              <a:defRPr/>
            </a:lvl1pPr>
            <a:lvl2pPr indent="-355600" lvl="1" marL="914400" rtl="0" algn="ctr">
              <a:spcBef>
                <a:spcPts val="0"/>
              </a:spcBef>
              <a:spcAft>
                <a:spcPts val="0"/>
              </a:spcAft>
              <a:buSzPts val="2000"/>
              <a:buChar char="○"/>
              <a:defRPr/>
            </a:lvl2pPr>
            <a:lvl3pPr indent="-355600" lvl="2" marL="1371600" rtl="0" algn="ctr">
              <a:spcBef>
                <a:spcPts val="0"/>
              </a:spcBef>
              <a:spcAft>
                <a:spcPts val="0"/>
              </a:spcAft>
              <a:buSzPts val="2000"/>
              <a:buChar char="■"/>
              <a:defRPr/>
            </a:lvl3pPr>
            <a:lvl4pPr indent="-355600" lvl="3" marL="1828800" rtl="0" algn="ctr">
              <a:spcBef>
                <a:spcPts val="0"/>
              </a:spcBef>
              <a:spcAft>
                <a:spcPts val="0"/>
              </a:spcAft>
              <a:buSzPts val="2000"/>
              <a:buChar char="●"/>
              <a:defRPr/>
            </a:lvl4pPr>
            <a:lvl5pPr indent="-355600" lvl="4" marL="2286000" rtl="0" algn="ctr">
              <a:spcBef>
                <a:spcPts val="0"/>
              </a:spcBef>
              <a:spcAft>
                <a:spcPts val="0"/>
              </a:spcAft>
              <a:buSzPts val="2000"/>
              <a:buChar char="○"/>
              <a:defRPr/>
            </a:lvl5pPr>
            <a:lvl6pPr indent="-355600" lvl="5" marL="2743200" rtl="0" algn="ctr">
              <a:spcBef>
                <a:spcPts val="0"/>
              </a:spcBef>
              <a:spcAft>
                <a:spcPts val="0"/>
              </a:spcAft>
              <a:buSzPts val="2000"/>
              <a:buChar char="■"/>
              <a:defRPr/>
            </a:lvl6pPr>
            <a:lvl7pPr indent="-355600" lvl="6" marL="3200400" rtl="0" algn="ctr">
              <a:spcBef>
                <a:spcPts val="0"/>
              </a:spcBef>
              <a:spcAft>
                <a:spcPts val="0"/>
              </a:spcAft>
              <a:buSzPts val="2000"/>
              <a:buChar char="●"/>
              <a:defRPr/>
            </a:lvl7pPr>
            <a:lvl8pPr indent="-355600" lvl="7" marL="3657600" rtl="0" algn="ctr">
              <a:spcBef>
                <a:spcPts val="0"/>
              </a:spcBef>
              <a:spcAft>
                <a:spcPts val="0"/>
              </a:spcAft>
              <a:buSzPts val="2000"/>
              <a:buChar char="○"/>
              <a:defRPr/>
            </a:lvl8pPr>
            <a:lvl9pPr indent="-355600" lvl="8" marL="4114800" rtl="0" algn="ctr">
              <a:spcBef>
                <a:spcPts val="0"/>
              </a:spcBef>
              <a:spcAft>
                <a:spcPts val="0"/>
              </a:spcAft>
              <a:buSzPts val="2000"/>
              <a:buChar char="■"/>
              <a:defRPr/>
            </a:lvl9pPr>
          </a:lstStyle>
          <a:p/>
        </p:txBody>
      </p:sp>
      <p:sp>
        <p:nvSpPr>
          <p:cNvPr id="131" name="Google Shape;131;p3"/>
          <p:cNvSpPr/>
          <p:nvPr/>
        </p:nvSpPr>
        <p:spPr>
          <a:xfrm>
            <a:off x="9099139" y="4325654"/>
            <a:ext cx="3092872" cy="2532338"/>
          </a:xfrm>
          <a:custGeom>
            <a:rect b="b" l="l" r="r" t="t"/>
            <a:pathLst>
              <a:path extrusionOk="0" h="2383377" w="2910938">
                <a:moveTo>
                  <a:pt x="2910939" y="0"/>
                </a:moveTo>
                <a:cubicBezTo>
                  <a:pt x="2854472" y="11816"/>
                  <a:pt x="2798420" y="29510"/>
                  <a:pt x="2743378" y="53974"/>
                </a:cubicBezTo>
                <a:cubicBezTo>
                  <a:pt x="2474698" y="173380"/>
                  <a:pt x="2189216" y="398833"/>
                  <a:pt x="2022545" y="636993"/>
                </a:cubicBezTo>
                <a:cubicBezTo>
                  <a:pt x="1917449" y="787097"/>
                  <a:pt x="1873332" y="984643"/>
                  <a:pt x="1715806" y="1097161"/>
                </a:cubicBezTo>
                <a:cubicBezTo>
                  <a:pt x="1424445" y="1305276"/>
                  <a:pt x="1040753" y="1208611"/>
                  <a:pt x="718635" y="1296429"/>
                </a:cubicBezTo>
                <a:cubicBezTo>
                  <a:pt x="578268" y="1334727"/>
                  <a:pt x="430718" y="1398913"/>
                  <a:pt x="319921" y="1495875"/>
                </a:cubicBezTo>
                <a:cubicBezTo>
                  <a:pt x="145769" y="1648236"/>
                  <a:pt x="16150" y="2046653"/>
                  <a:pt x="0" y="2383378"/>
                </a:cubicBezTo>
                <a:lnTo>
                  <a:pt x="2910939" y="2383378"/>
                </a:lnTo>
                <a:lnTo>
                  <a:pt x="2910939" y="0"/>
                </a:lnTo>
                <a:close/>
              </a:path>
            </a:pathLst>
          </a:custGeom>
          <a:solidFill>
            <a:schemeClr val="accent1"/>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32" name="Google Shape;132;p3"/>
          <p:cNvGrpSpPr/>
          <p:nvPr/>
        </p:nvGrpSpPr>
        <p:grpSpPr>
          <a:xfrm>
            <a:off x="1359369" y="1834656"/>
            <a:ext cx="1004056" cy="1257455"/>
            <a:chOff x="1331198" y="331179"/>
            <a:chExt cx="1149332" cy="1439394"/>
          </a:xfrm>
        </p:grpSpPr>
        <p:grpSp>
          <p:nvGrpSpPr>
            <p:cNvPr id="133" name="Google Shape;133;p3"/>
            <p:cNvGrpSpPr/>
            <p:nvPr/>
          </p:nvGrpSpPr>
          <p:grpSpPr>
            <a:xfrm>
              <a:off x="1331198" y="331179"/>
              <a:ext cx="1149332" cy="1439394"/>
              <a:chOff x="1429161" y="636723"/>
              <a:chExt cx="1081012" cy="1353832"/>
            </a:xfrm>
          </p:grpSpPr>
          <p:sp>
            <p:nvSpPr>
              <p:cNvPr id="134" name="Google Shape;134;p3"/>
              <p:cNvSpPr/>
              <p:nvPr/>
            </p:nvSpPr>
            <p:spPr>
              <a:xfrm>
                <a:off x="1434341" y="1700356"/>
                <a:ext cx="831394" cy="261447"/>
              </a:xfrm>
              <a:custGeom>
                <a:rect b="b" l="l" r="r" t="t"/>
                <a:pathLst>
                  <a:path extrusionOk="0" h="261447" w="831394">
                    <a:moveTo>
                      <a:pt x="830620" y="261447"/>
                    </a:moveTo>
                    <a:cubicBezTo>
                      <a:pt x="844514" y="211215"/>
                      <a:pt x="669828" y="119003"/>
                      <a:pt x="440456" y="55589"/>
                    </a:cubicBezTo>
                    <a:cubicBezTo>
                      <a:pt x="211084" y="-7885"/>
                      <a:pt x="13894" y="-18573"/>
                      <a:pt x="0" y="3166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5" name="Google Shape;135;p3"/>
              <p:cNvSpPr/>
              <p:nvPr/>
            </p:nvSpPr>
            <p:spPr>
              <a:xfrm>
                <a:off x="1611950" y="1267524"/>
                <a:ext cx="548709" cy="637974"/>
              </a:xfrm>
              <a:custGeom>
                <a:rect b="b" l="l" r="r" t="t"/>
                <a:pathLst>
                  <a:path extrusionOk="0" h="637974" w="548709">
                    <a:moveTo>
                      <a:pt x="30921" y="533903"/>
                    </a:moveTo>
                    <a:cubicBezTo>
                      <a:pt x="-37124" y="418415"/>
                      <a:pt x="-845" y="-98162"/>
                      <a:pt x="220155" y="16494"/>
                    </a:cubicBezTo>
                    <a:cubicBezTo>
                      <a:pt x="359630" y="88875"/>
                      <a:pt x="248418" y="405827"/>
                      <a:pt x="248418" y="405827"/>
                    </a:cubicBezTo>
                    <a:cubicBezTo>
                      <a:pt x="248418" y="405827"/>
                      <a:pt x="515197" y="258098"/>
                      <a:pt x="547439" y="495189"/>
                    </a:cubicBezTo>
                    <a:cubicBezTo>
                      <a:pt x="576474" y="708529"/>
                      <a:pt x="98967" y="649390"/>
                      <a:pt x="30921" y="53390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6" name="Google Shape;136;p3"/>
              <p:cNvSpPr/>
              <p:nvPr/>
            </p:nvSpPr>
            <p:spPr>
              <a:xfrm>
                <a:off x="1863495" y="933725"/>
                <a:ext cx="445631" cy="478376"/>
              </a:xfrm>
              <a:custGeom>
                <a:rect b="b" l="l" r="r" t="t"/>
                <a:pathLst>
                  <a:path extrusionOk="0" h="478376" w="445631">
                    <a:moveTo>
                      <a:pt x="234023" y="478310"/>
                    </a:moveTo>
                    <a:cubicBezTo>
                      <a:pt x="149590" y="472550"/>
                      <a:pt x="-99020" y="159339"/>
                      <a:pt x="42890" y="35479"/>
                    </a:cubicBezTo>
                    <a:cubicBezTo>
                      <a:pt x="132489" y="-42720"/>
                      <a:pt x="251302" y="224594"/>
                      <a:pt x="251302" y="224594"/>
                    </a:cubicBezTo>
                    <a:cubicBezTo>
                      <a:pt x="251302" y="224594"/>
                      <a:pt x="277249" y="-81493"/>
                      <a:pt x="409897" y="20991"/>
                    </a:cubicBezTo>
                    <a:cubicBezTo>
                      <a:pt x="529244" y="113203"/>
                      <a:pt x="318397" y="484069"/>
                      <a:pt x="234023" y="47831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 name="Google Shape;137;p3"/>
              <p:cNvSpPr/>
              <p:nvPr/>
            </p:nvSpPr>
            <p:spPr>
              <a:xfrm>
                <a:off x="1429161" y="636723"/>
                <a:ext cx="1081012" cy="1353832"/>
              </a:xfrm>
              <a:custGeom>
                <a:rect b="b" l="l" r="r" t="t"/>
                <a:pathLst>
                  <a:path extrusionOk="0" h="1353832" w="1081012">
                    <a:moveTo>
                      <a:pt x="1015117" y="168483"/>
                    </a:moveTo>
                    <a:lnTo>
                      <a:pt x="981391" y="281833"/>
                    </a:lnTo>
                    <a:cubicBezTo>
                      <a:pt x="981391" y="281833"/>
                      <a:pt x="1014345" y="319537"/>
                      <a:pt x="1046943" y="369889"/>
                    </a:cubicBezTo>
                    <a:cubicBezTo>
                      <a:pt x="1088981" y="434965"/>
                      <a:pt x="1090287" y="500458"/>
                      <a:pt x="1060896" y="602942"/>
                    </a:cubicBezTo>
                    <a:cubicBezTo>
                      <a:pt x="999026" y="818895"/>
                      <a:pt x="881341" y="1254125"/>
                      <a:pt x="881341" y="1254125"/>
                    </a:cubicBezTo>
                    <a:cubicBezTo>
                      <a:pt x="856997" y="1342062"/>
                      <a:pt x="815018" y="1378460"/>
                      <a:pt x="625665" y="1336303"/>
                    </a:cubicBezTo>
                    <a:lnTo>
                      <a:pt x="424913" y="1290998"/>
                    </a:lnTo>
                    <a:lnTo>
                      <a:pt x="402825" y="1286011"/>
                    </a:lnTo>
                    <a:lnTo>
                      <a:pt x="381331" y="1278885"/>
                    </a:lnTo>
                    <a:lnTo>
                      <a:pt x="185803" y="1214640"/>
                    </a:lnTo>
                    <a:cubicBezTo>
                      <a:pt x="1676" y="1153482"/>
                      <a:pt x="-15662" y="1100696"/>
                      <a:pt x="8683" y="1012759"/>
                    </a:cubicBezTo>
                    <a:cubicBezTo>
                      <a:pt x="8683" y="1012759"/>
                      <a:pt x="131355" y="578894"/>
                      <a:pt x="189247" y="361873"/>
                    </a:cubicBezTo>
                    <a:cubicBezTo>
                      <a:pt x="216739" y="258854"/>
                      <a:pt x="251474" y="203337"/>
                      <a:pt x="321004" y="169136"/>
                    </a:cubicBezTo>
                    <a:cubicBezTo>
                      <a:pt x="374799" y="142654"/>
                      <a:pt x="422479" y="127216"/>
                      <a:pt x="422479" y="127216"/>
                    </a:cubicBezTo>
                    <a:lnTo>
                      <a:pt x="455730" y="13748"/>
                    </a:lnTo>
                    <a:cubicBezTo>
                      <a:pt x="455730" y="13748"/>
                      <a:pt x="487258" y="-30369"/>
                      <a:pt x="743290" y="39458"/>
                    </a:cubicBezTo>
                    <a:cubicBezTo>
                      <a:pt x="1020104" y="115044"/>
                      <a:pt x="1015117" y="168483"/>
                      <a:pt x="1015117" y="168483"/>
                    </a:cubicBezTo>
                    <a:close/>
                  </a:path>
                </a:pathLst>
              </a:custGeom>
              <a:solidFill>
                <a:srgbClr val="E6E6E6">
                  <a:alpha val="27840"/>
                </a:srgbClr>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 name="Google Shape;138;p3"/>
              <p:cNvSpPr/>
              <p:nvPr/>
            </p:nvSpPr>
            <p:spPr>
              <a:xfrm>
                <a:off x="1851874" y="764889"/>
                <a:ext cx="556065" cy="166512"/>
              </a:xfrm>
              <a:custGeom>
                <a:rect b="b" l="l" r="r" t="t"/>
                <a:pathLst>
                  <a:path extrusionOk="0" h="166512" w="556065">
                    <a:moveTo>
                      <a:pt x="300" y="0"/>
                    </a:moveTo>
                    <a:cubicBezTo>
                      <a:pt x="-6766" y="25473"/>
                      <a:pt x="111928" y="80515"/>
                      <a:pt x="265417" y="122969"/>
                    </a:cubicBezTo>
                    <a:cubicBezTo>
                      <a:pt x="418905" y="165423"/>
                      <a:pt x="548999" y="179199"/>
                      <a:pt x="556065" y="153726"/>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 name="Google Shape;139;p3"/>
              <p:cNvSpPr/>
              <p:nvPr/>
            </p:nvSpPr>
            <p:spPr>
              <a:xfrm>
                <a:off x="1866782" y="711035"/>
                <a:ext cx="560098" cy="160399"/>
              </a:xfrm>
              <a:custGeom>
                <a:rect b="b" l="l" r="r" t="t"/>
                <a:pathLst>
                  <a:path extrusionOk="0" h="160399" w="560098">
                    <a:moveTo>
                      <a:pt x="296" y="0"/>
                    </a:moveTo>
                    <a:cubicBezTo>
                      <a:pt x="-6770" y="25473"/>
                      <a:pt x="113527" y="73805"/>
                      <a:pt x="267847" y="116497"/>
                    </a:cubicBezTo>
                    <a:cubicBezTo>
                      <a:pt x="422226" y="159189"/>
                      <a:pt x="553033" y="173142"/>
                      <a:pt x="560099" y="14767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 name="Google Shape;140;p3"/>
              <p:cNvSpPr/>
              <p:nvPr/>
            </p:nvSpPr>
            <p:spPr>
              <a:xfrm>
                <a:off x="2231679" y="973182"/>
                <a:ext cx="236631" cy="759695"/>
              </a:xfrm>
              <a:custGeom>
                <a:rect b="b" l="l" r="r" t="t"/>
                <a:pathLst>
                  <a:path extrusionOk="0" h="759695" w="236631">
                    <a:moveTo>
                      <a:pt x="133390" y="357"/>
                    </a:moveTo>
                    <a:cubicBezTo>
                      <a:pt x="144019" y="-949"/>
                      <a:pt x="155004" y="1248"/>
                      <a:pt x="164088" y="8313"/>
                    </a:cubicBezTo>
                    <a:cubicBezTo>
                      <a:pt x="165691" y="9560"/>
                      <a:pt x="168244" y="11401"/>
                      <a:pt x="168660" y="11698"/>
                    </a:cubicBezTo>
                    <a:cubicBezTo>
                      <a:pt x="247215" y="72321"/>
                      <a:pt x="259506" y="143811"/>
                      <a:pt x="195973" y="342841"/>
                    </a:cubicBezTo>
                    <a:cubicBezTo>
                      <a:pt x="191936" y="355489"/>
                      <a:pt x="187601" y="368373"/>
                      <a:pt x="183445" y="381555"/>
                    </a:cubicBezTo>
                    <a:cubicBezTo>
                      <a:pt x="159694" y="457498"/>
                      <a:pt x="135053" y="539081"/>
                      <a:pt x="111777" y="620546"/>
                    </a:cubicBezTo>
                    <a:cubicBezTo>
                      <a:pt x="103643" y="649046"/>
                      <a:pt x="83633" y="723267"/>
                      <a:pt x="82208" y="728671"/>
                    </a:cubicBezTo>
                    <a:cubicBezTo>
                      <a:pt x="76151" y="750877"/>
                      <a:pt x="53232" y="764297"/>
                      <a:pt x="31025" y="758240"/>
                    </a:cubicBezTo>
                    <a:cubicBezTo>
                      <a:pt x="8818" y="752184"/>
                      <a:pt x="-4601" y="729264"/>
                      <a:pt x="1456" y="707058"/>
                    </a:cubicBezTo>
                    <a:cubicBezTo>
                      <a:pt x="2940" y="701535"/>
                      <a:pt x="23959" y="626543"/>
                      <a:pt x="32213" y="597804"/>
                    </a:cubicBezTo>
                    <a:cubicBezTo>
                      <a:pt x="55666" y="515746"/>
                      <a:pt x="79951" y="433212"/>
                      <a:pt x="103880" y="356557"/>
                    </a:cubicBezTo>
                    <a:cubicBezTo>
                      <a:pt x="108037" y="343257"/>
                      <a:pt x="112312" y="330669"/>
                      <a:pt x="116409" y="317844"/>
                    </a:cubicBezTo>
                    <a:cubicBezTo>
                      <a:pt x="170323" y="149036"/>
                      <a:pt x="164207" y="113766"/>
                      <a:pt x="117537" y="77725"/>
                    </a:cubicBezTo>
                    <a:cubicBezTo>
                      <a:pt x="117121" y="77428"/>
                      <a:pt x="114805" y="75706"/>
                      <a:pt x="112965" y="74340"/>
                    </a:cubicBezTo>
                    <a:cubicBezTo>
                      <a:pt x="94796" y="60208"/>
                      <a:pt x="92005" y="34498"/>
                      <a:pt x="106137" y="16329"/>
                    </a:cubicBezTo>
                    <a:cubicBezTo>
                      <a:pt x="113143" y="7185"/>
                      <a:pt x="122762" y="1663"/>
                      <a:pt x="133390" y="357"/>
                    </a:cubicBezTo>
                    <a:close/>
                  </a:path>
                </a:pathLst>
              </a:custGeom>
              <a:solidFill>
                <a:srgbClr val="FFFFFF">
                  <a:alpha val="6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41" name="Google Shape;141;p3"/>
            <p:cNvSpPr/>
            <p:nvPr/>
          </p:nvSpPr>
          <p:spPr>
            <a:xfrm>
              <a:off x="1815349" y="332264"/>
              <a:ext cx="595045" cy="191437"/>
            </a:xfrm>
            <a:custGeom>
              <a:rect b="b" l="l" r="r" t="t"/>
              <a:pathLst>
                <a:path extrusionOk="0" h="180176" w="560042">
                  <a:moveTo>
                    <a:pt x="559744" y="167463"/>
                  </a:moveTo>
                  <a:cubicBezTo>
                    <a:pt x="566810" y="141990"/>
                    <a:pt x="447285" y="86710"/>
                    <a:pt x="292787" y="43959"/>
                  </a:cubicBezTo>
                  <a:cubicBezTo>
                    <a:pt x="138289" y="1208"/>
                    <a:pt x="7364" y="-12746"/>
                    <a:pt x="298" y="12727"/>
                  </a:cubicBezTo>
                  <a:cubicBezTo>
                    <a:pt x="-6768" y="38200"/>
                    <a:pt x="112757" y="93479"/>
                    <a:pt x="267255" y="136230"/>
                  </a:cubicBezTo>
                  <a:cubicBezTo>
                    <a:pt x="421753" y="178922"/>
                    <a:pt x="552679" y="192935"/>
                    <a:pt x="559744" y="16746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2" name="Google Shape;142;p3"/>
          <p:cNvGrpSpPr/>
          <p:nvPr/>
        </p:nvGrpSpPr>
        <p:grpSpPr>
          <a:xfrm>
            <a:off x="11024244" y="2291990"/>
            <a:ext cx="1004056" cy="1257455"/>
            <a:chOff x="1331198" y="331179"/>
            <a:chExt cx="1149332" cy="1439394"/>
          </a:xfrm>
        </p:grpSpPr>
        <p:grpSp>
          <p:nvGrpSpPr>
            <p:cNvPr id="143" name="Google Shape;143;p3"/>
            <p:cNvGrpSpPr/>
            <p:nvPr/>
          </p:nvGrpSpPr>
          <p:grpSpPr>
            <a:xfrm>
              <a:off x="1331198" y="331179"/>
              <a:ext cx="1149332" cy="1439394"/>
              <a:chOff x="1429161" y="636723"/>
              <a:chExt cx="1081012" cy="1353832"/>
            </a:xfrm>
          </p:grpSpPr>
          <p:sp>
            <p:nvSpPr>
              <p:cNvPr id="144" name="Google Shape;144;p3"/>
              <p:cNvSpPr/>
              <p:nvPr/>
            </p:nvSpPr>
            <p:spPr>
              <a:xfrm>
                <a:off x="1434341" y="1700356"/>
                <a:ext cx="831394" cy="261447"/>
              </a:xfrm>
              <a:custGeom>
                <a:rect b="b" l="l" r="r" t="t"/>
                <a:pathLst>
                  <a:path extrusionOk="0" h="261447" w="831394">
                    <a:moveTo>
                      <a:pt x="830620" y="261447"/>
                    </a:moveTo>
                    <a:cubicBezTo>
                      <a:pt x="844514" y="211215"/>
                      <a:pt x="669828" y="119003"/>
                      <a:pt x="440456" y="55589"/>
                    </a:cubicBezTo>
                    <a:cubicBezTo>
                      <a:pt x="211084" y="-7885"/>
                      <a:pt x="13894" y="-18573"/>
                      <a:pt x="0" y="3166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5" name="Google Shape;145;p3"/>
              <p:cNvSpPr/>
              <p:nvPr/>
            </p:nvSpPr>
            <p:spPr>
              <a:xfrm>
                <a:off x="1611950" y="1267524"/>
                <a:ext cx="548709" cy="637974"/>
              </a:xfrm>
              <a:custGeom>
                <a:rect b="b" l="l" r="r" t="t"/>
                <a:pathLst>
                  <a:path extrusionOk="0" h="637974" w="548709">
                    <a:moveTo>
                      <a:pt x="30921" y="533903"/>
                    </a:moveTo>
                    <a:cubicBezTo>
                      <a:pt x="-37124" y="418415"/>
                      <a:pt x="-845" y="-98162"/>
                      <a:pt x="220155" y="16494"/>
                    </a:cubicBezTo>
                    <a:cubicBezTo>
                      <a:pt x="359630" y="88875"/>
                      <a:pt x="248418" y="405827"/>
                      <a:pt x="248418" y="405827"/>
                    </a:cubicBezTo>
                    <a:cubicBezTo>
                      <a:pt x="248418" y="405827"/>
                      <a:pt x="515197" y="258098"/>
                      <a:pt x="547439" y="495189"/>
                    </a:cubicBezTo>
                    <a:cubicBezTo>
                      <a:pt x="576474" y="708529"/>
                      <a:pt x="98967" y="649390"/>
                      <a:pt x="30921" y="53390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 name="Google Shape;146;p3"/>
              <p:cNvSpPr/>
              <p:nvPr/>
            </p:nvSpPr>
            <p:spPr>
              <a:xfrm>
                <a:off x="1863495" y="933725"/>
                <a:ext cx="445631" cy="478376"/>
              </a:xfrm>
              <a:custGeom>
                <a:rect b="b" l="l" r="r" t="t"/>
                <a:pathLst>
                  <a:path extrusionOk="0" h="478376" w="445631">
                    <a:moveTo>
                      <a:pt x="234023" y="478310"/>
                    </a:moveTo>
                    <a:cubicBezTo>
                      <a:pt x="149590" y="472550"/>
                      <a:pt x="-99020" y="159339"/>
                      <a:pt x="42890" y="35479"/>
                    </a:cubicBezTo>
                    <a:cubicBezTo>
                      <a:pt x="132489" y="-42720"/>
                      <a:pt x="251302" y="224594"/>
                      <a:pt x="251302" y="224594"/>
                    </a:cubicBezTo>
                    <a:cubicBezTo>
                      <a:pt x="251302" y="224594"/>
                      <a:pt x="277249" y="-81493"/>
                      <a:pt x="409897" y="20991"/>
                    </a:cubicBezTo>
                    <a:cubicBezTo>
                      <a:pt x="529244" y="113203"/>
                      <a:pt x="318397" y="484069"/>
                      <a:pt x="234023" y="47831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 name="Google Shape;147;p3"/>
              <p:cNvSpPr/>
              <p:nvPr/>
            </p:nvSpPr>
            <p:spPr>
              <a:xfrm>
                <a:off x="1429161" y="636723"/>
                <a:ext cx="1081012" cy="1353832"/>
              </a:xfrm>
              <a:custGeom>
                <a:rect b="b" l="l" r="r" t="t"/>
                <a:pathLst>
                  <a:path extrusionOk="0" h="1353832" w="1081012">
                    <a:moveTo>
                      <a:pt x="1015117" y="168483"/>
                    </a:moveTo>
                    <a:lnTo>
                      <a:pt x="981391" y="281833"/>
                    </a:lnTo>
                    <a:cubicBezTo>
                      <a:pt x="981391" y="281833"/>
                      <a:pt x="1014345" y="319537"/>
                      <a:pt x="1046943" y="369889"/>
                    </a:cubicBezTo>
                    <a:cubicBezTo>
                      <a:pt x="1088981" y="434965"/>
                      <a:pt x="1090287" y="500458"/>
                      <a:pt x="1060896" y="602942"/>
                    </a:cubicBezTo>
                    <a:cubicBezTo>
                      <a:pt x="999026" y="818895"/>
                      <a:pt x="881341" y="1254125"/>
                      <a:pt x="881341" y="1254125"/>
                    </a:cubicBezTo>
                    <a:cubicBezTo>
                      <a:pt x="856997" y="1342062"/>
                      <a:pt x="815018" y="1378460"/>
                      <a:pt x="625665" y="1336303"/>
                    </a:cubicBezTo>
                    <a:lnTo>
                      <a:pt x="424913" y="1290998"/>
                    </a:lnTo>
                    <a:lnTo>
                      <a:pt x="402825" y="1286011"/>
                    </a:lnTo>
                    <a:lnTo>
                      <a:pt x="381331" y="1278885"/>
                    </a:lnTo>
                    <a:lnTo>
                      <a:pt x="185803" y="1214640"/>
                    </a:lnTo>
                    <a:cubicBezTo>
                      <a:pt x="1676" y="1153482"/>
                      <a:pt x="-15662" y="1100696"/>
                      <a:pt x="8683" y="1012759"/>
                    </a:cubicBezTo>
                    <a:cubicBezTo>
                      <a:pt x="8683" y="1012759"/>
                      <a:pt x="131355" y="578894"/>
                      <a:pt x="189247" y="361873"/>
                    </a:cubicBezTo>
                    <a:cubicBezTo>
                      <a:pt x="216739" y="258854"/>
                      <a:pt x="251474" y="203337"/>
                      <a:pt x="321004" y="169136"/>
                    </a:cubicBezTo>
                    <a:cubicBezTo>
                      <a:pt x="374799" y="142654"/>
                      <a:pt x="422479" y="127216"/>
                      <a:pt x="422479" y="127216"/>
                    </a:cubicBezTo>
                    <a:lnTo>
                      <a:pt x="455730" y="13748"/>
                    </a:lnTo>
                    <a:cubicBezTo>
                      <a:pt x="455730" y="13748"/>
                      <a:pt x="487258" y="-30369"/>
                      <a:pt x="743290" y="39458"/>
                    </a:cubicBezTo>
                    <a:cubicBezTo>
                      <a:pt x="1020104" y="115044"/>
                      <a:pt x="1015117" y="168483"/>
                      <a:pt x="1015117" y="168483"/>
                    </a:cubicBezTo>
                    <a:close/>
                  </a:path>
                </a:pathLst>
              </a:custGeom>
              <a:solidFill>
                <a:srgbClr val="E6E6E6">
                  <a:alpha val="27840"/>
                </a:srgbClr>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8" name="Google Shape;148;p3"/>
              <p:cNvSpPr/>
              <p:nvPr/>
            </p:nvSpPr>
            <p:spPr>
              <a:xfrm>
                <a:off x="1851874" y="764889"/>
                <a:ext cx="556065" cy="166512"/>
              </a:xfrm>
              <a:custGeom>
                <a:rect b="b" l="l" r="r" t="t"/>
                <a:pathLst>
                  <a:path extrusionOk="0" h="166512" w="556065">
                    <a:moveTo>
                      <a:pt x="300" y="0"/>
                    </a:moveTo>
                    <a:cubicBezTo>
                      <a:pt x="-6766" y="25473"/>
                      <a:pt x="111928" y="80515"/>
                      <a:pt x="265417" y="122969"/>
                    </a:cubicBezTo>
                    <a:cubicBezTo>
                      <a:pt x="418905" y="165423"/>
                      <a:pt x="548999" y="179199"/>
                      <a:pt x="556065" y="153726"/>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 name="Google Shape;149;p3"/>
              <p:cNvSpPr/>
              <p:nvPr/>
            </p:nvSpPr>
            <p:spPr>
              <a:xfrm>
                <a:off x="1866782" y="711035"/>
                <a:ext cx="560098" cy="160399"/>
              </a:xfrm>
              <a:custGeom>
                <a:rect b="b" l="l" r="r" t="t"/>
                <a:pathLst>
                  <a:path extrusionOk="0" h="160399" w="560098">
                    <a:moveTo>
                      <a:pt x="296" y="0"/>
                    </a:moveTo>
                    <a:cubicBezTo>
                      <a:pt x="-6770" y="25473"/>
                      <a:pt x="113527" y="73805"/>
                      <a:pt x="267847" y="116497"/>
                    </a:cubicBezTo>
                    <a:cubicBezTo>
                      <a:pt x="422226" y="159189"/>
                      <a:pt x="553033" y="173142"/>
                      <a:pt x="560099" y="14767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0" name="Google Shape;150;p3"/>
              <p:cNvSpPr/>
              <p:nvPr/>
            </p:nvSpPr>
            <p:spPr>
              <a:xfrm>
                <a:off x="2231679" y="973182"/>
                <a:ext cx="236631" cy="759695"/>
              </a:xfrm>
              <a:custGeom>
                <a:rect b="b" l="l" r="r" t="t"/>
                <a:pathLst>
                  <a:path extrusionOk="0" h="759695" w="236631">
                    <a:moveTo>
                      <a:pt x="133390" y="357"/>
                    </a:moveTo>
                    <a:cubicBezTo>
                      <a:pt x="144019" y="-949"/>
                      <a:pt x="155004" y="1248"/>
                      <a:pt x="164088" y="8313"/>
                    </a:cubicBezTo>
                    <a:cubicBezTo>
                      <a:pt x="165691" y="9560"/>
                      <a:pt x="168244" y="11401"/>
                      <a:pt x="168660" y="11698"/>
                    </a:cubicBezTo>
                    <a:cubicBezTo>
                      <a:pt x="247215" y="72321"/>
                      <a:pt x="259506" y="143811"/>
                      <a:pt x="195973" y="342841"/>
                    </a:cubicBezTo>
                    <a:cubicBezTo>
                      <a:pt x="191936" y="355489"/>
                      <a:pt x="187601" y="368373"/>
                      <a:pt x="183445" y="381555"/>
                    </a:cubicBezTo>
                    <a:cubicBezTo>
                      <a:pt x="159694" y="457498"/>
                      <a:pt x="135053" y="539081"/>
                      <a:pt x="111777" y="620546"/>
                    </a:cubicBezTo>
                    <a:cubicBezTo>
                      <a:pt x="103643" y="649046"/>
                      <a:pt x="83633" y="723267"/>
                      <a:pt x="82208" y="728671"/>
                    </a:cubicBezTo>
                    <a:cubicBezTo>
                      <a:pt x="76151" y="750877"/>
                      <a:pt x="53232" y="764297"/>
                      <a:pt x="31025" y="758240"/>
                    </a:cubicBezTo>
                    <a:cubicBezTo>
                      <a:pt x="8818" y="752184"/>
                      <a:pt x="-4601" y="729264"/>
                      <a:pt x="1456" y="707058"/>
                    </a:cubicBezTo>
                    <a:cubicBezTo>
                      <a:pt x="2940" y="701535"/>
                      <a:pt x="23959" y="626543"/>
                      <a:pt x="32213" y="597804"/>
                    </a:cubicBezTo>
                    <a:cubicBezTo>
                      <a:pt x="55666" y="515746"/>
                      <a:pt x="79951" y="433212"/>
                      <a:pt x="103880" y="356557"/>
                    </a:cubicBezTo>
                    <a:cubicBezTo>
                      <a:pt x="108037" y="343257"/>
                      <a:pt x="112312" y="330669"/>
                      <a:pt x="116409" y="317844"/>
                    </a:cubicBezTo>
                    <a:cubicBezTo>
                      <a:pt x="170323" y="149036"/>
                      <a:pt x="164207" y="113766"/>
                      <a:pt x="117537" y="77725"/>
                    </a:cubicBezTo>
                    <a:cubicBezTo>
                      <a:pt x="117121" y="77428"/>
                      <a:pt x="114805" y="75706"/>
                      <a:pt x="112965" y="74340"/>
                    </a:cubicBezTo>
                    <a:cubicBezTo>
                      <a:pt x="94796" y="60208"/>
                      <a:pt x="92005" y="34498"/>
                      <a:pt x="106137" y="16329"/>
                    </a:cubicBezTo>
                    <a:cubicBezTo>
                      <a:pt x="113143" y="7185"/>
                      <a:pt x="122762" y="1663"/>
                      <a:pt x="133390" y="357"/>
                    </a:cubicBezTo>
                    <a:close/>
                  </a:path>
                </a:pathLst>
              </a:custGeom>
              <a:solidFill>
                <a:srgbClr val="FFFFFF">
                  <a:alpha val="6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51" name="Google Shape;151;p3"/>
            <p:cNvSpPr/>
            <p:nvPr/>
          </p:nvSpPr>
          <p:spPr>
            <a:xfrm>
              <a:off x="1815349" y="332264"/>
              <a:ext cx="595045" cy="191437"/>
            </a:xfrm>
            <a:custGeom>
              <a:rect b="b" l="l" r="r" t="t"/>
              <a:pathLst>
                <a:path extrusionOk="0" h="180176" w="560042">
                  <a:moveTo>
                    <a:pt x="559744" y="167463"/>
                  </a:moveTo>
                  <a:cubicBezTo>
                    <a:pt x="566810" y="141990"/>
                    <a:pt x="447285" y="86710"/>
                    <a:pt x="292787" y="43959"/>
                  </a:cubicBezTo>
                  <a:cubicBezTo>
                    <a:pt x="138289" y="1208"/>
                    <a:pt x="7364" y="-12746"/>
                    <a:pt x="298" y="12727"/>
                  </a:cubicBezTo>
                  <a:cubicBezTo>
                    <a:pt x="-6768" y="38200"/>
                    <a:pt x="112757" y="93479"/>
                    <a:pt x="267255" y="136230"/>
                  </a:cubicBezTo>
                  <a:cubicBezTo>
                    <a:pt x="421753" y="178922"/>
                    <a:pt x="552679" y="192935"/>
                    <a:pt x="559744" y="16746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lidesMania - Do not remove">
  <p:cSld name="BLANK_1">
    <p:spTree>
      <p:nvGrpSpPr>
        <p:cNvPr id="2100" name="Shape 2100"/>
        <p:cNvGrpSpPr/>
        <p:nvPr/>
      </p:nvGrpSpPr>
      <p:grpSpPr>
        <a:xfrm>
          <a:off x="0" y="0"/>
          <a:ext cx="0" cy="0"/>
          <a:chOff x="0" y="0"/>
          <a:chExt cx="0" cy="0"/>
        </a:xfrm>
      </p:grpSpPr>
      <p:sp>
        <p:nvSpPr>
          <p:cNvPr id="2101" name="Google Shape;2101;p21"/>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grpSp>
        <p:nvGrpSpPr>
          <p:cNvPr id="2102" name="Google Shape;2102;p21"/>
          <p:cNvGrpSpPr/>
          <p:nvPr/>
        </p:nvGrpSpPr>
        <p:grpSpPr>
          <a:xfrm>
            <a:off x="0" y="0"/>
            <a:ext cx="12192000" cy="6858000"/>
            <a:chOff x="0" y="0"/>
            <a:chExt cx="12192000" cy="6858000"/>
          </a:xfrm>
        </p:grpSpPr>
        <p:sp>
          <p:nvSpPr>
            <p:cNvPr id="2103" name="Google Shape;2103;p21"/>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4" name="Google Shape;2104;p21"/>
            <p:cNvSpPr txBox="1"/>
            <p:nvPr/>
          </p:nvSpPr>
          <p:spPr>
            <a:xfrm>
              <a:off x="463500" y="2858044"/>
              <a:ext cx="8956500" cy="3830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2105" name="Google Shape;2105;p21"/>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2106" name="Google Shape;2106;p21">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2107" name="Google Shape;2107;p21">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2108" name="Google Shape;2108;p21">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2109" name="Google Shape;2109;p21">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2110" name="Google Shape;2110;p21"/>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2111" name="Google Shape;2111;p21"/>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52" name="Shape 152"/>
        <p:cNvGrpSpPr/>
        <p:nvPr/>
      </p:nvGrpSpPr>
      <p:grpSpPr>
        <a:xfrm>
          <a:off x="0" y="0"/>
          <a:ext cx="0" cy="0"/>
          <a:chOff x="0" y="0"/>
          <a:chExt cx="0" cy="0"/>
        </a:xfrm>
      </p:grpSpPr>
      <p:sp>
        <p:nvSpPr>
          <p:cNvPr id="153" name="Google Shape;153;p4"/>
          <p:cNvSpPr/>
          <p:nvPr/>
        </p:nvSpPr>
        <p:spPr>
          <a:xfrm rot="10800000">
            <a:off x="8281507" y="5839274"/>
            <a:ext cx="3910482" cy="1018724"/>
          </a:xfrm>
          <a:custGeom>
            <a:rect b="b" l="l" r="r" t="t"/>
            <a:pathLst>
              <a:path extrusionOk="0" h="1018724" w="3910482">
                <a:moveTo>
                  <a:pt x="0" y="375522"/>
                </a:moveTo>
                <a:lnTo>
                  <a:pt x="0" y="9759"/>
                </a:lnTo>
                <a:lnTo>
                  <a:pt x="3910482" y="0"/>
                </a:lnTo>
                <a:cubicBezTo>
                  <a:pt x="3910482" y="0"/>
                  <a:pt x="3622091" y="371793"/>
                  <a:pt x="3317748" y="460468"/>
                </a:cubicBezTo>
                <a:cubicBezTo>
                  <a:pt x="3013399" y="549144"/>
                  <a:pt x="2611622" y="354704"/>
                  <a:pt x="2611622" y="354704"/>
                </a:cubicBezTo>
                <a:cubicBezTo>
                  <a:pt x="2611622" y="354704"/>
                  <a:pt x="2544172" y="486204"/>
                  <a:pt x="2440769" y="519423"/>
                </a:cubicBezTo>
                <a:cubicBezTo>
                  <a:pt x="2337359" y="552642"/>
                  <a:pt x="2197995" y="487582"/>
                  <a:pt x="2197995" y="487582"/>
                </a:cubicBezTo>
                <a:cubicBezTo>
                  <a:pt x="2197995" y="487582"/>
                  <a:pt x="2232584" y="772617"/>
                  <a:pt x="1982229" y="884314"/>
                </a:cubicBezTo>
                <a:cubicBezTo>
                  <a:pt x="1664170" y="1026224"/>
                  <a:pt x="1493603" y="770039"/>
                  <a:pt x="1493603" y="770039"/>
                </a:cubicBezTo>
                <a:cubicBezTo>
                  <a:pt x="1493603" y="770039"/>
                  <a:pt x="1452143" y="1012254"/>
                  <a:pt x="1206652" y="1018610"/>
                </a:cubicBezTo>
                <a:cubicBezTo>
                  <a:pt x="966940" y="1024814"/>
                  <a:pt x="899211" y="776199"/>
                  <a:pt x="899211" y="776199"/>
                </a:cubicBezTo>
                <a:cubicBezTo>
                  <a:pt x="899211" y="776199"/>
                  <a:pt x="683539" y="889057"/>
                  <a:pt x="465601" y="745274"/>
                </a:cubicBezTo>
                <a:cubicBezTo>
                  <a:pt x="208613" y="575729"/>
                  <a:pt x="265909" y="298772"/>
                  <a:pt x="265909" y="298772"/>
                </a:cubicBezTo>
                <a:cubicBezTo>
                  <a:pt x="265909" y="298772"/>
                  <a:pt x="184532" y="359193"/>
                  <a:pt x="122512" y="368553"/>
                </a:cubicBezTo>
                <a:cubicBezTo>
                  <a:pt x="60494" y="377914"/>
                  <a:pt x="0" y="375522"/>
                  <a:pt x="0" y="375522"/>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 name="Google Shape;154;p4"/>
          <p:cNvSpPr txBox="1"/>
          <p:nvPr>
            <p:ph type="title"/>
          </p:nvPr>
        </p:nvSpPr>
        <p:spPr>
          <a:xfrm>
            <a:off x="2131650" y="1316600"/>
            <a:ext cx="7928700" cy="890400"/>
          </a:xfrm>
          <a:prstGeom prst="rect">
            <a:avLst/>
          </a:prstGeom>
        </p:spPr>
        <p:txBody>
          <a:bodyPr anchorCtr="0" anchor="t" bIns="121900" lIns="121900" spcFirstLastPara="1" rIns="121900" wrap="square" tIns="121900">
            <a:normAutofit/>
          </a:bodyPr>
          <a:lstStyle>
            <a:lvl1pPr lvl="0">
              <a:spcBef>
                <a:spcPts val="0"/>
              </a:spcBef>
              <a:spcAft>
                <a:spcPts val="0"/>
              </a:spcAft>
              <a:buSzPts val="4500"/>
              <a:buNone/>
              <a:defRPr sz="5400"/>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p:txBody>
      </p:sp>
      <p:sp>
        <p:nvSpPr>
          <p:cNvPr id="155" name="Google Shape;155;p4"/>
          <p:cNvSpPr txBox="1"/>
          <p:nvPr>
            <p:ph idx="1" type="body"/>
          </p:nvPr>
        </p:nvSpPr>
        <p:spPr>
          <a:xfrm>
            <a:off x="2131650" y="2412262"/>
            <a:ext cx="7928700" cy="2722500"/>
          </a:xfrm>
          <a:prstGeom prst="rect">
            <a:avLst/>
          </a:prstGeom>
        </p:spPr>
        <p:txBody>
          <a:bodyPr anchorCtr="0" anchor="t" bIns="121900" lIns="121900" spcFirstLastPara="1" rIns="121900" wrap="square" tIns="121900">
            <a:normAutofit/>
          </a:bodyPr>
          <a:lstStyle>
            <a:lvl1pPr indent="-355600" lvl="0" marL="457200">
              <a:spcBef>
                <a:spcPts val="0"/>
              </a:spcBef>
              <a:spcAft>
                <a:spcPts val="0"/>
              </a:spcAft>
              <a:buSzPts val="2000"/>
              <a:buChar char="●"/>
              <a:defRPr/>
            </a:lvl1pPr>
            <a:lvl2pPr indent="-355600" lvl="1" marL="914400">
              <a:spcBef>
                <a:spcPts val="0"/>
              </a:spcBef>
              <a:spcAft>
                <a:spcPts val="0"/>
              </a:spcAft>
              <a:buSzPts val="2000"/>
              <a:buChar char="○"/>
              <a:defRPr/>
            </a:lvl2pPr>
            <a:lvl3pPr indent="-355600" lvl="2" marL="1371600">
              <a:spcBef>
                <a:spcPts val="0"/>
              </a:spcBef>
              <a:spcAft>
                <a:spcPts val="0"/>
              </a:spcAft>
              <a:buSzPts val="2000"/>
              <a:buChar char="■"/>
              <a:defRPr/>
            </a:lvl3pPr>
            <a:lvl4pPr indent="-355600" lvl="3" marL="1828800">
              <a:spcBef>
                <a:spcPts val="0"/>
              </a:spcBef>
              <a:spcAft>
                <a:spcPts val="0"/>
              </a:spcAft>
              <a:buSzPts val="2000"/>
              <a:buChar char="●"/>
              <a:defRPr/>
            </a:lvl4pPr>
            <a:lvl5pPr indent="-355600" lvl="4" marL="2286000">
              <a:spcBef>
                <a:spcPts val="0"/>
              </a:spcBef>
              <a:spcAft>
                <a:spcPts val="0"/>
              </a:spcAft>
              <a:buSzPts val="2000"/>
              <a:buChar char="○"/>
              <a:defRPr/>
            </a:lvl5pPr>
            <a:lvl6pPr indent="-355600" lvl="5" marL="2743200">
              <a:spcBef>
                <a:spcPts val="0"/>
              </a:spcBef>
              <a:spcAft>
                <a:spcPts val="0"/>
              </a:spcAft>
              <a:buSzPts val="2000"/>
              <a:buChar char="■"/>
              <a:defRPr/>
            </a:lvl6pPr>
            <a:lvl7pPr indent="-355600" lvl="6" marL="3200400">
              <a:spcBef>
                <a:spcPts val="0"/>
              </a:spcBef>
              <a:spcAft>
                <a:spcPts val="0"/>
              </a:spcAft>
              <a:buSzPts val="2000"/>
              <a:buChar char="●"/>
              <a:defRPr/>
            </a:lvl7pPr>
            <a:lvl8pPr indent="-355600" lvl="7" marL="3657600">
              <a:spcBef>
                <a:spcPts val="0"/>
              </a:spcBef>
              <a:spcAft>
                <a:spcPts val="0"/>
              </a:spcAft>
              <a:buSzPts val="2000"/>
              <a:buChar char="○"/>
              <a:defRPr/>
            </a:lvl8pPr>
            <a:lvl9pPr indent="-355600" lvl="8" marL="4114800">
              <a:spcBef>
                <a:spcPts val="0"/>
              </a:spcBef>
              <a:spcAft>
                <a:spcPts val="0"/>
              </a:spcAft>
              <a:buSzPts val="2000"/>
              <a:buChar char="■"/>
              <a:defRPr/>
            </a:lvl9pPr>
          </a:lstStyle>
          <a:p/>
        </p:txBody>
      </p:sp>
      <p:sp>
        <p:nvSpPr>
          <p:cNvPr id="156" name="Google Shape;156;p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57" name="Google Shape;157;p4"/>
          <p:cNvSpPr/>
          <p:nvPr/>
        </p:nvSpPr>
        <p:spPr>
          <a:xfrm rot="-10773957">
            <a:off x="-34682" y="-48900"/>
            <a:ext cx="4610752" cy="1096754"/>
          </a:xfrm>
          <a:custGeom>
            <a:rect b="b" l="l" r="r" t="t"/>
            <a:pathLst>
              <a:path extrusionOk="0" h="1661701" w="6985787">
                <a:moveTo>
                  <a:pt x="6985788" y="666784"/>
                </a:moveTo>
                <a:lnTo>
                  <a:pt x="6985788" y="1615283"/>
                </a:lnTo>
                <a:lnTo>
                  <a:pt x="0" y="1661702"/>
                </a:lnTo>
                <a:cubicBezTo>
                  <a:pt x="0" y="1661702"/>
                  <a:pt x="358673" y="1009080"/>
                  <a:pt x="904539" y="865278"/>
                </a:cubicBezTo>
                <a:cubicBezTo>
                  <a:pt x="1450366" y="721476"/>
                  <a:pt x="2183473" y="1086493"/>
                  <a:pt x="2183473" y="1086493"/>
                </a:cubicBezTo>
                <a:cubicBezTo>
                  <a:pt x="2183473" y="1086493"/>
                  <a:pt x="2338730" y="813659"/>
                  <a:pt x="2530056" y="746121"/>
                </a:cubicBezTo>
                <a:cubicBezTo>
                  <a:pt x="2721381" y="678582"/>
                  <a:pt x="2948712" y="816345"/>
                  <a:pt x="2948712" y="816345"/>
                </a:cubicBezTo>
                <a:cubicBezTo>
                  <a:pt x="2948712" y="816345"/>
                  <a:pt x="3017228" y="282755"/>
                  <a:pt x="3372193" y="109812"/>
                </a:cubicBezTo>
                <a:cubicBezTo>
                  <a:pt x="4032149" y="-211771"/>
                  <a:pt x="4432453" y="275319"/>
                  <a:pt x="4432453" y="275319"/>
                </a:cubicBezTo>
                <a:cubicBezTo>
                  <a:pt x="4432453" y="275319"/>
                  <a:pt x="4610697" y="-18261"/>
                  <a:pt x="4877334" y="69325"/>
                </a:cubicBezTo>
                <a:cubicBezTo>
                  <a:pt x="5210074" y="178602"/>
                  <a:pt x="5183594" y="420010"/>
                  <a:pt x="5183594" y="420010"/>
                </a:cubicBezTo>
                <a:cubicBezTo>
                  <a:pt x="5183594" y="420010"/>
                  <a:pt x="5552021" y="155704"/>
                  <a:pt x="6002554" y="217401"/>
                </a:cubicBezTo>
                <a:cubicBezTo>
                  <a:pt x="6453086" y="279091"/>
                  <a:pt x="6985788" y="666784"/>
                  <a:pt x="6985788" y="666784"/>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8" name="Google Shape;158;p4"/>
          <p:cNvSpPr/>
          <p:nvPr/>
        </p:nvSpPr>
        <p:spPr>
          <a:xfrm rot="10800000">
            <a:off x="8897271" y="-7"/>
            <a:ext cx="3294730" cy="1788037"/>
          </a:xfrm>
          <a:custGeom>
            <a:rect b="b" l="l" r="r" t="t"/>
            <a:pathLst>
              <a:path extrusionOk="0" h="1788037" w="3294730">
                <a:moveTo>
                  <a:pt x="0" y="258735"/>
                </a:moveTo>
                <a:lnTo>
                  <a:pt x="0" y="1788037"/>
                </a:lnTo>
                <a:lnTo>
                  <a:pt x="3294731" y="1784418"/>
                </a:lnTo>
                <a:cubicBezTo>
                  <a:pt x="3294731" y="1784418"/>
                  <a:pt x="3285949" y="1613857"/>
                  <a:pt x="3192972" y="1543118"/>
                </a:cubicBezTo>
                <a:cubicBezTo>
                  <a:pt x="3099996" y="1472379"/>
                  <a:pt x="2922818" y="1501462"/>
                  <a:pt x="2922818" y="1501462"/>
                </a:cubicBezTo>
                <a:cubicBezTo>
                  <a:pt x="2922818" y="1501462"/>
                  <a:pt x="2970252" y="1231105"/>
                  <a:pt x="2785861" y="1134870"/>
                </a:cubicBezTo>
                <a:cubicBezTo>
                  <a:pt x="2552607" y="1013135"/>
                  <a:pt x="2386738" y="1251983"/>
                  <a:pt x="2386738" y="1251983"/>
                </a:cubicBezTo>
                <a:cubicBezTo>
                  <a:pt x="2386738" y="1251983"/>
                  <a:pt x="2357452" y="1184400"/>
                  <a:pt x="2279525" y="1173116"/>
                </a:cubicBezTo>
                <a:cubicBezTo>
                  <a:pt x="2214926" y="1163769"/>
                  <a:pt x="2153008" y="1237321"/>
                  <a:pt x="2153008" y="1237321"/>
                </a:cubicBezTo>
                <a:cubicBezTo>
                  <a:pt x="2153008" y="1237321"/>
                  <a:pt x="2231646" y="1009464"/>
                  <a:pt x="2094283" y="853540"/>
                </a:cubicBezTo>
                <a:cubicBezTo>
                  <a:pt x="1939089" y="677366"/>
                  <a:pt x="1701256" y="769047"/>
                  <a:pt x="1701256" y="769047"/>
                </a:cubicBezTo>
                <a:cubicBezTo>
                  <a:pt x="1701256" y="769047"/>
                  <a:pt x="1834790" y="608792"/>
                  <a:pt x="1703281" y="441514"/>
                </a:cubicBezTo>
                <a:cubicBezTo>
                  <a:pt x="1602818" y="313720"/>
                  <a:pt x="1405511" y="395400"/>
                  <a:pt x="1405511" y="395400"/>
                </a:cubicBezTo>
                <a:cubicBezTo>
                  <a:pt x="1405511" y="395400"/>
                  <a:pt x="1363461" y="77354"/>
                  <a:pt x="1114776" y="16064"/>
                </a:cubicBezTo>
                <a:cubicBezTo>
                  <a:pt x="756014" y="-72354"/>
                  <a:pt x="645886" y="233050"/>
                  <a:pt x="645886" y="233050"/>
                </a:cubicBezTo>
                <a:cubicBezTo>
                  <a:pt x="645886" y="233050"/>
                  <a:pt x="603333" y="132669"/>
                  <a:pt x="522377" y="159498"/>
                </a:cubicBezTo>
                <a:cubicBezTo>
                  <a:pt x="437464" y="187635"/>
                  <a:pt x="432904" y="267302"/>
                  <a:pt x="432904" y="267302"/>
                </a:cubicBezTo>
                <a:cubicBezTo>
                  <a:pt x="432904" y="267302"/>
                  <a:pt x="331779" y="162133"/>
                  <a:pt x="223552" y="159993"/>
                </a:cubicBezTo>
                <a:cubicBezTo>
                  <a:pt x="115326" y="157853"/>
                  <a:pt x="0" y="258735"/>
                  <a:pt x="0" y="258735"/>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9" name="Google Shape;159;p4"/>
          <p:cNvSpPr/>
          <p:nvPr/>
        </p:nvSpPr>
        <p:spPr>
          <a:xfrm>
            <a:off x="277412" y="3726402"/>
            <a:ext cx="292932" cy="283318"/>
          </a:xfrm>
          <a:custGeom>
            <a:rect b="b" l="l" r="r" t="t"/>
            <a:pathLst>
              <a:path extrusionOk="0" h="283318" w="292932">
                <a:moveTo>
                  <a:pt x="230063" y="281039"/>
                </a:moveTo>
                <a:cubicBezTo>
                  <a:pt x="175534" y="299568"/>
                  <a:pt x="-51269" y="202038"/>
                  <a:pt x="10601" y="102356"/>
                </a:cubicBezTo>
                <a:cubicBezTo>
                  <a:pt x="49657" y="39427"/>
                  <a:pt x="184309" y="146393"/>
                  <a:pt x="184309" y="146393"/>
                </a:cubicBezTo>
                <a:cubicBezTo>
                  <a:pt x="184309" y="146393"/>
                  <a:pt x="132340" y="-17342"/>
                  <a:pt x="238884" y="1512"/>
                </a:cubicBezTo>
                <a:cubicBezTo>
                  <a:pt x="334773" y="18472"/>
                  <a:pt x="284593" y="262503"/>
                  <a:pt x="230063" y="28103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0" name="Google Shape;160;p4"/>
          <p:cNvSpPr/>
          <p:nvPr/>
        </p:nvSpPr>
        <p:spPr>
          <a:xfrm>
            <a:off x="2434067" y="6263059"/>
            <a:ext cx="497686" cy="433840"/>
          </a:xfrm>
          <a:custGeom>
            <a:rect b="b" l="l" r="r" t="t"/>
            <a:pathLst>
              <a:path extrusionOk="0" h="433840" w="497686">
                <a:moveTo>
                  <a:pt x="256060" y="433646"/>
                </a:moveTo>
                <a:cubicBezTo>
                  <a:pt x="161959" y="424311"/>
                  <a:pt x="-110818" y="124446"/>
                  <a:pt x="49373" y="17467"/>
                </a:cubicBezTo>
                <a:cubicBezTo>
                  <a:pt x="150503" y="-50065"/>
                  <a:pt x="279123" y="201293"/>
                  <a:pt x="279123" y="201293"/>
                </a:cubicBezTo>
                <a:cubicBezTo>
                  <a:pt x="279123" y="201293"/>
                  <a:pt x="312664" y="-78761"/>
                  <a:pt x="459120" y="21791"/>
                </a:cubicBezTo>
                <a:cubicBezTo>
                  <a:pt x="590933" y="112279"/>
                  <a:pt x="350160" y="442981"/>
                  <a:pt x="256060" y="43364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1" name="Google Shape;161;p4"/>
          <p:cNvSpPr/>
          <p:nvPr/>
        </p:nvSpPr>
        <p:spPr>
          <a:xfrm>
            <a:off x="11635549" y="1989004"/>
            <a:ext cx="299678" cy="277828"/>
          </a:xfrm>
          <a:custGeom>
            <a:rect b="b" l="l" r="r" t="t"/>
            <a:pathLst>
              <a:path extrusionOk="0" h="277828" w="299678">
                <a:moveTo>
                  <a:pt x="104013" y="277616"/>
                </a:moveTo>
                <a:cubicBezTo>
                  <a:pt x="161227" y="284112"/>
                  <a:pt x="362077" y="140538"/>
                  <a:pt x="280416" y="56312"/>
                </a:cubicBezTo>
                <a:cubicBezTo>
                  <a:pt x="228854" y="3143"/>
                  <a:pt x="120079" y="136322"/>
                  <a:pt x="120079" y="136322"/>
                </a:cubicBezTo>
                <a:cubicBezTo>
                  <a:pt x="120079" y="136322"/>
                  <a:pt x="135954" y="-34722"/>
                  <a:pt x="35878" y="6375"/>
                </a:cubicBezTo>
                <a:cubicBezTo>
                  <a:pt x="-54165" y="43358"/>
                  <a:pt x="46800" y="271119"/>
                  <a:pt x="104013" y="27761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2" name="Google Shape;162;p4"/>
          <p:cNvSpPr/>
          <p:nvPr/>
        </p:nvSpPr>
        <p:spPr>
          <a:xfrm>
            <a:off x="8613335" y="321842"/>
            <a:ext cx="409452" cy="393500"/>
          </a:xfrm>
          <a:custGeom>
            <a:rect b="b" l="l" r="r" t="t"/>
            <a:pathLst>
              <a:path extrusionOk="0" h="393500" w="409452">
                <a:moveTo>
                  <a:pt x="97848" y="391205"/>
                </a:moveTo>
                <a:cubicBezTo>
                  <a:pt x="174747" y="413818"/>
                  <a:pt x="484373" y="265137"/>
                  <a:pt x="392615" y="130129"/>
                </a:cubicBezTo>
                <a:cubicBezTo>
                  <a:pt x="334703" y="44901"/>
                  <a:pt x="153665" y="201385"/>
                  <a:pt x="153665" y="201385"/>
                </a:cubicBezTo>
                <a:cubicBezTo>
                  <a:pt x="153665" y="201385"/>
                  <a:pt x="216466" y="-29243"/>
                  <a:pt x="69464" y="3112"/>
                </a:cubicBezTo>
                <a:cubicBezTo>
                  <a:pt x="-62870" y="32231"/>
                  <a:pt x="20950" y="368593"/>
                  <a:pt x="97848" y="39120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3" name="Google Shape;163;p4"/>
          <p:cNvSpPr/>
          <p:nvPr/>
        </p:nvSpPr>
        <p:spPr>
          <a:xfrm flipH="1">
            <a:off x="11499697" y="3061823"/>
            <a:ext cx="571391" cy="549099"/>
          </a:xfrm>
          <a:custGeom>
            <a:rect b="b" l="l" r="r" t="t"/>
            <a:pathLst>
              <a:path extrusionOk="0" h="549099" w="571391">
                <a:moveTo>
                  <a:pt x="434845" y="545896"/>
                </a:moveTo>
                <a:cubicBezTo>
                  <a:pt x="327568" y="577455"/>
                  <a:pt x="-104562" y="369978"/>
                  <a:pt x="23498" y="181584"/>
                </a:cubicBezTo>
                <a:cubicBezTo>
                  <a:pt x="104334" y="62655"/>
                  <a:pt x="356930" y="281016"/>
                  <a:pt x="356930" y="281016"/>
                </a:cubicBezTo>
                <a:cubicBezTo>
                  <a:pt x="356930" y="281016"/>
                  <a:pt x="269307" y="-40807"/>
                  <a:pt x="474481" y="4342"/>
                </a:cubicBezTo>
                <a:cubicBezTo>
                  <a:pt x="659133" y="44976"/>
                  <a:pt x="542122" y="514342"/>
                  <a:pt x="434845" y="54589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 name="Google Shape;164;p4"/>
          <p:cNvSpPr/>
          <p:nvPr/>
        </p:nvSpPr>
        <p:spPr>
          <a:xfrm>
            <a:off x="11058775" y="2460545"/>
            <a:ext cx="237833" cy="230040"/>
          </a:xfrm>
          <a:custGeom>
            <a:rect b="b" l="l" r="r" t="t"/>
            <a:pathLst>
              <a:path extrusionOk="0" h="230040" w="237833">
                <a:moveTo>
                  <a:pt x="186786" y="228188"/>
                </a:moveTo>
                <a:cubicBezTo>
                  <a:pt x="142527" y="243238"/>
                  <a:pt x="-41623" y="164047"/>
                  <a:pt x="8605" y="83110"/>
                </a:cubicBezTo>
                <a:cubicBezTo>
                  <a:pt x="40292" y="32018"/>
                  <a:pt x="149639" y="118867"/>
                  <a:pt x="149639" y="118867"/>
                </a:cubicBezTo>
                <a:cubicBezTo>
                  <a:pt x="149639" y="118867"/>
                  <a:pt x="107475" y="-14077"/>
                  <a:pt x="193962" y="1227"/>
                </a:cubicBezTo>
                <a:cubicBezTo>
                  <a:pt x="271813" y="15000"/>
                  <a:pt x="231045" y="213145"/>
                  <a:pt x="186786" y="22818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 name="Google Shape;165;p4"/>
          <p:cNvSpPr/>
          <p:nvPr/>
        </p:nvSpPr>
        <p:spPr>
          <a:xfrm>
            <a:off x="838770" y="3861552"/>
            <a:ext cx="219515" cy="213273"/>
          </a:xfrm>
          <a:custGeom>
            <a:rect b="b" l="l" r="r" t="t"/>
            <a:pathLst>
              <a:path extrusionOk="0" h="213273" w="219515">
                <a:moveTo>
                  <a:pt x="46901" y="211578"/>
                </a:moveTo>
                <a:cubicBezTo>
                  <a:pt x="87744" y="225459"/>
                  <a:pt x="257861" y="151748"/>
                  <a:pt x="211614" y="76786"/>
                </a:cubicBezTo>
                <a:cubicBezTo>
                  <a:pt x="182423" y="29460"/>
                  <a:pt x="81362" y="110162"/>
                  <a:pt x="81362" y="110162"/>
                </a:cubicBezTo>
                <a:cubicBezTo>
                  <a:pt x="81362" y="110162"/>
                  <a:pt x="120523" y="-13168"/>
                  <a:pt x="40640" y="1158"/>
                </a:cubicBezTo>
                <a:cubicBezTo>
                  <a:pt x="-31248" y="14048"/>
                  <a:pt x="6051" y="197697"/>
                  <a:pt x="46901" y="2115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 name="Google Shape;166;p4"/>
          <p:cNvSpPr/>
          <p:nvPr/>
        </p:nvSpPr>
        <p:spPr>
          <a:xfrm>
            <a:off x="338950" y="4270926"/>
            <a:ext cx="2259466" cy="1901046"/>
          </a:xfrm>
          <a:custGeom>
            <a:rect b="b" l="l" r="r" t="t"/>
            <a:pathLst>
              <a:path extrusionOk="0" h="3291854" w="3912496">
                <a:moveTo>
                  <a:pt x="1483506" y="3291855"/>
                </a:moveTo>
                <a:cubicBezTo>
                  <a:pt x="1483506" y="3291855"/>
                  <a:pt x="2407634" y="3283473"/>
                  <a:pt x="3312814" y="2570310"/>
                </a:cubicBezTo>
                <a:cubicBezTo>
                  <a:pt x="4200303" y="1871093"/>
                  <a:pt x="4044150" y="747791"/>
                  <a:pt x="3228461" y="524067"/>
                </a:cubicBezTo>
                <a:cubicBezTo>
                  <a:pt x="2641607" y="363108"/>
                  <a:pt x="1970856" y="971799"/>
                  <a:pt x="1970856" y="971799"/>
                </a:cubicBezTo>
                <a:cubicBezTo>
                  <a:pt x="1970856" y="971799"/>
                  <a:pt x="1716691" y="-57669"/>
                  <a:pt x="785419" y="2542"/>
                </a:cubicBezTo>
                <a:cubicBezTo>
                  <a:pt x="-88965" y="59076"/>
                  <a:pt x="-123289" y="1189484"/>
                  <a:pt x="154090" y="1853034"/>
                </a:cubicBezTo>
                <a:cubicBezTo>
                  <a:pt x="602952" y="2926812"/>
                  <a:pt x="1483506" y="3291855"/>
                  <a:pt x="1483506" y="329185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67" name="Google Shape;167;p4"/>
          <p:cNvGrpSpPr/>
          <p:nvPr/>
        </p:nvGrpSpPr>
        <p:grpSpPr>
          <a:xfrm>
            <a:off x="185116" y="4799033"/>
            <a:ext cx="1892193" cy="2058967"/>
            <a:chOff x="287665" y="3474406"/>
            <a:chExt cx="2844547" cy="3095725"/>
          </a:xfrm>
        </p:grpSpPr>
        <p:sp>
          <p:nvSpPr>
            <p:cNvPr id="168" name="Google Shape;168;p4"/>
            <p:cNvSpPr/>
            <p:nvPr/>
          </p:nvSpPr>
          <p:spPr>
            <a:xfrm>
              <a:off x="1291164" y="6201153"/>
              <a:ext cx="478530" cy="368978"/>
            </a:xfrm>
            <a:custGeom>
              <a:rect b="b" l="l" r="r" t="t"/>
              <a:pathLst>
                <a:path extrusionOk="0" h="368978" w="478530">
                  <a:moveTo>
                    <a:pt x="240062" y="1286"/>
                  </a:moveTo>
                  <a:cubicBezTo>
                    <a:pt x="493966" y="26546"/>
                    <a:pt x="504431" y="243081"/>
                    <a:pt x="455301" y="318392"/>
                  </a:cubicBezTo>
                  <a:cubicBezTo>
                    <a:pt x="406165" y="393766"/>
                    <a:pt x="77603" y="383226"/>
                    <a:pt x="19450" y="298008"/>
                  </a:cubicBezTo>
                  <a:cubicBezTo>
                    <a:pt x="-38703" y="212791"/>
                    <a:pt x="33179" y="-19295"/>
                    <a:pt x="240062" y="1286"/>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9" name="Google Shape;169;p4"/>
            <p:cNvSpPr/>
            <p:nvPr/>
          </p:nvSpPr>
          <p:spPr>
            <a:xfrm>
              <a:off x="1938310" y="6155759"/>
              <a:ext cx="478594" cy="366424"/>
            </a:xfrm>
            <a:custGeom>
              <a:rect b="b" l="l" r="r" t="t"/>
              <a:pathLst>
                <a:path extrusionOk="0" h="366424" w="478594">
                  <a:moveTo>
                    <a:pt x="220080" y="13"/>
                  </a:moveTo>
                  <a:cubicBezTo>
                    <a:pt x="475223" y="2521"/>
                    <a:pt x="504960" y="217227"/>
                    <a:pt x="462745" y="296666"/>
                  </a:cubicBezTo>
                  <a:cubicBezTo>
                    <a:pt x="420530" y="376105"/>
                    <a:pt x="92337" y="394900"/>
                    <a:pt x="26817" y="315208"/>
                  </a:cubicBezTo>
                  <a:cubicBezTo>
                    <a:pt x="-38708" y="235515"/>
                    <a:pt x="12181" y="-2032"/>
                    <a:pt x="220080" y="13"/>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70" name="Google Shape;170;p4"/>
            <p:cNvGrpSpPr/>
            <p:nvPr/>
          </p:nvGrpSpPr>
          <p:grpSpPr>
            <a:xfrm>
              <a:off x="937015" y="4907495"/>
              <a:ext cx="1646803" cy="1464894"/>
              <a:chOff x="937015" y="4907495"/>
              <a:chExt cx="1646803" cy="1464894"/>
            </a:xfrm>
          </p:grpSpPr>
          <p:sp>
            <p:nvSpPr>
              <p:cNvPr id="171" name="Google Shape;171;p4"/>
              <p:cNvSpPr/>
              <p:nvPr/>
            </p:nvSpPr>
            <p:spPr>
              <a:xfrm>
                <a:off x="937015" y="4907495"/>
                <a:ext cx="1646803" cy="1464894"/>
              </a:xfrm>
              <a:custGeom>
                <a:rect b="b" l="l" r="r" t="t"/>
                <a:pathLst>
                  <a:path extrusionOk="0" h="1464894" w="1646803">
                    <a:moveTo>
                      <a:pt x="173790" y="41135"/>
                    </a:moveTo>
                    <a:cubicBezTo>
                      <a:pt x="173790" y="41135"/>
                      <a:pt x="-47297" y="1242562"/>
                      <a:pt x="9256" y="1331684"/>
                    </a:cubicBezTo>
                    <a:cubicBezTo>
                      <a:pt x="45679" y="1389075"/>
                      <a:pt x="443970" y="1456855"/>
                      <a:pt x="851100" y="1464475"/>
                    </a:cubicBezTo>
                    <a:cubicBezTo>
                      <a:pt x="1263819" y="1472222"/>
                      <a:pt x="1618593" y="1371105"/>
                      <a:pt x="1646013" y="1278554"/>
                    </a:cubicBezTo>
                    <a:cubicBezTo>
                      <a:pt x="1662821" y="1221816"/>
                      <a:pt x="1406071" y="0"/>
                      <a:pt x="1406071" y="0"/>
                    </a:cubicBezTo>
                    <a:lnTo>
                      <a:pt x="173790" y="41135"/>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2" name="Google Shape;172;p4"/>
              <p:cNvSpPr/>
              <p:nvPr/>
            </p:nvSpPr>
            <p:spPr>
              <a:xfrm>
                <a:off x="954150" y="6137693"/>
                <a:ext cx="1605902" cy="114707"/>
              </a:xfrm>
              <a:custGeom>
                <a:rect b="b" l="l" r="r" t="t"/>
                <a:pathLst>
                  <a:path extrusionOk="0" h="114707" w="1605902">
                    <a:moveTo>
                      <a:pt x="0" y="17317"/>
                    </a:moveTo>
                    <a:cubicBezTo>
                      <a:pt x="0" y="17317"/>
                      <a:pt x="389223" y="118897"/>
                      <a:pt x="790696" y="114573"/>
                    </a:cubicBezTo>
                    <a:cubicBezTo>
                      <a:pt x="1192168" y="110242"/>
                      <a:pt x="1605902" y="0"/>
                      <a:pt x="1605902"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3" name="Google Shape;173;p4"/>
              <p:cNvSpPr/>
              <p:nvPr/>
            </p:nvSpPr>
            <p:spPr>
              <a:xfrm>
                <a:off x="957154" y="6001835"/>
                <a:ext cx="1590776" cy="128307"/>
              </a:xfrm>
              <a:custGeom>
                <a:rect b="b" l="l" r="r" t="t"/>
                <a:pathLst>
                  <a:path extrusionOk="0" h="128307" w="1590776">
                    <a:moveTo>
                      <a:pt x="0" y="56471"/>
                    </a:moveTo>
                    <a:cubicBezTo>
                      <a:pt x="0" y="56471"/>
                      <a:pt x="404838" y="137179"/>
                      <a:pt x="790969" y="127502"/>
                    </a:cubicBezTo>
                    <a:cubicBezTo>
                      <a:pt x="1177100" y="117824"/>
                      <a:pt x="1590777" y="0"/>
                      <a:pt x="1590777"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74" name="Google Shape;174;p4"/>
            <p:cNvSpPr/>
            <p:nvPr/>
          </p:nvSpPr>
          <p:spPr>
            <a:xfrm>
              <a:off x="811393" y="4908893"/>
              <a:ext cx="1839770" cy="1432568"/>
            </a:xfrm>
            <a:custGeom>
              <a:rect b="b" l="l" r="r" t="t"/>
              <a:pathLst>
                <a:path extrusionOk="0" h="1432568" w="1839770">
                  <a:moveTo>
                    <a:pt x="108722" y="42881"/>
                  </a:moveTo>
                  <a:cubicBezTo>
                    <a:pt x="-14221" y="324967"/>
                    <a:pt x="234731" y="311130"/>
                    <a:pt x="195291" y="225837"/>
                  </a:cubicBezTo>
                  <a:cubicBezTo>
                    <a:pt x="143431" y="113690"/>
                    <a:pt x="-87138" y="367848"/>
                    <a:pt x="35449" y="554373"/>
                  </a:cubicBezTo>
                  <a:cubicBezTo>
                    <a:pt x="140465" y="714152"/>
                    <a:pt x="211509" y="648106"/>
                    <a:pt x="166786" y="613187"/>
                  </a:cubicBezTo>
                  <a:cubicBezTo>
                    <a:pt x="115954" y="573493"/>
                    <a:pt x="13675" y="836485"/>
                    <a:pt x="116532" y="925398"/>
                  </a:cubicBezTo>
                  <a:cubicBezTo>
                    <a:pt x="254670" y="1044809"/>
                    <a:pt x="360417" y="935221"/>
                    <a:pt x="304460" y="919200"/>
                  </a:cubicBezTo>
                  <a:cubicBezTo>
                    <a:pt x="264639" y="907795"/>
                    <a:pt x="182020" y="1117479"/>
                    <a:pt x="336090" y="1202162"/>
                  </a:cubicBezTo>
                  <a:cubicBezTo>
                    <a:pt x="581263" y="1336928"/>
                    <a:pt x="633930" y="1121098"/>
                    <a:pt x="570608" y="1143660"/>
                  </a:cubicBezTo>
                  <a:cubicBezTo>
                    <a:pt x="501412" y="1168317"/>
                    <a:pt x="638521" y="1428425"/>
                    <a:pt x="834476" y="1432483"/>
                  </a:cubicBezTo>
                  <a:cubicBezTo>
                    <a:pt x="1052522" y="1436998"/>
                    <a:pt x="1141263" y="1259833"/>
                    <a:pt x="1144413" y="1220247"/>
                  </a:cubicBezTo>
                  <a:cubicBezTo>
                    <a:pt x="1148522" y="1168717"/>
                    <a:pt x="1088235" y="1151134"/>
                    <a:pt x="1084774" y="1209503"/>
                  </a:cubicBezTo>
                  <a:cubicBezTo>
                    <a:pt x="1079230" y="1303070"/>
                    <a:pt x="1200229" y="1398060"/>
                    <a:pt x="1380754" y="1313211"/>
                  </a:cubicBezTo>
                  <a:cubicBezTo>
                    <a:pt x="1568606" y="1224921"/>
                    <a:pt x="1554972" y="929995"/>
                    <a:pt x="1489447" y="970229"/>
                  </a:cubicBezTo>
                  <a:cubicBezTo>
                    <a:pt x="1441244" y="999826"/>
                    <a:pt x="1663278" y="1161414"/>
                    <a:pt x="1779781" y="978268"/>
                  </a:cubicBezTo>
                  <a:cubicBezTo>
                    <a:pt x="1908597" y="775773"/>
                    <a:pt x="1663316" y="690689"/>
                    <a:pt x="1665449" y="722020"/>
                  </a:cubicBezTo>
                  <a:cubicBezTo>
                    <a:pt x="1667748" y="755783"/>
                    <a:pt x="1755378" y="694035"/>
                    <a:pt x="1801460" y="596588"/>
                  </a:cubicBezTo>
                  <a:cubicBezTo>
                    <a:pt x="1922764" y="340061"/>
                    <a:pt x="1724886" y="201580"/>
                    <a:pt x="1638424" y="177736"/>
                  </a:cubicBezTo>
                  <a:cubicBezTo>
                    <a:pt x="1548705" y="152990"/>
                    <a:pt x="1571171" y="262883"/>
                    <a:pt x="1632493" y="217423"/>
                  </a:cubicBezTo>
                  <a:cubicBezTo>
                    <a:pt x="1720104" y="152475"/>
                    <a:pt x="1664910" y="-5462"/>
                    <a:pt x="1558541" y="146"/>
                  </a:cubicBezTo>
                  <a:lnTo>
                    <a:pt x="108722" y="42881"/>
                  </a:ln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75" name="Google Shape;175;p4"/>
            <p:cNvGrpSpPr/>
            <p:nvPr/>
          </p:nvGrpSpPr>
          <p:grpSpPr>
            <a:xfrm>
              <a:off x="845690" y="3474406"/>
              <a:ext cx="1964609" cy="1767302"/>
              <a:chOff x="845690" y="3474406"/>
              <a:chExt cx="1964609" cy="1767302"/>
            </a:xfrm>
          </p:grpSpPr>
          <p:sp>
            <p:nvSpPr>
              <p:cNvPr id="176" name="Google Shape;176;p4"/>
              <p:cNvSpPr/>
              <p:nvPr/>
            </p:nvSpPr>
            <p:spPr>
              <a:xfrm>
                <a:off x="845690" y="3474406"/>
                <a:ext cx="1959555" cy="1762299"/>
              </a:xfrm>
              <a:custGeom>
                <a:rect b="b" l="l" r="r" t="t"/>
                <a:pathLst>
                  <a:path extrusionOk="0" h="1762299" w="1959555">
                    <a:moveTo>
                      <a:pt x="12505" y="1762299"/>
                    </a:moveTo>
                    <a:cubicBezTo>
                      <a:pt x="12505" y="1762299"/>
                      <a:pt x="-84643" y="876982"/>
                      <a:pt x="262607" y="563337"/>
                    </a:cubicBezTo>
                    <a:cubicBezTo>
                      <a:pt x="422404" y="419001"/>
                      <a:pt x="638057" y="250358"/>
                      <a:pt x="863209" y="227549"/>
                    </a:cubicBezTo>
                    <a:cubicBezTo>
                      <a:pt x="1127312" y="200790"/>
                      <a:pt x="1286588" y="274761"/>
                      <a:pt x="1519487" y="285683"/>
                    </a:cubicBezTo>
                    <a:cubicBezTo>
                      <a:pt x="1804780" y="299063"/>
                      <a:pt x="1774008" y="122152"/>
                      <a:pt x="1774008" y="122152"/>
                    </a:cubicBezTo>
                    <a:cubicBezTo>
                      <a:pt x="1774008" y="122152"/>
                      <a:pt x="1708787" y="89588"/>
                      <a:pt x="1721113" y="42306"/>
                    </a:cubicBezTo>
                    <a:cubicBezTo>
                      <a:pt x="1734956" y="-10779"/>
                      <a:pt x="1864127" y="-64888"/>
                      <a:pt x="1944753" y="222031"/>
                    </a:cubicBezTo>
                    <a:cubicBezTo>
                      <a:pt x="1974046" y="326279"/>
                      <a:pt x="1956336" y="542356"/>
                      <a:pt x="1922363" y="612619"/>
                    </a:cubicBezTo>
                    <a:cubicBezTo>
                      <a:pt x="1814781" y="835110"/>
                      <a:pt x="1527793" y="920601"/>
                      <a:pt x="1527793" y="920601"/>
                    </a:cubicBezTo>
                    <a:cubicBezTo>
                      <a:pt x="1527793" y="920601"/>
                      <a:pt x="1664185" y="1072791"/>
                      <a:pt x="1729882" y="1313240"/>
                    </a:cubicBezTo>
                    <a:cubicBezTo>
                      <a:pt x="1775157" y="1478969"/>
                      <a:pt x="1761035" y="1727381"/>
                      <a:pt x="1761035" y="1727381"/>
                    </a:cubicBezTo>
                    <a:cubicBezTo>
                      <a:pt x="1761035" y="1727381"/>
                      <a:pt x="1563645" y="1428880"/>
                      <a:pt x="762618" y="1441904"/>
                    </a:cubicBezTo>
                    <a:cubicBezTo>
                      <a:pt x="348681" y="1448635"/>
                      <a:pt x="12505" y="1762299"/>
                      <a:pt x="12505" y="176229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7" name="Google Shape;177;p4"/>
              <p:cNvSpPr/>
              <p:nvPr/>
            </p:nvSpPr>
            <p:spPr>
              <a:xfrm>
                <a:off x="1164012" y="3879578"/>
                <a:ext cx="312767" cy="267288"/>
              </a:xfrm>
              <a:custGeom>
                <a:rect b="b" l="l" r="r" t="t"/>
                <a:pathLst>
                  <a:path extrusionOk="0" h="267288" w="312767">
                    <a:moveTo>
                      <a:pt x="221907" y="6215"/>
                    </a:moveTo>
                    <a:cubicBezTo>
                      <a:pt x="177806" y="32066"/>
                      <a:pt x="177152" y="127423"/>
                      <a:pt x="177152" y="127430"/>
                    </a:cubicBezTo>
                    <a:cubicBezTo>
                      <a:pt x="177159" y="127423"/>
                      <a:pt x="136195" y="73683"/>
                      <a:pt x="91377" y="43515"/>
                    </a:cubicBezTo>
                    <a:cubicBezTo>
                      <a:pt x="60452" y="67607"/>
                      <a:pt x="28315" y="89889"/>
                      <a:pt x="0" y="114374"/>
                    </a:cubicBezTo>
                    <a:cubicBezTo>
                      <a:pt x="28385" y="187253"/>
                      <a:pt x="133750" y="267289"/>
                      <a:pt x="177152" y="267289"/>
                    </a:cubicBezTo>
                    <a:cubicBezTo>
                      <a:pt x="239147" y="267289"/>
                      <a:pt x="373437" y="56037"/>
                      <a:pt x="281584" y="9948"/>
                    </a:cubicBezTo>
                    <a:cubicBezTo>
                      <a:pt x="256070" y="-2859"/>
                      <a:pt x="236620" y="-2402"/>
                      <a:pt x="221907" y="6215"/>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8" name="Google Shape;178;p4"/>
              <p:cNvSpPr/>
              <p:nvPr/>
            </p:nvSpPr>
            <p:spPr>
              <a:xfrm>
                <a:off x="897350" y="4304237"/>
                <a:ext cx="289248" cy="284583"/>
              </a:xfrm>
              <a:custGeom>
                <a:rect b="b" l="l" r="r" t="t"/>
                <a:pathLst>
                  <a:path extrusionOk="0" h="284583" w="289248">
                    <a:moveTo>
                      <a:pt x="190208" y="6726"/>
                    </a:moveTo>
                    <a:cubicBezTo>
                      <a:pt x="142081" y="34266"/>
                      <a:pt x="139859" y="135396"/>
                      <a:pt x="139859" y="135396"/>
                    </a:cubicBezTo>
                    <a:cubicBezTo>
                      <a:pt x="139859" y="135396"/>
                      <a:pt x="86182" y="66784"/>
                      <a:pt x="31699" y="38432"/>
                    </a:cubicBezTo>
                    <a:cubicBezTo>
                      <a:pt x="15056" y="89181"/>
                      <a:pt x="10808" y="143162"/>
                      <a:pt x="0" y="196934"/>
                    </a:cubicBezTo>
                    <a:cubicBezTo>
                      <a:pt x="47555" y="242851"/>
                      <a:pt x="109303" y="284583"/>
                      <a:pt x="139859" y="284583"/>
                    </a:cubicBezTo>
                    <a:cubicBezTo>
                      <a:pt x="207493" y="284583"/>
                      <a:pt x="355683" y="59552"/>
                      <a:pt x="255473" y="10460"/>
                    </a:cubicBezTo>
                    <a:cubicBezTo>
                      <a:pt x="227635" y="-3180"/>
                      <a:pt x="206248" y="-2449"/>
                      <a:pt x="190208" y="6726"/>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9" name="Google Shape;179;p4"/>
              <p:cNvSpPr/>
              <p:nvPr/>
            </p:nvSpPr>
            <p:spPr>
              <a:xfrm>
                <a:off x="1391049" y="4346086"/>
                <a:ext cx="387788" cy="351344"/>
              </a:xfrm>
              <a:custGeom>
                <a:rect b="b" l="l" r="r" t="t"/>
                <a:pathLst>
                  <a:path extrusionOk="0" h="351344" w="387788">
                    <a:moveTo>
                      <a:pt x="224677" y="351345"/>
                    </a:moveTo>
                    <a:cubicBezTo>
                      <a:pt x="150756" y="351345"/>
                      <a:pt x="-84600" y="137547"/>
                      <a:pt x="31757" y="41230"/>
                    </a:cubicBezTo>
                    <a:cubicBezTo>
                      <a:pt x="105214" y="-19571"/>
                      <a:pt x="224677" y="167443"/>
                      <a:pt x="224677" y="167443"/>
                    </a:cubicBezTo>
                    <a:cubicBezTo>
                      <a:pt x="224677" y="167443"/>
                      <a:pt x="229141" y="-54674"/>
                      <a:pt x="350845" y="12738"/>
                    </a:cubicBezTo>
                    <a:cubicBezTo>
                      <a:pt x="460370" y="73412"/>
                      <a:pt x="298603" y="351345"/>
                      <a:pt x="224677" y="351345"/>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0" name="Google Shape;180;p4"/>
              <p:cNvSpPr/>
              <p:nvPr/>
            </p:nvSpPr>
            <p:spPr>
              <a:xfrm>
                <a:off x="917658" y="4821060"/>
                <a:ext cx="329502" cy="308545"/>
              </a:xfrm>
              <a:custGeom>
                <a:rect b="b" l="l" r="r" t="t"/>
                <a:pathLst>
                  <a:path extrusionOk="0" h="308545" w="329502">
                    <a:moveTo>
                      <a:pt x="44957" y="6451"/>
                    </a:moveTo>
                    <a:cubicBezTo>
                      <a:pt x="-49963" y="64077"/>
                      <a:pt x="25113" y="235356"/>
                      <a:pt x="89712" y="308546"/>
                    </a:cubicBezTo>
                    <a:cubicBezTo>
                      <a:pt x="148367" y="266725"/>
                      <a:pt x="193776" y="242341"/>
                      <a:pt x="289242" y="198526"/>
                    </a:cubicBezTo>
                    <a:cubicBezTo>
                      <a:pt x="324510" y="138245"/>
                      <a:pt x="345992" y="74345"/>
                      <a:pt x="313486" y="40017"/>
                    </a:cubicBezTo>
                    <a:cubicBezTo>
                      <a:pt x="229126" y="-49073"/>
                      <a:pt x="173627" y="166820"/>
                      <a:pt x="173627" y="166820"/>
                    </a:cubicBezTo>
                    <a:cubicBezTo>
                      <a:pt x="173627" y="166820"/>
                      <a:pt x="119106" y="-38571"/>
                      <a:pt x="44957" y="6451"/>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1" name="Google Shape;181;p4"/>
              <p:cNvSpPr/>
              <p:nvPr/>
            </p:nvSpPr>
            <p:spPr>
              <a:xfrm>
                <a:off x="1855770" y="4767813"/>
                <a:ext cx="302681" cy="203283"/>
              </a:xfrm>
              <a:custGeom>
                <a:rect b="b" l="l" r="r" t="t"/>
                <a:pathLst>
                  <a:path extrusionOk="0" h="203283" w="302681">
                    <a:moveTo>
                      <a:pt x="259282" y="7482"/>
                    </a:moveTo>
                    <a:cubicBezTo>
                      <a:pt x="153179" y="-42842"/>
                      <a:pt x="186555" y="177179"/>
                      <a:pt x="186555" y="177179"/>
                    </a:cubicBezTo>
                    <a:cubicBezTo>
                      <a:pt x="186555" y="177179"/>
                      <a:pt x="62000" y="8669"/>
                      <a:pt x="14997" y="78348"/>
                    </a:cubicBezTo>
                    <a:cubicBezTo>
                      <a:pt x="-3621" y="105938"/>
                      <a:pt x="-3437" y="137517"/>
                      <a:pt x="7536" y="169718"/>
                    </a:cubicBezTo>
                    <a:cubicBezTo>
                      <a:pt x="111047" y="178824"/>
                      <a:pt x="215511" y="184888"/>
                      <a:pt x="292848" y="203284"/>
                    </a:cubicBezTo>
                    <a:cubicBezTo>
                      <a:pt x="309745" y="120226"/>
                      <a:pt x="308621" y="30888"/>
                      <a:pt x="259282" y="7482"/>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2" name="Google Shape;182;p4"/>
              <p:cNvSpPr/>
              <p:nvPr/>
            </p:nvSpPr>
            <p:spPr>
              <a:xfrm>
                <a:off x="2501522" y="4850983"/>
                <a:ext cx="105838" cy="245056"/>
              </a:xfrm>
              <a:custGeom>
                <a:rect b="b" l="l" r="r" t="t"/>
                <a:pathLst>
                  <a:path extrusionOk="0" h="245056" w="105838">
                    <a:moveTo>
                      <a:pt x="81594" y="4500"/>
                    </a:moveTo>
                    <a:cubicBezTo>
                      <a:pt x="64164" y="-53"/>
                      <a:pt x="46244" y="-4187"/>
                      <a:pt x="31245" y="8227"/>
                    </a:cubicBezTo>
                    <a:cubicBezTo>
                      <a:pt x="-42586" y="69333"/>
                      <a:pt x="27549" y="173969"/>
                      <a:pt x="105832" y="245057"/>
                    </a:cubicBezTo>
                    <a:cubicBezTo>
                      <a:pt x="106093" y="175061"/>
                      <a:pt x="97685" y="96867"/>
                      <a:pt x="81594" y="450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3" name="Google Shape;183;p4"/>
              <p:cNvSpPr/>
              <p:nvPr/>
            </p:nvSpPr>
            <p:spPr>
              <a:xfrm>
                <a:off x="2133717" y="4420182"/>
                <a:ext cx="306546" cy="292346"/>
              </a:xfrm>
              <a:custGeom>
                <a:rect b="b" l="l" r="r" t="t"/>
                <a:pathLst>
                  <a:path extrusionOk="0" h="292346" w="306546">
                    <a:moveTo>
                      <a:pt x="96669" y="290007"/>
                    </a:moveTo>
                    <a:cubicBezTo>
                      <a:pt x="42358" y="266905"/>
                      <a:pt x="-63751" y="36273"/>
                      <a:pt x="51838" y="1869"/>
                    </a:cubicBezTo>
                    <a:cubicBezTo>
                      <a:pt x="124813" y="-19848"/>
                      <a:pt x="154143" y="154891"/>
                      <a:pt x="154143" y="154891"/>
                    </a:cubicBezTo>
                    <a:cubicBezTo>
                      <a:pt x="154143" y="154891"/>
                      <a:pt x="226831" y="-6913"/>
                      <a:pt x="295183" y="80653"/>
                    </a:cubicBezTo>
                    <a:cubicBezTo>
                      <a:pt x="356695" y="159457"/>
                      <a:pt x="150981" y="313108"/>
                      <a:pt x="96669" y="29000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4" name="Google Shape;184;p4"/>
              <p:cNvSpPr/>
              <p:nvPr/>
            </p:nvSpPr>
            <p:spPr>
              <a:xfrm>
                <a:off x="2405893" y="3982745"/>
                <a:ext cx="283949" cy="281769"/>
              </a:xfrm>
              <a:custGeom>
                <a:rect b="b" l="l" r="r" t="t"/>
                <a:pathLst>
                  <a:path extrusionOk="0" h="281769" w="283949">
                    <a:moveTo>
                      <a:pt x="10625" y="260197"/>
                    </a:moveTo>
                    <a:cubicBezTo>
                      <a:pt x="-20878" y="214941"/>
                      <a:pt x="17375" y="-25565"/>
                      <a:pt x="129363" y="2229"/>
                    </a:cubicBezTo>
                    <a:cubicBezTo>
                      <a:pt x="200064" y="19774"/>
                      <a:pt x="129789" y="177254"/>
                      <a:pt x="129789" y="177254"/>
                    </a:cubicBezTo>
                    <a:cubicBezTo>
                      <a:pt x="129789" y="177254"/>
                      <a:pt x="275617" y="79813"/>
                      <a:pt x="283789" y="184721"/>
                    </a:cubicBezTo>
                    <a:cubicBezTo>
                      <a:pt x="291149" y="279133"/>
                      <a:pt x="42121" y="305454"/>
                      <a:pt x="10625" y="26019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5" name="Google Shape;185;p4"/>
              <p:cNvSpPr/>
              <p:nvPr/>
            </p:nvSpPr>
            <p:spPr>
              <a:xfrm>
                <a:off x="2631516" y="3630033"/>
                <a:ext cx="166045" cy="239553"/>
              </a:xfrm>
              <a:custGeom>
                <a:rect b="b" l="l" r="r" t="t"/>
                <a:pathLst>
                  <a:path extrusionOk="0" h="239553" w="166045">
                    <a:moveTo>
                      <a:pt x="57892" y="287"/>
                    </a:moveTo>
                    <a:cubicBezTo>
                      <a:pt x="-37345" y="12225"/>
                      <a:pt x="5098" y="209513"/>
                      <a:pt x="42970" y="235249"/>
                    </a:cubicBezTo>
                    <a:cubicBezTo>
                      <a:pt x="62229" y="248337"/>
                      <a:pt x="118636" y="230169"/>
                      <a:pt x="166046" y="199816"/>
                    </a:cubicBezTo>
                    <a:cubicBezTo>
                      <a:pt x="165423" y="158471"/>
                      <a:pt x="167404" y="115660"/>
                      <a:pt x="160451" y="84202"/>
                    </a:cubicBezTo>
                    <a:cubicBezTo>
                      <a:pt x="133032" y="104040"/>
                      <a:pt x="110115" y="136418"/>
                      <a:pt x="110102" y="136418"/>
                    </a:cubicBezTo>
                    <a:cubicBezTo>
                      <a:pt x="110108" y="136412"/>
                      <a:pt x="118014" y="-7251"/>
                      <a:pt x="57892" y="28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6" name="Google Shape;186;p4"/>
              <p:cNvSpPr/>
              <p:nvPr/>
            </p:nvSpPr>
            <p:spPr>
              <a:xfrm>
                <a:off x="2251372" y="3745934"/>
                <a:ext cx="214783" cy="142469"/>
              </a:xfrm>
              <a:custGeom>
                <a:rect b="b" l="l" r="r" t="t"/>
                <a:pathLst>
                  <a:path extrusionOk="0" h="142469" w="214783">
                    <a:moveTo>
                      <a:pt x="10999" y="0"/>
                    </a:moveTo>
                    <a:cubicBezTo>
                      <a:pt x="-3708" y="51460"/>
                      <a:pt x="-3625" y="112985"/>
                      <a:pt x="10999" y="130537"/>
                    </a:cubicBezTo>
                    <a:cubicBezTo>
                      <a:pt x="37834" y="162738"/>
                      <a:pt x="225934" y="127070"/>
                      <a:pt x="214262" y="55943"/>
                    </a:cubicBezTo>
                    <a:cubicBezTo>
                      <a:pt x="201296" y="-23082"/>
                      <a:pt x="96781" y="59677"/>
                      <a:pt x="96781" y="59677"/>
                    </a:cubicBezTo>
                    <a:cubicBezTo>
                      <a:pt x="96781" y="59677"/>
                      <a:pt x="103404" y="35414"/>
                      <a:pt x="107970" y="14922"/>
                    </a:cubicBezTo>
                    <a:cubicBezTo>
                      <a:pt x="72480" y="13081"/>
                      <a:pt x="43759" y="4140"/>
                      <a:pt x="10999" y="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7" name="Google Shape;187;p4"/>
              <p:cNvSpPr/>
              <p:nvPr/>
            </p:nvSpPr>
            <p:spPr>
              <a:xfrm>
                <a:off x="1823915" y="3883532"/>
                <a:ext cx="296108" cy="246168"/>
              </a:xfrm>
              <a:custGeom>
                <a:rect b="b" l="l" r="r" t="t"/>
                <a:pathLst>
                  <a:path extrusionOk="0" h="246168" w="296108">
                    <a:moveTo>
                      <a:pt x="143003" y="245853"/>
                    </a:moveTo>
                    <a:cubicBezTo>
                      <a:pt x="87358" y="237090"/>
                      <a:pt x="-66153" y="59010"/>
                      <a:pt x="32094" y="5150"/>
                    </a:cubicBezTo>
                    <a:cubicBezTo>
                      <a:pt x="94108" y="-28854"/>
                      <a:pt x="163349" y="116669"/>
                      <a:pt x="163349" y="116669"/>
                    </a:cubicBezTo>
                    <a:cubicBezTo>
                      <a:pt x="163349" y="116669"/>
                      <a:pt x="191276" y="-38824"/>
                      <a:pt x="275426" y="22955"/>
                    </a:cubicBezTo>
                    <a:cubicBezTo>
                      <a:pt x="351163" y="78562"/>
                      <a:pt x="198648" y="254616"/>
                      <a:pt x="143003" y="245853"/>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88" name="Google Shape;188;p4"/>
              <p:cNvSpPr/>
              <p:nvPr/>
            </p:nvSpPr>
            <p:spPr>
              <a:xfrm>
                <a:off x="1624615" y="3699711"/>
                <a:ext cx="212585" cy="94711"/>
              </a:xfrm>
              <a:custGeom>
                <a:rect b="b" l="l" r="r" t="t"/>
                <a:pathLst>
                  <a:path extrusionOk="0" h="94711" w="212585">
                    <a:moveTo>
                      <a:pt x="83915" y="1468"/>
                    </a:moveTo>
                    <a:cubicBezTo>
                      <a:pt x="55397" y="4357"/>
                      <a:pt x="28118" y="16626"/>
                      <a:pt x="0" y="23846"/>
                    </a:cubicBezTo>
                    <a:cubicBezTo>
                      <a:pt x="44698" y="64117"/>
                      <a:pt x="90742" y="94705"/>
                      <a:pt x="117481" y="94712"/>
                    </a:cubicBezTo>
                    <a:cubicBezTo>
                      <a:pt x="143986" y="94705"/>
                      <a:pt x="180054" y="55697"/>
                      <a:pt x="212585" y="7063"/>
                    </a:cubicBezTo>
                    <a:cubicBezTo>
                      <a:pt x="168840" y="6015"/>
                      <a:pt x="133985" y="-3605"/>
                      <a:pt x="83915" y="1468"/>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89" name="Google Shape;189;p4"/>
              <p:cNvGrpSpPr/>
              <p:nvPr/>
            </p:nvGrpSpPr>
            <p:grpSpPr>
              <a:xfrm>
                <a:off x="850749" y="3479411"/>
                <a:ext cx="1959550" cy="1762297"/>
                <a:chOff x="850749" y="3479411"/>
                <a:chExt cx="1959550" cy="1762297"/>
              </a:xfrm>
            </p:grpSpPr>
            <p:sp>
              <p:nvSpPr>
                <p:cNvPr id="190" name="Google Shape;190;p4"/>
                <p:cNvSpPr/>
                <p:nvPr/>
              </p:nvSpPr>
              <p:spPr>
                <a:xfrm>
                  <a:off x="850749" y="3479411"/>
                  <a:ext cx="1959550" cy="1762297"/>
                </a:xfrm>
                <a:custGeom>
                  <a:rect b="b" l="l" r="r" t="t"/>
                  <a:pathLst>
                    <a:path extrusionOk="0" h="1762297" w="1959550">
                      <a:moveTo>
                        <a:pt x="12507" y="1762298"/>
                      </a:moveTo>
                      <a:cubicBezTo>
                        <a:pt x="12507" y="1762298"/>
                        <a:pt x="-84648" y="876981"/>
                        <a:pt x="262602" y="563335"/>
                      </a:cubicBezTo>
                      <a:cubicBezTo>
                        <a:pt x="422400" y="419000"/>
                        <a:pt x="638052" y="250356"/>
                        <a:pt x="863204" y="227547"/>
                      </a:cubicBezTo>
                      <a:cubicBezTo>
                        <a:pt x="1127307" y="200795"/>
                        <a:pt x="1286590" y="274760"/>
                        <a:pt x="1519483" y="285681"/>
                      </a:cubicBezTo>
                      <a:cubicBezTo>
                        <a:pt x="1804776" y="299061"/>
                        <a:pt x="1774010" y="122150"/>
                        <a:pt x="1774010" y="122150"/>
                      </a:cubicBezTo>
                      <a:cubicBezTo>
                        <a:pt x="1774010" y="122150"/>
                        <a:pt x="1708783" y="89593"/>
                        <a:pt x="1721115" y="42311"/>
                      </a:cubicBezTo>
                      <a:cubicBezTo>
                        <a:pt x="1734951" y="-10781"/>
                        <a:pt x="1864129" y="-64889"/>
                        <a:pt x="1944749" y="222029"/>
                      </a:cubicBezTo>
                      <a:cubicBezTo>
                        <a:pt x="1974041" y="326277"/>
                        <a:pt x="1956331" y="542355"/>
                        <a:pt x="1922359" y="612618"/>
                      </a:cubicBezTo>
                      <a:cubicBezTo>
                        <a:pt x="1814783" y="835109"/>
                        <a:pt x="1527789" y="920599"/>
                        <a:pt x="1527789" y="920599"/>
                      </a:cubicBezTo>
                      <a:cubicBezTo>
                        <a:pt x="1527789" y="920599"/>
                        <a:pt x="1664180" y="1072790"/>
                        <a:pt x="1729878" y="1313245"/>
                      </a:cubicBezTo>
                      <a:cubicBezTo>
                        <a:pt x="1775159" y="1478967"/>
                        <a:pt x="1761031" y="1727379"/>
                        <a:pt x="1761031" y="1727379"/>
                      </a:cubicBezTo>
                      <a:cubicBezTo>
                        <a:pt x="1761031" y="1727379"/>
                        <a:pt x="1563641" y="1428885"/>
                        <a:pt x="762614" y="1441909"/>
                      </a:cubicBezTo>
                      <a:cubicBezTo>
                        <a:pt x="348676" y="1448640"/>
                        <a:pt x="12507" y="1762298"/>
                        <a:pt x="12507" y="1762298"/>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1" name="Google Shape;191;p4"/>
                <p:cNvSpPr/>
                <p:nvPr/>
              </p:nvSpPr>
              <p:spPr>
                <a:xfrm>
                  <a:off x="2145988" y="4154703"/>
                  <a:ext cx="239204" cy="253885"/>
                </a:xfrm>
                <a:custGeom>
                  <a:rect b="b" l="l" r="r" t="t"/>
                  <a:pathLst>
                    <a:path extrusionOk="0" h="253885" w="239204">
                      <a:moveTo>
                        <a:pt x="239205" y="253886"/>
                      </a:moveTo>
                      <a:cubicBezTo>
                        <a:pt x="239205" y="253886"/>
                        <a:pt x="183305" y="190208"/>
                        <a:pt x="121336" y="120142"/>
                      </a:cubicBezTo>
                      <a:cubicBezTo>
                        <a:pt x="59373" y="50070"/>
                        <a:pt x="0" y="0"/>
                        <a:pt x="0"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92" name="Google Shape;192;p4"/>
            <p:cNvSpPr/>
            <p:nvPr/>
          </p:nvSpPr>
          <p:spPr>
            <a:xfrm>
              <a:off x="1454042" y="4804917"/>
              <a:ext cx="524643" cy="330860"/>
            </a:xfrm>
            <a:custGeom>
              <a:rect b="b" l="l" r="r" t="t"/>
              <a:pathLst>
                <a:path extrusionOk="0" h="330860" w="524643">
                  <a:moveTo>
                    <a:pt x="0" y="165430"/>
                  </a:moveTo>
                  <a:cubicBezTo>
                    <a:pt x="0" y="74066"/>
                    <a:pt x="117443" y="0"/>
                    <a:pt x="262325" y="0"/>
                  </a:cubicBezTo>
                  <a:cubicBezTo>
                    <a:pt x="407200" y="0"/>
                    <a:pt x="524643" y="74066"/>
                    <a:pt x="524643" y="165430"/>
                  </a:cubicBezTo>
                  <a:cubicBezTo>
                    <a:pt x="524643" y="256794"/>
                    <a:pt x="407200" y="330860"/>
                    <a:pt x="262325" y="330860"/>
                  </a:cubicBezTo>
                  <a:cubicBezTo>
                    <a:pt x="117443" y="330860"/>
                    <a:pt x="0" y="256794"/>
                    <a:pt x="0" y="165430"/>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93" name="Google Shape;193;p4"/>
            <p:cNvGrpSpPr/>
            <p:nvPr/>
          </p:nvGrpSpPr>
          <p:grpSpPr>
            <a:xfrm>
              <a:off x="287665" y="5430543"/>
              <a:ext cx="2844547" cy="774428"/>
              <a:chOff x="287665" y="5430543"/>
              <a:chExt cx="2844547" cy="774428"/>
            </a:xfrm>
          </p:grpSpPr>
          <p:sp>
            <p:nvSpPr>
              <p:cNvPr id="194" name="Google Shape;194;p4"/>
              <p:cNvSpPr/>
              <p:nvPr/>
            </p:nvSpPr>
            <p:spPr>
              <a:xfrm>
                <a:off x="2648813" y="5430543"/>
                <a:ext cx="302253" cy="429244"/>
              </a:xfrm>
              <a:custGeom>
                <a:rect b="b" l="l" r="r" t="t"/>
                <a:pathLst>
                  <a:path extrusionOk="0" h="429244" w="302253">
                    <a:moveTo>
                      <a:pt x="151124" y="78"/>
                    </a:moveTo>
                    <a:cubicBezTo>
                      <a:pt x="234594" y="3240"/>
                      <a:pt x="302254" y="101856"/>
                      <a:pt x="302254" y="220347"/>
                    </a:cubicBezTo>
                    <a:cubicBezTo>
                      <a:pt x="302254" y="338838"/>
                      <a:pt x="234594" y="432329"/>
                      <a:pt x="151124" y="429166"/>
                    </a:cubicBezTo>
                    <a:cubicBezTo>
                      <a:pt x="67659" y="426010"/>
                      <a:pt x="0" y="327395"/>
                      <a:pt x="0" y="208904"/>
                    </a:cubicBezTo>
                    <a:cubicBezTo>
                      <a:pt x="0" y="90413"/>
                      <a:pt x="67659" y="-3084"/>
                      <a:pt x="151124" y="78"/>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5" name="Google Shape;195;p4"/>
              <p:cNvSpPr/>
              <p:nvPr/>
            </p:nvSpPr>
            <p:spPr>
              <a:xfrm>
                <a:off x="539203" y="5447536"/>
                <a:ext cx="302254" cy="429244"/>
              </a:xfrm>
              <a:custGeom>
                <a:rect b="b" l="l" r="r" t="t"/>
                <a:pathLst>
                  <a:path extrusionOk="0" h="429244" w="302254">
                    <a:moveTo>
                      <a:pt x="151131" y="78"/>
                    </a:moveTo>
                    <a:cubicBezTo>
                      <a:pt x="234595" y="3240"/>
                      <a:pt x="302254" y="101855"/>
                      <a:pt x="302254" y="220347"/>
                    </a:cubicBezTo>
                    <a:cubicBezTo>
                      <a:pt x="302254" y="338837"/>
                      <a:pt x="234595" y="432329"/>
                      <a:pt x="151131" y="429166"/>
                    </a:cubicBezTo>
                    <a:cubicBezTo>
                      <a:pt x="67662" y="426004"/>
                      <a:pt x="0" y="327389"/>
                      <a:pt x="0" y="208897"/>
                    </a:cubicBezTo>
                    <a:cubicBezTo>
                      <a:pt x="0" y="90407"/>
                      <a:pt x="67662" y="-3085"/>
                      <a:pt x="151131" y="78"/>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6" name="Google Shape;196;p4"/>
              <p:cNvSpPr/>
              <p:nvPr/>
            </p:nvSpPr>
            <p:spPr>
              <a:xfrm>
                <a:off x="287665" y="5642448"/>
                <a:ext cx="2844547" cy="312172"/>
              </a:xfrm>
              <a:custGeom>
                <a:rect b="b" l="l" r="r" t="t"/>
                <a:pathLst>
                  <a:path extrusionOk="0" h="312172" w="2844547">
                    <a:moveTo>
                      <a:pt x="5602" y="50530"/>
                    </a:moveTo>
                    <a:cubicBezTo>
                      <a:pt x="-20476" y="119548"/>
                      <a:pt x="50076" y="151876"/>
                      <a:pt x="102124" y="109763"/>
                    </a:cubicBezTo>
                    <a:cubicBezTo>
                      <a:pt x="159138" y="63630"/>
                      <a:pt x="200423" y="-9242"/>
                      <a:pt x="292612" y="968"/>
                    </a:cubicBezTo>
                    <a:cubicBezTo>
                      <a:pt x="473839" y="21047"/>
                      <a:pt x="715056" y="156924"/>
                      <a:pt x="889815" y="230781"/>
                    </a:cubicBezTo>
                    <a:cubicBezTo>
                      <a:pt x="1209499" y="365884"/>
                      <a:pt x="1765911" y="315909"/>
                      <a:pt x="2088237" y="203622"/>
                    </a:cubicBezTo>
                    <a:cubicBezTo>
                      <a:pt x="2235176" y="152428"/>
                      <a:pt x="2403648" y="87963"/>
                      <a:pt x="2542231" y="15396"/>
                    </a:cubicBezTo>
                    <a:cubicBezTo>
                      <a:pt x="2678375" y="-55896"/>
                      <a:pt x="2707788" y="266195"/>
                      <a:pt x="2844548" y="15581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 name="Google Shape;197;p4"/>
              <p:cNvSpPr/>
              <p:nvPr/>
            </p:nvSpPr>
            <p:spPr>
              <a:xfrm>
                <a:off x="608705" y="5621826"/>
                <a:ext cx="489829" cy="434441"/>
              </a:xfrm>
              <a:custGeom>
                <a:rect b="b" l="l" r="r" t="t"/>
                <a:pathLst>
                  <a:path extrusionOk="0" h="434441" w="489829">
                    <a:moveTo>
                      <a:pt x="397954" y="83610"/>
                    </a:moveTo>
                    <a:cubicBezTo>
                      <a:pt x="352863" y="67780"/>
                      <a:pt x="305066" y="76924"/>
                      <a:pt x="269608" y="103708"/>
                    </a:cubicBezTo>
                    <a:cubicBezTo>
                      <a:pt x="258667" y="60630"/>
                      <a:pt x="227082" y="23622"/>
                      <a:pt x="181990" y="7791"/>
                    </a:cubicBezTo>
                    <a:cubicBezTo>
                      <a:pt x="110426" y="-17336"/>
                      <a:pt x="32042" y="20320"/>
                      <a:pt x="6916" y="91878"/>
                    </a:cubicBezTo>
                    <a:cubicBezTo>
                      <a:pt x="-38361" y="220840"/>
                      <a:pt x="153492" y="434441"/>
                      <a:pt x="153492" y="434441"/>
                    </a:cubicBezTo>
                    <a:cubicBezTo>
                      <a:pt x="153492" y="434441"/>
                      <a:pt x="436378" y="388747"/>
                      <a:pt x="482041" y="258686"/>
                    </a:cubicBezTo>
                    <a:cubicBezTo>
                      <a:pt x="507161" y="187122"/>
                      <a:pt x="469512" y="108737"/>
                      <a:pt x="397954" y="83610"/>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 name="Google Shape;198;p4"/>
              <p:cNvSpPr/>
              <p:nvPr/>
            </p:nvSpPr>
            <p:spPr>
              <a:xfrm>
                <a:off x="1177705" y="5784060"/>
                <a:ext cx="502606" cy="420911"/>
              </a:xfrm>
              <a:custGeom>
                <a:rect b="b" l="l" r="r" t="t"/>
                <a:pathLst>
                  <a:path extrusionOk="0" h="420911" w="502606">
                    <a:moveTo>
                      <a:pt x="377206" y="20423"/>
                    </a:moveTo>
                    <a:cubicBezTo>
                      <a:pt x="329594" y="16270"/>
                      <a:pt x="285557" y="36978"/>
                      <a:pt x="257852" y="71719"/>
                    </a:cubicBezTo>
                    <a:cubicBezTo>
                      <a:pt x="236566" y="32698"/>
                      <a:pt x="196790" y="4682"/>
                      <a:pt x="149184" y="529"/>
                    </a:cubicBezTo>
                    <a:cubicBezTo>
                      <a:pt x="73625" y="-6069"/>
                      <a:pt x="7020" y="49849"/>
                      <a:pt x="429" y="125402"/>
                    </a:cubicBezTo>
                    <a:cubicBezTo>
                      <a:pt x="-11452" y="261565"/>
                      <a:pt x="227378" y="420912"/>
                      <a:pt x="227378" y="420912"/>
                    </a:cubicBezTo>
                    <a:cubicBezTo>
                      <a:pt x="227378" y="420912"/>
                      <a:pt x="490097" y="306497"/>
                      <a:pt x="502079" y="169172"/>
                    </a:cubicBezTo>
                    <a:cubicBezTo>
                      <a:pt x="508670" y="93620"/>
                      <a:pt x="452758" y="27015"/>
                      <a:pt x="377206" y="20423"/>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9" name="Google Shape;199;p4"/>
              <p:cNvSpPr/>
              <p:nvPr/>
            </p:nvSpPr>
            <p:spPr>
              <a:xfrm>
                <a:off x="1767407" y="5729667"/>
                <a:ext cx="503556" cy="412452"/>
              </a:xfrm>
              <a:custGeom>
                <a:rect b="b" l="l" r="r" t="t"/>
                <a:pathLst>
                  <a:path extrusionOk="0" h="412452" w="503556">
                    <a:moveTo>
                      <a:pt x="365672" y="1"/>
                    </a:moveTo>
                    <a:cubicBezTo>
                      <a:pt x="317882" y="192"/>
                      <a:pt x="275909" y="24817"/>
                      <a:pt x="251474" y="61939"/>
                    </a:cubicBezTo>
                    <a:cubicBezTo>
                      <a:pt x="226734" y="25014"/>
                      <a:pt x="184583" y="725"/>
                      <a:pt x="136786" y="909"/>
                    </a:cubicBezTo>
                    <a:cubicBezTo>
                      <a:pt x="60948" y="1214"/>
                      <a:pt x="-297" y="62949"/>
                      <a:pt x="1" y="138793"/>
                    </a:cubicBezTo>
                    <a:cubicBezTo>
                      <a:pt x="547" y="275470"/>
                      <a:pt x="252871" y="412453"/>
                      <a:pt x="252871" y="412453"/>
                    </a:cubicBezTo>
                    <a:cubicBezTo>
                      <a:pt x="252871" y="412453"/>
                      <a:pt x="504102" y="274632"/>
                      <a:pt x="503556" y="136787"/>
                    </a:cubicBezTo>
                    <a:cubicBezTo>
                      <a:pt x="503251" y="60949"/>
                      <a:pt x="441517" y="-297"/>
                      <a:pt x="365672" y="1"/>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0" name="Google Shape;200;p4"/>
              <p:cNvSpPr/>
              <p:nvPr/>
            </p:nvSpPr>
            <p:spPr>
              <a:xfrm>
                <a:off x="2377329" y="5605116"/>
                <a:ext cx="500361" cy="426811"/>
              </a:xfrm>
              <a:custGeom>
                <a:rect b="b" l="l" r="r" t="t"/>
                <a:pathLst>
                  <a:path extrusionOk="0" h="426811" w="500361">
                    <a:moveTo>
                      <a:pt x="341283" y="1794"/>
                    </a:moveTo>
                    <a:cubicBezTo>
                      <a:pt x="294109" y="9452"/>
                      <a:pt x="256498" y="40332"/>
                      <a:pt x="238166" y="80819"/>
                    </a:cubicBezTo>
                    <a:cubicBezTo>
                      <a:pt x="207959" y="48212"/>
                      <a:pt x="162525" y="30807"/>
                      <a:pt x="115351" y="38465"/>
                    </a:cubicBezTo>
                    <a:cubicBezTo>
                      <a:pt x="40490" y="50612"/>
                      <a:pt x="-10354" y="121161"/>
                      <a:pt x="1794" y="196027"/>
                    </a:cubicBezTo>
                    <a:cubicBezTo>
                      <a:pt x="23688" y="330939"/>
                      <a:pt x="294319" y="426811"/>
                      <a:pt x="294319" y="426811"/>
                    </a:cubicBezTo>
                    <a:cubicBezTo>
                      <a:pt x="294319" y="426811"/>
                      <a:pt x="520931" y="251424"/>
                      <a:pt x="498846" y="115357"/>
                    </a:cubicBezTo>
                    <a:cubicBezTo>
                      <a:pt x="486692" y="40490"/>
                      <a:pt x="416150" y="-10354"/>
                      <a:pt x="341283" y="1794"/>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1" name="Google Shape;201;p4"/>
              <p:cNvSpPr/>
              <p:nvPr/>
            </p:nvSpPr>
            <p:spPr>
              <a:xfrm>
                <a:off x="741258" y="5761323"/>
                <a:ext cx="143233" cy="236091"/>
              </a:xfrm>
              <a:custGeom>
                <a:rect b="b" l="l" r="r" t="t"/>
                <a:pathLst>
                  <a:path extrusionOk="0" h="236091" w="143233">
                    <a:moveTo>
                      <a:pt x="141119" y="220579"/>
                    </a:moveTo>
                    <a:cubicBezTo>
                      <a:pt x="138960" y="225310"/>
                      <a:pt x="134985" y="228873"/>
                      <a:pt x="129200" y="231260"/>
                    </a:cubicBezTo>
                    <a:cubicBezTo>
                      <a:pt x="123415" y="233648"/>
                      <a:pt x="116671" y="235146"/>
                      <a:pt x="108962" y="235737"/>
                    </a:cubicBezTo>
                    <a:cubicBezTo>
                      <a:pt x="101253" y="236334"/>
                      <a:pt x="93024" y="236175"/>
                      <a:pt x="84286" y="235273"/>
                    </a:cubicBezTo>
                    <a:cubicBezTo>
                      <a:pt x="75549" y="234365"/>
                      <a:pt x="67078" y="233127"/>
                      <a:pt x="58873" y="231546"/>
                    </a:cubicBezTo>
                    <a:cubicBezTo>
                      <a:pt x="50669" y="229971"/>
                      <a:pt x="43081" y="228161"/>
                      <a:pt x="36121" y="226123"/>
                    </a:cubicBezTo>
                    <a:cubicBezTo>
                      <a:pt x="29155" y="224084"/>
                      <a:pt x="23783" y="222199"/>
                      <a:pt x="19999" y="220471"/>
                    </a:cubicBezTo>
                    <a:cubicBezTo>
                      <a:pt x="16405" y="218827"/>
                      <a:pt x="12722" y="216744"/>
                      <a:pt x="8956" y="214217"/>
                    </a:cubicBezTo>
                    <a:cubicBezTo>
                      <a:pt x="5184" y="211696"/>
                      <a:pt x="2498" y="208692"/>
                      <a:pt x="885" y="205212"/>
                    </a:cubicBezTo>
                    <a:cubicBezTo>
                      <a:pt x="-112" y="203383"/>
                      <a:pt x="-264" y="200221"/>
                      <a:pt x="415" y="195725"/>
                    </a:cubicBezTo>
                    <a:cubicBezTo>
                      <a:pt x="1095" y="191236"/>
                      <a:pt x="2174" y="186003"/>
                      <a:pt x="3641" y="180041"/>
                    </a:cubicBezTo>
                    <a:cubicBezTo>
                      <a:pt x="5108" y="174072"/>
                      <a:pt x="6911" y="167747"/>
                      <a:pt x="9058" y="161061"/>
                    </a:cubicBezTo>
                    <a:cubicBezTo>
                      <a:pt x="11198" y="154374"/>
                      <a:pt x="13414" y="147891"/>
                      <a:pt x="15713" y="141617"/>
                    </a:cubicBezTo>
                    <a:cubicBezTo>
                      <a:pt x="18005" y="135343"/>
                      <a:pt x="20183" y="129590"/>
                      <a:pt x="22234" y="124351"/>
                    </a:cubicBezTo>
                    <a:cubicBezTo>
                      <a:pt x="24285" y="119106"/>
                      <a:pt x="25961" y="115068"/>
                      <a:pt x="27257" y="112229"/>
                    </a:cubicBezTo>
                    <a:cubicBezTo>
                      <a:pt x="29422" y="107499"/>
                      <a:pt x="32184" y="101834"/>
                      <a:pt x="35537" y="95243"/>
                    </a:cubicBezTo>
                    <a:cubicBezTo>
                      <a:pt x="38896" y="88658"/>
                      <a:pt x="42611" y="81661"/>
                      <a:pt x="46681" y="74250"/>
                    </a:cubicBezTo>
                    <a:cubicBezTo>
                      <a:pt x="50752" y="66846"/>
                      <a:pt x="55082" y="59384"/>
                      <a:pt x="59661" y="51866"/>
                    </a:cubicBezTo>
                    <a:cubicBezTo>
                      <a:pt x="64239" y="44348"/>
                      <a:pt x="68767" y="37325"/>
                      <a:pt x="73244" y="30784"/>
                    </a:cubicBezTo>
                    <a:cubicBezTo>
                      <a:pt x="77720" y="24250"/>
                      <a:pt x="82153" y="18554"/>
                      <a:pt x="86547" y="13697"/>
                    </a:cubicBezTo>
                    <a:cubicBezTo>
                      <a:pt x="90941" y="8845"/>
                      <a:pt x="94916" y="5283"/>
                      <a:pt x="98472" y="3016"/>
                    </a:cubicBezTo>
                    <a:cubicBezTo>
                      <a:pt x="104403" y="-451"/>
                      <a:pt x="110112" y="-928"/>
                      <a:pt x="115604" y="1581"/>
                    </a:cubicBezTo>
                    <a:cubicBezTo>
                      <a:pt x="119389" y="3308"/>
                      <a:pt x="122024" y="6057"/>
                      <a:pt x="123504" y="9823"/>
                    </a:cubicBezTo>
                    <a:cubicBezTo>
                      <a:pt x="124983" y="13595"/>
                      <a:pt x="125599" y="17881"/>
                      <a:pt x="125352" y="22682"/>
                    </a:cubicBezTo>
                    <a:cubicBezTo>
                      <a:pt x="125098" y="27489"/>
                      <a:pt x="124253" y="32594"/>
                      <a:pt x="122812" y="37998"/>
                    </a:cubicBezTo>
                    <a:cubicBezTo>
                      <a:pt x="121370" y="43402"/>
                      <a:pt x="119713" y="48653"/>
                      <a:pt x="117840" y="53746"/>
                    </a:cubicBezTo>
                    <a:cubicBezTo>
                      <a:pt x="115973" y="58845"/>
                      <a:pt x="114080" y="63474"/>
                      <a:pt x="112182" y="67640"/>
                    </a:cubicBezTo>
                    <a:cubicBezTo>
                      <a:pt x="110277" y="71799"/>
                      <a:pt x="108759" y="75114"/>
                      <a:pt x="107635" y="77578"/>
                    </a:cubicBezTo>
                    <a:cubicBezTo>
                      <a:pt x="100885" y="92341"/>
                      <a:pt x="93868" y="106806"/>
                      <a:pt x="86591" y="120986"/>
                    </a:cubicBezTo>
                    <a:cubicBezTo>
                      <a:pt x="79308" y="135165"/>
                      <a:pt x="72291" y="149637"/>
                      <a:pt x="65541" y="164401"/>
                    </a:cubicBezTo>
                    <a:lnTo>
                      <a:pt x="60480" y="175469"/>
                    </a:lnTo>
                    <a:cubicBezTo>
                      <a:pt x="70208" y="176714"/>
                      <a:pt x="80629" y="178447"/>
                      <a:pt x="91741" y="180670"/>
                    </a:cubicBezTo>
                    <a:cubicBezTo>
                      <a:pt x="102860" y="182886"/>
                      <a:pt x="112956" y="186074"/>
                      <a:pt x="122043" y="190226"/>
                    </a:cubicBezTo>
                    <a:cubicBezTo>
                      <a:pt x="125263" y="191700"/>
                      <a:pt x="128438" y="193382"/>
                      <a:pt x="131581" y="195275"/>
                    </a:cubicBezTo>
                    <a:cubicBezTo>
                      <a:pt x="134718" y="197167"/>
                      <a:pt x="137283" y="199313"/>
                      <a:pt x="139277" y="201713"/>
                    </a:cubicBezTo>
                    <a:cubicBezTo>
                      <a:pt x="141271" y="204107"/>
                      <a:pt x="142528" y="206863"/>
                      <a:pt x="143055" y="209962"/>
                    </a:cubicBezTo>
                    <a:cubicBezTo>
                      <a:pt x="143582" y="213061"/>
                      <a:pt x="142941" y="216604"/>
                      <a:pt x="141119" y="22057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 name="Google Shape;202;p4"/>
              <p:cNvSpPr/>
              <p:nvPr/>
            </p:nvSpPr>
            <p:spPr>
              <a:xfrm>
                <a:off x="1345166" y="5898676"/>
                <a:ext cx="154140" cy="242771"/>
              </a:xfrm>
              <a:custGeom>
                <a:rect b="b" l="l" r="r" t="t"/>
                <a:pathLst>
                  <a:path extrusionOk="0" h="242771" w="154140">
                    <a:moveTo>
                      <a:pt x="69238" y="242681"/>
                    </a:moveTo>
                    <a:cubicBezTo>
                      <a:pt x="56557" y="242078"/>
                      <a:pt x="45686" y="238383"/>
                      <a:pt x="36631" y="231601"/>
                    </a:cubicBezTo>
                    <a:cubicBezTo>
                      <a:pt x="27582" y="224812"/>
                      <a:pt x="20242" y="215923"/>
                      <a:pt x="14616" y="204924"/>
                    </a:cubicBezTo>
                    <a:cubicBezTo>
                      <a:pt x="8996" y="193926"/>
                      <a:pt x="5008" y="181283"/>
                      <a:pt x="2671" y="167009"/>
                    </a:cubicBezTo>
                    <a:cubicBezTo>
                      <a:pt x="328" y="152727"/>
                      <a:pt x="-472" y="137792"/>
                      <a:pt x="265" y="122197"/>
                    </a:cubicBezTo>
                    <a:cubicBezTo>
                      <a:pt x="957" y="107649"/>
                      <a:pt x="3275" y="92961"/>
                      <a:pt x="7205" y="78147"/>
                    </a:cubicBezTo>
                    <a:cubicBezTo>
                      <a:pt x="11142" y="63332"/>
                      <a:pt x="16718" y="50054"/>
                      <a:pt x="23944" y="38313"/>
                    </a:cubicBezTo>
                    <a:cubicBezTo>
                      <a:pt x="31170" y="26572"/>
                      <a:pt x="40060" y="17098"/>
                      <a:pt x="50614" y="9890"/>
                    </a:cubicBezTo>
                    <a:cubicBezTo>
                      <a:pt x="61168" y="2683"/>
                      <a:pt x="73512" y="-587"/>
                      <a:pt x="87647" y="86"/>
                    </a:cubicBezTo>
                    <a:cubicBezTo>
                      <a:pt x="101369" y="740"/>
                      <a:pt x="112679" y="4975"/>
                      <a:pt x="121575" y="12792"/>
                    </a:cubicBezTo>
                    <a:cubicBezTo>
                      <a:pt x="130478" y="20616"/>
                      <a:pt x="137406" y="30528"/>
                      <a:pt x="142352" y="42536"/>
                    </a:cubicBezTo>
                    <a:cubicBezTo>
                      <a:pt x="147305" y="54544"/>
                      <a:pt x="150626" y="67879"/>
                      <a:pt x="152328" y="82547"/>
                    </a:cubicBezTo>
                    <a:cubicBezTo>
                      <a:pt x="154030" y="97216"/>
                      <a:pt x="154532" y="111820"/>
                      <a:pt x="153839" y="126375"/>
                    </a:cubicBezTo>
                    <a:cubicBezTo>
                      <a:pt x="153065" y="142593"/>
                      <a:pt x="150728" y="157846"/>
                      <a:pt x="146816" y="172139"/>
                    </a:cubicBezTo>
                    <a:cubicBezTo>
                      <a:pt x="142911" y="186433"/>
                      <a:pt x="137418" y="198936"/>
                      <a:pt x="130344" y="209642"/>
                    </a:cubicBezTo>
                    <a:cubicBezTo>
                      <a:pt x="123277" y="220348"/>
                      <a:pt x="114647" y="228692"/>
                      <a:pt x="104468" y="234668"/>
                    </a:cubicBezTo>
                    <a:cubicBezTo>
                      <a:pt x="94283" y="240643"/>
                      <a:pt x="82542" y="243310"/>
                      <a:pt x="69238" y="242681"/>
                    </a:cubicBezTo>
                    <a:close/>
                    <a:moveTo>
                      <a:pt x="81253" y="68856"/>
                    </a:moveTo>
                    <a:cubicBezTo>
                      <a:pt x="77303" y="68666"/>
                      <a:pt x="73848" y="70063"/>
                      <a:pt x="70896" y="73048"/>
                    </a:cubicBezTo>
                    <a:cubicBezTo>
                      <a:pt x="67937" y="76032"/>
                      <a:pt x="65403" y="80026"/>
                      <a:pt x="63295" y="85036"/>
                    </a:cubicBezTo>
                    <a:cubicBezTo>
                      <a:pt x="61180" y="90040"/>
                      <a:pt x="59555" y="95692"/>
                      <a:pt x="58424" y="101991"/>
                    </a:cubicBezTo>
                    <a:cubicBezTo>
                      <a:pt x="57288" y="108290"/>
                      <a:pt x="56570" y="114665"/>
                      <a:pt x="56265" y="121111"/>
                    </a:cubicBezTo>
                    <a:cubicBezTo>
                      <a:pt x="55916" y="128388"/>
                      <a:pt x="56037" y="135684"/>
                      <a:pt x="56627" y="143005"/>
                    </a:cubicBezTo>
                    <a:cubicBezTo>
                      <a:pt x="57218" y="150327"/>
                      <a:pt x="58310" y="156944"/>
                      <a:pt x="59904" y="162849"/>
                    </a:cubicBezTo>
                    <a:cubicBezTo>
                      <a:pt x="61498" y="168761"/>
                      <a:pt x="63619" y="173549"/>
                      <a:pt x="66254" y="177219"/>
                    </a:cubicBezTo>
                    <a:cubicBezTo>
                      <a:pt x="68896" y="180883"/>
                      <a:pt x="72185" y="182814"/>
                      <a:pt x="76134" y="182998"/>
                    </a:cubicBezTo>
                    <a:cubicBezTo>
                      <a:pt x="80713" y="183220"/>
                      <a:pt x="84459" y="181105"/>
                      <a:pt x="87380" y="176660"/>
                    </a:cubicBezTo>
                    <a:cubicBezTo>
                      <a:pt x="90295" y="172216"/>
                      <a:pt x="92689" y="166805"/>
                      <a:pt x="94556" y="160436"/>
                    </a:cubicBezTo>
                    <a:cubicBezTo>
                      <a:pt x="96423" y="154067"/>
                      <a:pt x="97775" y="147463"/>
                      <a:pt x="98620" y="140624"/>
                    </a:cubicBezTo>
                    <a:cubicBezTo>
                      <a:pt x="99471" y="133792"/>
                      <a:pt x="99998" y="128089"/>
                      <a:pt x="100220" y="123511"/>
                    </a:cubicBezTo>
                    <a:cubicBezTo>
                      <a:pt x="100487" y="117898"/>
                      <a:pt x="100404" y="111960"/>
                      <a:pt x="99972" y="105686"/>
                    </a:cubicBezTo>
                    <a:cubicBezTo>
                      <a:pt x="99541" y="99413"/>
                      <a:pt x="98620" y="93590"/>
                      <a:pt x="97210" y="88211"/>
                    </a:cubicBezTo>
                    <a:cubicBezTo>
                      <a:pt x="95794" y="82827"/>
                      <a:pt x="93826" y="78305"/>
                      <a:pt x="91292" y="74641"/>
                    </a:cubicBezTo>
                    <a:cubicBezTo>
                      <a:pt x="88752" y="70984"/>
                      <a:pt x="85412" y="69053"/>
                      <a:pt x="81253" y="68856"/>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 name="Google Shape;203;p4"/>
              <p:cNvSpPr/>
              <p:nvPr/>
            </p:nvSpPr>
            <p:spPr>
              <a:xfrm>
                <a:off x="1941938" y="5818589"/>
                <a:ext cx="156162" cy="239990"/>
              </a:xfrm>
              <a:custGeom>
                <a:rect b="b" l="l" r="r" t="t"/>
                <a:pathLst>
                  <a:path extrusionOk="0" h="239990" w="156162">
                    <a:moveTo>
                      <a:pt x="155580" y="24934"/>
                    </a:moveTo>
                    <a:cubicBezTo>
                      <a:pt x="156387" y="32389"/>
                      <a:pt x="156355" y="40816"/>
                      <a:pt x="155485" y="50226"/>
                    </a:cubicBezTo>
                    <a:cubicBezTo>
                      <a:pt x="154615" y="59630"/>
                      <a:pt x="153301" y="69251"/>
                      <a:pt x="151536" y="79068"/>
                    </a:cubicBezTo>
                    <a:cubicBezTo>
                      <a:pt x="149770" y="88892"/>
                      <a:pt x="147770" y="98473"/>
                      <a:pt x="145535" y="107821"/>
                    </a:cubicBezTo>
                    <a:cubicBezTo>
                      <a:pt x="143300" y="117168"/>
                      <a:pt x="141331" y="125594"/>
                      <a:pt x="139629" y="133107"/>
                    </a:cubicBezTo>
                    <a:cubicBezTo>
                      <a:pt x="138467" y="137837"/>
                      <a:pt x="137267" y="143673"/>
                      <a:pt x="136029" y="150607"/>
                    </a:cubicBezTo>
                    <a:cubicBezTo>
                      <a:pt x="134791" y="157548"/>
                      <a:pt x="133279" y="164882"/>
                      <a:pt x="131495" y="172610"/>
                    </a:cubicBezTo>
                    <a:cubicBezTo>
                      <a:pt x="129717" y="180338"/>
                      <a:pt x="127672" y="188091"/>
                      <a:pt x="125374" y="195876"/>
                    </a:cubicBezTo>
                    <a:cubicBezTo>
                      <a:pt x="123075" y="203661"/>
                      <a:pt x="120382" y="210703"/>
                      <a:pt x="117296" y="217003"/>
                    </a:cubicBezTo>
                    <a:cubicBezTo>
                      <a:pt x="114204" y="223302"/>
                      <a:pt x="110642" y="228554"/>
                      <a:pt x="106590" y="232763"/>
                    </a:cubicBezTo>
                    <a:cubicBezTo>
                      <a:pt x="102545" y="236967"/>
                      <a:pt x="97935" y="239348"/>
                      <a:pt x="92766" y="239907"/>
                    </a:cubicBezTo>
                    <a:cubicBezTo>
                      <a:pt x="88417" y="240377"/>
                      <a:pt x="84016" y="238866"/>
                      <a:pt x="79558" y="235367"/>
                    </a:cubicBezTo>
                    <a:cubicBezTo>
                      <a:pt x="75094" y="231874"/>
                      <a:pt x="70725" y="227264"/>
                      <a:pt x="66446" y="221555"/>
                    </a:cubicBezTo>
                    <a:cubicBezTo>
                      <a:pt x="62166" y="215841"/>
                      <a:pt x="58013" y="209383"/>
                      <a:pt x="53993" y="202175"/>
                    </a:cubicBezTo>
                    <a:cubicBezTo>
                      <a:pt x="49967" y="194968"/>
                      <a:pt x="46272" y="187882"/>
                      <a:pt x="42900" y="180922"/>
                    </a:cubicBezTo>
                    <a:cubicBezTo>
                      <a:pt x="39534" y="173956"/>
                      <a:pt x="36632" y="167466"/>
                      <a:pt x="34207" y="161453"/>
                    </a:cubicBezTo>
                    <a:cubicBezTo>
                      <a:pt x="31775" y="155433"/>
                      <a:pt x="29971" y="150817"/>
                      <a:pt x="28784" y="147591"/>
                    </a:cubicBezTo>
                    <a:cubicBezTo>
                      <a:pt x="22904" y="131900"/>
                      <a:pt x="17208" y="116031"/>
                      <a:pt x="11709" y="99978"/>
                    </a:cubicBezTo>
                    <a:cubicBezTo>
                      <a:pt x="6210" y="83932"/>
                      <a:pt x="2565" y="67632"/>
                      <a:pt x="774" y="51077"/>
                    </a:cubicBezTo>
                    <a:cubicBezTo>
                      <a:pt x="329" y="46937"/>
                      <a:pt x="69" y="42625"/>
                      <a:pt x="5" y="38129"/>
                    </a:cubicBezTo>
                    <a:cubicBezTo>
                      <a:pt x="-64" y="33640"/>
                      <a:pt x="533" y="29436"/>
                      <a:pt x="1783" y="25538"/>
                    </a:cubicBezTo>
                    <a:cubicBezTo>
                      <a:pt x="3035" y="21632"/>
                      <a:pt x="5035" y="18330"/>
                      <a:pt x="7778" y="15625"/>
                    </a:cubicBezTo>
                    <a:cubicBezTo>
                      <a:pt x="10521" y="12920"/>
                      <a:pt x="14585" y="11275"/>
                      <a:pt x="19964" y="10697"/>
                    </a:cubicBezTo>
                    <a:cubicBezTo>
                      <a:pt x="24517" y="10209"/>
                      <a:pt x="28981" y="12285"/>
                      <a:pt x="33356" y="16946"/>
                    </a:cubicBezTo>
                    <a:cubicBezTo>
                      <a:pt x="37731" y="21601"/>
                      <a:pt x="41903" y="27798"/>
                      <a:pt x="45884" y="35532"/>
                    </a:cubicBezTo>
                    <a:cubicBezTo>
                      <a:pt x="49859" y="43267"/>
                      <a:pt x="53676" y="51960"/>
                      <a:pt x="57333" y="61612"/>
                    </a:cubicBezTo>
                    <a:cubicBezTo>
                      <a:pt x="60991" y="71264"/>
                      <a:pt x="64483" y="80776"/>
                      <a:pt x="67798" y="90155"/>
                    </a:cubicBezTo>
                    <a:cubicBezTo>
                      <a:pt x="71113" y="99528"/>
                      <a:pt x="74256" y="108297"/>
                      <a:pt x="77228" y="116457"/>
                    </a:cubicBezTo>
                    <a:cubicBezTo>
                      <a:pt x="80206" y="124610"/>
                      <a:pt x="82994" y="131062"/>
                      <a:pt x="85604" y="135805"/>
                    </a:cubicBezTo>
                    <a:cubicBezTo>
                      <a:pt x="86397" y="131532"/>
                      <a:pt x="87553" y="125283"/>
                      <a:pt x="89071" y="117060"/>
                    </a:cubicBezTo>
                    <a:cubicBezTo>
                      <a:pt x="90588" y="108837"/>
                      <a:pt x="92442" y="99794"/>
                      <a:pt x="94620" y="89926"/>
                    </a:cubicBezTo>
                    <a:cubicBezTo>
                      <a:pt x="96799" y="80059"/>
                      <a:pt x="99262" y="69905"/>
                      <a:pt x="102006" y="59453"/>
                    </a:cubicBezTo>
                    <a:cubicBezTo>
                      <a:pt x="104749" y="49007"/>
                      <a:pt x="107797" y="39463"/>
                      <a:pt x="111156" y="30833"/>
                    </a:cubicBezTo>
                    <a:cubicBezTo>
                      <a:pt x="114515" y="22204"/>
                      <a:pt x="118192" y="15054"/>
                      <a:pt x="122186" y="9389"/>
                    </a:cubicBezTo>
                    <a:cubicBezTo>
                      <a:pt x="126180" y="3725"/>
                      <a:pt x="130555" y="633"/>
                      <a:pt x="135318" y="118"/>
                    </a:cubicBezTo>
                    <a:cubicBezTo>
                      <a:pt x="138836" y="-256"/>
                      <a:pt x="141820" y="258"/>
                      <a:pt x="144277" y="1668"/>
                    </a:cubicBezTo>
                    <a:cubicBezTo>
                      <a:pt x="146729" y="3077"/>
                      <a:pt x="148723" y="5059"/>
                      <a:pt x="150253" y="7612"/>
                    </a:cubicBezTo>
                    <a:cubicBezTo>
                      <a:pt x="151790" y="10170"/>
                      <a:pt x="152977" y="12971"/>
                      <a:pt x="153834" y="16019"/>
                    </a:cubicBezTo>
                    <a:cubicBezTo>
                      <a:pt x="154685" y="19067"/>
                      <a:pt x="155269" y="22039"/>
                      <a:pt x="155580" y="24934"/>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 name="Google Shape;204;p4"/>
              <p:cNvSpPr/>
              <p:nvPr/>
            </p:nvSpPr>
            <p:spPr>
              <a:xfrm>
                <a:off x="2569997" y="5712585"/>
                <a:ext cx="147350" cy="250739"/>
              </a:xfrm>
              <a:custGeom>
                <a:rect b="b" l="l" r="r" t="t"/>
                <a:pathLst>
                  <a:path extrusionOk="0" h="250739" w="147350">
                    <a:moveTo>
                      <a:pt x="147161" y="186272"/>
                    </a:moveTo>
                    <a:cubicBezTo>
                      <a:pt x="147676" y="190190"/>
                      <a:pt x="147142" y="194146"/>
                      <a:pt x="145567" y="198127"/>
                    </a:cubicBezTo>
                    <a:cubicBezTo>
                      <a:pt x="143961" y="201906"/>
                      <a:pt x="139649" y="206668"/>
                      <a:pt x="132639" y="212415"/>
                    </a:cubicBezTo>
                    <a:cubicBezTo>
                      <a:pt x="125622" y="218162"/>
                      <a:pt x="117748" y="223756"/>
                      <a:pt x="109017" y="229205"/>
                    </a:cubicBezTo>
                    <a:cubicBezTo>
                      <a:pt x="100285" y="234653"/>
                      <a:pt x="91776" y="239434"/>
                      <a:pt x="83502" y="243562"/>
                    </a:cubicBezTo>
                    <a:cubicBezTo>
                      <a:pt x="75228" y="247689"/>
                      <a:pt x="69024" y="250020"/>
                      <a:pt x="64897" y="250559"/>
                    </a:cubicBezTo>
                    <a:cubicBezTo>
                      <a:pt x="62008" y="250940"/>
                      <a:pt x="58515" y="250718"/>
                      <a:pt x="54419" y="249886"/>
                    </a:cubicBezTo>
                    <a:cubicBezTo>
                      <a:pt x="50324" y="249061"/>
                      <a:pt x="46177" y="247867"/>
                      <a:pt x="41986" y="246317"/>
                    </a:cubicBezTo>
                    <a:cubicBezTo>
                      <a:pt x="37795" y="244768"/>
                      <a:pt x="33928" y="242863"/>
                      <a:pt x="30378" y="240596"/>
                    </a:cubicBezTo>
                    <a:cubicBezTo>
                      <a:pt x="26829" y="238336"/>
                      <a:pt x="24168" y="236056"/>
                      <a:pt x="22396" y="233770"/>
                    </a:cubicBezTo>
                    <a:cubicBezTo>
                      <a:pt x="21387" y="232437"/>
                      <a:pt x="20231" y="229649"/>
                      <a:pt x="18942" y="225407"/>
                    </a:cubicBezTo>
                    <a:cubicBezTo>
                      <a:pt x="17653" y="221165"/>
                      <a:pt x="16370" y="216193"/>
                      <a:pt x="15100" y="210485"/>
                    </a:cubicBezTo>
                    <a:cubicBezTo>
                      <a:pt x="13830" y="204770"/>
                      <a:pt x="12560" y="198692"/>
                      <a:pt x="11296" y="192248"/>
                    </a:cubicBezTo>
                    <a:cubicBezTo>
                      <a:pt x="10033" y="185802"/>
                      <a:pt x="8864" y="179655"/>
                      <a:pt x="7785" y="173813"/>
                    </a:cubicBezTo>
                    <a:cubicBezTo>
                      <a:pt x="6705" y="167971"/>
                      <a:pt x="5817" y="162790"/>
                      <a:pt x="5118" y="158262"/>
                    </a:cubicBezTo>
                    <a:cubicBezTo>
                      <a:pt x="4420" y="153735"/>
                      <a:pt x="3937" y="150439"/>
                      <a:pt x="3670" y="148375"/>
                    </a:cubicBezTo>
                    <a:cubicBezTo>
                      <a:pt x="2667" y="140743"/>
                      <a:pt x="1778" y="131942"/>
                      <a:pt x="997" y="121966"/>
                    </a:cubicBezTo>
                    <a:cubicBezTo>
                      <a:pt x="216" y="111990"/>
                      <a:pt x="-108" y="101906"/>
                      <a:pt x="32" y="91708"/>
                    </a:cubicBezTo>
                    <a:cubicBezTo>
                      <a:pt x="165" y="81510"/>
                      <a:pt x="1022" y="71636"/>
                      <a:pt x="2610" y="62092"/>
                    </a:cubicBezTo>
                    <a:cubicBezTo>
                      <a:pt x="4191" y="52541"/>
                      <a:pt x="6940" y="44261"/>
                      <a:pt x="10846" y="37244"/>
                    </a:cubicBezTo>
                    <a:cubicBezTo>
                      <a:pt x="12046" y="35193"/>
                      <a:pt x="14681" y="32856"/>
                      <a:pt x="18745" y="30227"/>
                    </a:cubicBezTo>
                    <a:cubicBezTo>
                      <a:pt x="22809" y="27592"/>
                      <a:pt x="27660" y="24963"/>
                      <a:pt x="33299" y="22340"/>
                    </a:cubicBezTo>
                    <a:cubicBezTo>
                      <a:pt x="38938" y="19712"/>
                      <a:pt x="45053" y="17127"/>
                      <a:pt x="51644" y="14587"/>
                    </a:cubicBezTo>
                    <a:cubicBezTo>
                      <a:pt x="58242" y="12041"/>
                      <a:pt x="64611" y="9793"/>
                      <a:pt x="70758" y="7831"/>
                    </a:cubicBezTo>
                    <a:cubicBezTo>
                      <a:pt x="76898" y="5875"/>
                      <a:pt x="82505" y="4199"/>
                      <a:pt x="87573" y="2801"/>
                    </a:cubicBezTo>
                    <a:cubicBezTo>
                      <a:pt x="92634" y="1405"/>
                      <a:pt x="96507" y="528"/>
                      <a:pt x="99193" y="179"/>
                    </a:cubicBezTo>
                    <a:cubicBezTo>
                      <a:pt x="102286" y="-228"/>
                      <a:pt x="105315" y="58"/>
                      <a:pt x="108280" y="1036"/>
                    </a:cubicBezTo>
                    <a:cubicBezTo>
                      <a:pt x="111239" y="2008"/>
                      <a:pt x="113849" y="3506"/>
                      <a:pt x="116103" y="5519"/>
                    </a:cubicBezTo>
                    <a:cubicBezTo>
                      <a:pt x="118364" y="7532"/>
                      <a:pt x="120243" y="9856"/>
                      <a:pt x="121742" y="12498"/>
                    </a:cubicBezTo>
                    <a:cubicBezTo>
                      <a:pt x="123241" y="15133"/>
                      <a:pt x="124193" y="17997"/>
                      <a:pt x="124600" y="21096"/>
                    </a:cubicBezTo>
                    <a:cubicBezTo>
                      <a:pt x="124949" y="23776"/>
                      <a:pt x="124885" y="26093"/>
                      <a:pt x="124409" y="28049"/>
                    </a:cubicBezTo>
                    <a:cubicBezTo>
                      <a:pt x="123926" y="29999"/>
                      <a:pt x="123114" y="32202"/>
                      <a:pt x="121964" y="34666"/>
                    </a:cubicBezTo>
                    <a:cubicBezTo>
                      <a:pt x="120256" y="37619"/>
                      <a:pt x="116338" y="41384"/>
                      <a:pt x="110223" y="45962"/>
                    </a:cubicBezTo>
                    <a:cubicBezTo>
                      <a:pt x="104102" y="50541"/>
                      <a:pt x="97415" y="55138"/>
                      <a:pt x="90145" y="59767"/>
                    </a:cubicBezTo>
                    <a:cubicBezTo>
                      <a:pt x="82880" y="64390"/>
                      <a:pt x="75876" y="68613"/>
                      <a:pt x="69132" y="72429"/>
                    </a:cubicBezTo>
                    <a:cubicBezTo>
                      <a:pt x="62395" y="76252"/>
                      <a:pt x="57658" y="78970"/>
                      <a:pt x="54934" y="80589"/>
                    </a:cubicBezTo>
                    <a:cubicBezTo>
                      <a:pt x="54730" y="85440"/>
                      <a:pt x="54477" y="90355"/>
                      <a:pt x="54184" y="95327"/>
                    </a:cubicBezTo>
                    <a:cubicBezTo>
                      <a:pt x="53892" y="100299"/>
                      <a:pt x="53860" y="105284"/>
                      <a:pt x="54096" y="110294"/>
                    </a:cubicBezTo>
                    <a:cubicBezTo>
                      <a:pt x="60065" y="106154"/>
                      <a:pt x="66878" y="102115"/>
                      <a:pt x="74549" y="98172"/>
                    </a:cubicBezTo>
                    <a:cubicBezTo>
                      <a:pt x="82220" y="94229"/>
                      <a:pt x="89668" y="91784"/>
                      <a:pt x="96888" y="90838"/>
                    </a:cubicBezTo>
                    <a:cubicBezTo>
                      <a:pt x="111544" y="88920"/>
                      <a:pt x="119812" y="95188"/>
                      <a:pt x="121704" y="109634"/>
                    </a:cubicBezTo>
                    <a:cubicBezTo>
                      <a:pt x="122161" y="113139"/>
                      <a:pt x="121895" y="116320"/>
                      <a:pt x="120904" y="119184"/>
                    </a:cubicBezTo>
                    <a:cubicBezTo>
                      <a:pt x="119913" y="122042"/>
                      <a:pt x="118472" y="124645"/>
                      <a:pt x="116573" y="126988"/>
                    </a:cubicBezTo>
                    <a:cubicBezTo>
                      <a:pt x="114681" y="129338"/>
                      <a:pt x="112439" y="131465"/>
                      <a:pt x="109855" y="133377"/>
                    </a:cubicBezTo>
                    <a:cubicBezTo>
                      <a:pt x="107270" y="135294"/>
                      <a:pt x="104737" y="137149"/>
                      <a:pt x="102241" y="138939"/>
                    </a:cubicBezTo>
                    <a:cubicBezTo>
                      <a:pt x="96094" y="143314"/>
                      <a:pt x="89579" y="147264"/>
                      <a:pt x="82696" y="150788"/>
                    </a:cubicBezTo>
                    <a:cubicBezTo>
                      <a:pt x="75812" y="154313"/>
                      <a:pt x="68916" y="157786"/>
                      <a:pt x="62020" y="161209"/>
                    </a:cubicBezTo>
                    <a:cubicBezTo>
                      <a:pt x="61823" y="162911"/>
                      <a:pt x="61646" y="164771"/>
                      <a:pt x="61493" y="166784"/>
                    </a:cubicBezTo>
                    <a:cubicBezTo>
                      <a:pt x="61334" y="168803"/>
                      <a:pt x="61379" y="170734"/>
                      <a:pt x="61620" y="172594"/>
                    </a:cubicBezTo>
                    <a:cubicBezTo>
                      <a:pt x="62001" y="175483"/>
                      <a:pt x="62585" y="178347"/>
                      <a:pt x="63373" y="181179"/>
                    </a:cubicBezTo>
                    <a:cubicBezTo>
                      <a:pt x="64167" y="184018"/>
                      <a:pt x="64954" y="186850"/>
                      <a:pt x="65748" y="189688"/>
                    </a:cubicBezTo>
                    <a:cubicBezTo>
                      <a:pt x="68116" y="188533"/>
                      <a:pt x="71914" y="186672"/>
                      <a:pt x="77140" y="184100"/>
                    </a:cubicBezTo>
                    <a:cubicBezTo>
                      <a:pt x="82366" y="181528"/>
                      <a:pt x="87846" y="178919"/>
                      <a:pt x="93586" y="176283"/>
                    </a:cubicBezTo>
                    <a:cubicBezTo>
                      <a:pt x="99327" y="173642"/>
                      <a:pt x="104896" y="171286"/>
                      <a:pt x="110293" y="169216"/>
                    </a:cubicBezTo>
                    <a:cubicBezTo>
                      <a:pt x="115690" y="167146"/>
                      <a:pt x="119729" y="165933"/>
                      <a:pt x="122415" y="165584"/>
                    </a:cubicBezTo>
                    <a:cubicBezTo>
                      <a:pt x="125508" y="165177"/>
                      <a:pt x="128486" y="165469"/>
                      <a:pt x="131343" y="166460"/>
                    </a:cubicBezTo>
                    <a:cubicBezTo>
                      <a:pt x="134201" y="167451"/>
                      <a:pt x="136703" y="168905"/>
                      <a:pt x="138843" y="170829"/>
                    </a:cubicBezTo>
                    <a:cubicBezTo>
                      <a:pt x="140983" y="172753"/>
                      <a:pt x="142811" y="175090"/>
                      <a:pt x="144323" y="177827"/>
                    </a:cubicBezTo>
                    <a:cubicBezTo>
                      <a:pt x="145840" y="180570"/>
                      <a:pt x="146780" y="183383"/>
                      <a:pt x="147161" y="186272"/>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x boxes">
  <p:cSld name="CUSTOM">
    <p:bg>
      <p:bgPr>
        <a:solidFill>
          <a:schemeClr val="accent1"/>
        </a:solidFill>
      </p:bgPr>
    </p:bg>
    <p:spTree>
      <p:nvGrpSpPr>
        <p:cNvPr id="205" name="Shape 205"/>
        <p:cNvGrpSpPr/>
        <p:nvPr/>
      </p:nvGrpSpPr>
      <p:grpSpPr>
        <a:xfrm>
          <a:off x="0" y="0"/>
          <a:ext cx="0" cy="0"/>
          <a:chOff x="0" y="0"/>
          <a:chExt cx="0" cy="0"/>
        </a:xfrm>
      </p:grpSpPr>
      <p:grpSp>
        <p:nvGrpSpPr>
          <p:cNvPr id="206" name="Google Shape;206;p5"/>
          <p:cNvGrpSpPr/>
          <p:nvPr/>
        </p:nvGrpSpPr>
        <p:grpSpPr>
          <a:xfrm>
            <a:off x="117442" y="40396"/>
            <a:ext cx="11966071" cy="6736538"/>
            <a:chOff x="193642" y="116596"/>
            <a:chExt cx="11966071" cy="6736538"/>
          </a:xfrm>
        </p:grpSpPr>
        <p:sp>
          <p:nvSpPr>
            <p:cNvPr id="207" name="Google Shape;207;p5"/>
            <p:cNvSpPr/>
            <p:nvPr/>
          </p:nvSpPr>
          <p:spPr>
            <a:xfrm>
              <a:off x="11922395" y="3816459"/>
              <a:ext cx="227031" cy="199483"/>
            </a:xfrm>
            <a:custGeom>
              <a:rect b="b" l="l" r="r" t="t"/>
              <a:pathLst>
                <a:path extrusionOk="0" h="199483" w="227031">
                  <a:moveTo>
                    <a:pt x="109267" y="199408"/>
                  </a:moveTo>
                  <a:cubicBezTo>
                    <a:pt x="152257" y="195439"/>
                    <a:pt x="277542" y="58806"/>
                    <a:pt x="204772" y="9194"/>
                  </a:cubicBezTo>
                  <a:cubicBezTo>
                    <a:pt x="158798"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 name="Google Shape;208;p5"/>
            <p:cNvSpPr/>
            <p:nvPr/>
          </p:nvSpPr>
          <p:spPr>
            <a:xfrm>
              <a:off x="1474108" y="220752"/>
              <a:ext cx="497183" cy="439755"/>
            </a:xfrm>
            <a:custGeom>
              <a:rect b="b" l="l" r="r" t="t"/>
              <a:pathLst>
                <a:path extrusionOk="0" h="439755" w="497183">
                  <a:moveTo>
                    <a:pt x="270383" y="439699"/>
                  </a:moveTo>
                  <a:cubicBezTo>
                    <a:pt x="175965" y="434574"/>
                    <a:pt x="-109938" y="147208"/>
                    <a:pt x="45314" y="33177"/>
                  </a:cubicBezTo>
                  <a:cubicBezTo>
                    <a:pt x="143326" y="-38807"/>
                    <a:pt x="283045" y="206558"/>
                    <a:pt x="283045" y="206558"/>
                  </a:cubicBezTo>
                  <a:cubicBezTo>
                    <a:pt x="283045" y="206558"/>
                    <a:pt x="304038" y="-74715"/>
                    <a:pt x="454844" y="19188"/>
                  </a:cubicBezTo>
                  <a:cubicBezTo>
                    <a:pt x="590569" y="103701"/>
                    <a:pt x="364807" y="444830"/>
                    <a:pt x="270383" y="43969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 name="Google Shape;209;p5"/>
            <p:cNvSpPr/>
            <p:nvPr/>
          </p:nvSpPr>
          <p:spPr>
            <a:xfrm>
              <a:off x="1522415" y="3067095"/>
              <a:ext cx="497185" cy="439755"/>
            </a:xfrm>
            <a:custGeom>
              <a:rect b="b" l="l" r="r" t="t"/>
              <a:pathLst>
                <a:path extrusionOk="0" h="439755" w="497185">
                  <a:moveTo>
                    <a:pt x="270386" y="439698"/>
                  </a:moveTo>
                  <a:cubicBezTo>
                    <a:pt x="175962" y="434573"/>
                    <a:pt x="-109941" y="147211"/>
                    <a:pt x="45317" y="33177"/>
                  </a:cubicBezTo>
                  <a:cubicBezTo>
                    <a:pt x="143323" y="-38806"/>
                    <a:pt x="283048" y="206558"/>
                    <a:pt x="283048" y="206558"/>
                  </a:cubicBezTo>
                  <a:cubicBezTo>
                    <a:pt x="283048" y="206558"/>
                    <a:pt x="304035" y="-74715"/>
                    <a:pt x="454847" y="19188"/>
                  </a:cubicBezTo>
                  <a:cubicBezTo>
                    <a:pt x="590572" y="103701"/>
                    <a:pt x="364804" y="444829"/>
                    <a:pt x="270386"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 name="Google Shape;210;p5"/>
            <p:cNvSpPr/>
            <p:nvPr/>
          </p:nvSpPr>
          <p:spPr>
            <a:xfrm>
              <a:off x="1484386" y="1632662"/>
              <a:ext cx="497185" cy="439755"/>
            </a:xfrm>
            <a:custGeom>
              <a:rect b="b" l="l" r="r" t="t"/>
              <a:pathLst>
                <a:path extrusionOk="0" h="439755" w="497185">
                  <a:moveTo>
                    <a:pt x="270386" y="439698"/>
                  </a:moveTo>
                  <a:cubicBezTo>
                    <a:pt x="175967" y="434574"/>
                    <a:pt x="-109941" y="147211"/>
                    <a:pt x="45316" y="33177"/>
                  </a:cubicBezTo>
                  <a:cubicBezTo>
                    <a:pt x="143328" y="-38806"/>
                    <a:pt x="283047" y="206558"/>
                    <a:pt x="283047" y="206558"/>
                  </a:cubicBezTo>
                  <a:cubicBezTo>
                    <a:pt x="283047" y="206558"/>
                    <a:pt x="304040" y="-74715"/>
                    <a:pt x="454847" y="19188"/>
                  </a:cubicBezTo>
                  <a:cubicBezTo>
                    <a:pt x="590572" y="103700"/>
                    <a:pt x="364810" y="444829"/>
                    <a:pt x="270386"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 name="Google Shape;211;p5"/>
            <p:cNvSpPr/>
            <p:nvPr/>
          </p:nvSpPr>
          <p:spPr>
            <a:xfrm>
              <a:off x="1515482" y="5817249"/>
              <a:ext cx="497185" cy="439755"/>
            </a:xfrm>
            <a:custGeom>
              <a:rect b="b" l="l" r="r" t="t"/>
              <a:pathLst>
                <a:path extrusionOk="0" h="439755" w="497185">
                  <a:moveTo>
                    <a:pt x="270386" y="439698"/>
                  </a:moveTo>
                  <a:cubicBezTo>
                    <a:pt x="175967" y="434567"/>
                    <a:pt x="-109941" y="147204"/>
                    <a:pt x="45316" y="33177"/>
                  </a:cubicBezTo>
                  <a:cubicBezTo>
                    <a:pt x="143328" y="-38806"/>
                    <a:pt x="283047" y="206558"/>
                    <a:pt x="283047" y="206558"/>
                  </a:cubicBezTo>
                  <a:cubicBezTo>
                    <a:pt x="283047" y="206558"/>
                    <a:pt x="304040" y="-74716"/>
                    <a:pt x="454847" y="19188"/>
                  </a:cubicBezTo>
                  <a:cubicBezTo>
                    <a:pt x="590571" y="103700"/>
                    <a:pt x="364810" y="444823"/>
                    <a:pt x="270386"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 name="Google Shape;212;p5"/>
            <p:cNvSpPr/>
            <p:nvPr/>
          </p:nvSpPr>
          <p:spPr>
            <a:xfrm>
              <a:off x="1532690" y="4479005"/>
              <a:ext cx="497185" cy="439755"/>
            </a:xfrm>
            <a:custGeom>
              <a:rect b="b" l="l" r="r" t="t"/>
              <a:pathLst>
                <a:path extrusionOk="0" h="439755" w="497185">
                  <a:moveTo>
                    <a:pt x="270385" y="439698"/>
                  </a:moveTo>
                  <a:cubicBezTo>
                    <a:pt x="175967" y="434574"/>
                    <a:pt x="-109942" y="147211"/>
                    <a:pt x="45316" y="33177"/>
                  </a:cubicBezTo>
                  <a:cubicBezTo>
                    <a:pt x="143328" y="-38806"/>
                    <a:pt x="283047" y="206558"/>
                    <a:pt x="283047" y="206558"/>
                  </a:cubicBezTo>
                  <a:cubicBezTo>
                    <a:pt x="283047" y="206558"/>
                    <a:pt x="304040" y="-74716"/>
                    <a:pt x="454846" y="19188"/>
                  </a:cubicBezTo>
                  <a:cubicBezTo>
                    <a:pt x="590572" y="103700"/>
                    <a:pt x="364810" y="444829"/>
                    <a:pt x="270385"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3" name="Google Shape;213;p5"/>
            <p:cNvSpPr/>
            <p:nvPr/>
          </p:nvSpPr>
          <p:spPr>
            <a:xfrm>
              <a:off x="6416840" y="229980"/>
              <a:ext cx="497203" cy="439754"/>
            </a:xfrm>
            <a:custGeom>
              <a:rect b="b" l="l" r="r" t="t"/>
              <a:pathLst>
                <a:path extrusionOk="0" h="439754" w="497203">
                  <a:moveTo>
                    <a:pt x="270408" y="439697"/>
                  </a:moveTo>
                  <a:cubicBezTo>
                    <a:pt x="175983" y="434572"/>
                    <a:pt x="-109926" y="147208"/>
                    <a:pt x="45300" y="33177"/>
                  </a:cubicBezTo>
                  <a:cubicBezTo>
                    <a:pt x="143344" y="-38808"/>
                    <a:pt x="283044" y="206558"/>
                    <a:pt x="283044" y="206558"/>
                  </a:cubicBezTo>
                  <a:cubicBezTo>
                    <a:pt x="283044" y="206558"/>
                    <a:pt x="304063" y="-74715"/>
                    <a:pt x="454875" y="19188"/>
                  </a:cubicBezTo>
                  <a:cubicBezTo>
                    <a:pt x="590575" y="103700"/>
                    <a:pt x="364832" y="444828"/>
                    <a:pt x="270408" y="43969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 name="Google Shape;214;p5"/>
            <p:cNvSpPr/>
            <p:nvPr/>
          </p:nvSpPr>
          <p:spPr>
            <a:xfrm>
              <a:off x="6465152" y="3076322"/>
              <a:ext cx="497185" cy="439755"/>
            </a:xfrm>
            <a:custGeom>
              <a:rect b="b" l="l" r="r" t="t"/>
              <a:pathLst>
                <a:path extrusionOk="0" h="439755" w="497185">
                  <a:moveTo>
                    <a:pt x="270420" y="439698"/>
                  </a:moveTo>
                  <a:cubicBezTo>
                    <a:pt x="175995" y="434573"/>
                    <a:pt x="-109945" y="147211"/>
                    <a:pt x="45313" y="33177"/>
                  </a:cubicBezTo>
                  <a:cubicBezTo>
                    <a:pt x="143356" y="-38806"/>
                    <a:pt x="283056" y="206558"/>
                    <a:pt x="283056" y="206558"/>
                  </a:cubicBezTo>
                  <a:cubicBezTo>
                    <a:pt x="283056" y="206558"/>
                    <a:pt x="304075" y="-74715"/>
                    <a:pt x="454824" y="19188"/>
                  </a:cubicBezTo>
                  <a:cubicBezTo>
                    <a:pt x="590587" y="103700"/>
                    <a:pt x="364844" y="444829"/>
                    <a:pt x="270420"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 name="Google Shape;215;p5"/>
            <p:cNvSpPr/>
            <p:nvPr/>
          </p:nvSpPr>
          <p:spPr>
            <a:xfrm>
              <a:off x="6427125" y="1641889"/>
              <a:ext cx="497205" cy="439755"/>
            </a:xfrm>
            <a:custGeom>
              <a:rect b="b" l="l" r="r" t="t"/>
              <a:pathLst>
                <a:path extrusionOk="0" h="439755" w="497205">
                  <a:moveTo>
                    <a:pt x="270410" y="439698"/>
                  </a:moveTo>
                  <a:cubicBezTo>
                    <a:pt x="175985" y="434574"/>
                    <a:pt x="-109930" y="147211"/>
                    <a:pt x="45303" y="33177"/>
                  </a:cubicBezTo>
                  <a:cubicBezTo>
                    <a:pt x="143346" y="-38806"/>
                    <a:pt x="283046" y="206558"/>
                    <a:pt x="283046" y="206558"/>
                  </a:cubicBezTo>
                  <a:cubicBezTo>
                    <a:pt x="283046" y="206558"/>
                    <a:pt x="304065" y="-74715"/>
                    <a:pt x="454878" y="19188"/>
                  </a:cubicBezTo>
                  <a:cubicBezTo>
                    <a:pt x="590577" y="103700"/>
                    <a:pt x="364834" y="444829"/>
                    <a:pt x="270410"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 name="Google Shape;216;p5"/>
            <p:cNvSpPr/>
            <p:nvPr/>
          </p:nvSpPr>
          <p:spPr>
            <a:xfrm>
              <a:off x="6458226" y="5826475"/>
              <a:ext cx="497182" cy="439755"/>
            </a:xfrm>
            <a:custGeom>
              <a:rect b="b" l="l" r="r" t="t"/>
              <a:pathLst>
                <a:path extrusionOk="0" h="439755" w="497182">
                  <a:moveTo>
                    <a:pt x="270361" y="439698"/>
                  </a:moveTo>
                  <a:cubicBezTo>
                    <a:pt x="175936" y="434574"/>
                    <a:pt x="-109934" y="147210"/>
                    <a:pt x="45317" y="33177"/>
                  </a:cubicBezTo>
                  <a:cubicBezTo>
                    <a:pt x="143361" y="-38807"/>
                    <a:pt x="283061" y="206558"/>
                    <a:pt x="283061" y="206558"/>
                  </a:cubicBezTo>
                  <a:cubicBezTo>
                    <a:pt x="283061" y="206558"/>
                    <a:pt x="304016" y="-74716"/>
                    <a:pt x="454829" y="19188"/>
                  </a:cubicBezTo>
                  <a:cubicBezTo>
                    <a:pt x="590592" y="103700"/>
                    <a:pt x="364785" y="444829"/>
                    <a:pt x="270361"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7" name="Google Shape;217;p5"/>
            <p:cNvSpPr/>
            <p:nvPr/>
          </p:nvSpPr>
          <p:spPr>
            <a:xfrm>
              <a:off x="6475438" y="4488232"/>
              <a:ext cx="497178" cy="439755"/>
            </a:xfrm>
            <a:custGeom>
              <a:rect b="b" l="l" r="r" t="t"/>
              <a:pathLst>
                <a:path extrusionOk="0" h="439755" w="497178">
                  <a:moveTo>
                    <a:pt x="270357" y="439698"/>
                  </a:moveTo>
                  <a:cubicBezTo>
                    <a:pt x="175996" y="434574"/>
                    <a:pt x="-109945" y="147211"/>
                    <a:pt x="45313" y="33177"/>
                  </a:cubicBezTo>
                  <a:cubicBezTo>
                    <a:pt x="143357" y="-38806"/>
                    <a:pt x="283057" y="206558"/>
                    <a:pt x="283057" y="206558"/>
                  </a:cubicBezTo>
                  <a:cubicBezTo>
                    <a:pt x="283057" y="206558"/>
                    <a:pt x="304012" y="-74716"/>
                    <a:pt x="454825" y="19188"/>
                  </a:cubicBezTo>
                  <a:cubicBezTo>
                    <a:pt x="590588" y="103700"/>
                    <a:pt x="364781" y="444829"/>
                    <a:pt x="270357"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 name="Google Shape;218;p5"/>
            <p:cNvSpPr/>
            <p:nvPr/>
          </p:nvSpPr>
          <p:spPr>
            <a:xfrm>
              <a:off x="3945481" y="200529"/>
              <a:ext cx="497185" cy="439753"/>
            </a:xfrm>
            <a:custGeom>
              <a:rect b="b" l="l" r="r" t="t"/>
              <a:pathLst>
                <a:path extrusionOk="0" h="439753" w="497185">
                  <a:moveTo>
                    <a:pt x="270386" y="439696"/>
                  </a:moveTo>
                  <a:cubicBezTo>
                    <a:pt x="175967" y="434572"/>
                    <a:pt x="-109942" y="147208"/>
                    <a:pt x="45316" y="33177"/>
                  </a:cubicBezTo>
                  <a:cubicBezTo>
                    <a:pt x="143328" y="-38808"/>
                    <a:pt x="283047" y="206558"/>
                    <a:pt x="283047" y="206558"/>
                  </a:cubicBezTo>
                  <a:cubicBezTo>
                    <a:pt x="283047" y="206558"/>
                    <a:pt x="304041" y="-74715"/>
                    <a:pt x="454847" y="19188"/>
                  </a:cubicBezTo>
                  <a:cubicBezTo>
                    <a:pt x="590572" y="103701"/>
                    <a:pt x="364810" y="444827"/>
                    <a:pt x="270386" y="439696"/>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 name="Google Shape;219;p5"/>
            <p:cNvSpPr/>
            <p:nvPr/>
          </p:nvSpPr>
          <p:spPr>
            <a:xfrm>
              <a:off x="3993785" y="3046871"/>
              <a:ext cx="497185" cy="439755"/>
            </a:xfrm>
            <a:custGeom>
              <a:rect b="b" l="l" r="r" t="t"/>
              <a:pathLst>
                <a:path extrusionOk="0" h="439755" w="497185">
                  <a:moveTo>
                    <a:pt x="270385" y="439698"/>
                  </a:moveTo>
                  <a:cubicBezTo>
                    <a:pt x="175967" y="434573"/>
                    <a:pt x="-109941" y="147211"/>
                    <a:pt x="45316" y="33177"/>
                  </a:cubicBezTo>
                  <a:cubicBezTo>
                    <a:pt x="143328" y="-38806"/>
                    <a:pt x="283047" y="206558"/>
                    <a:pt x="283047" y="206558"/>
                  </a:cubicBezTo>
                  <a:cubicBezTo>
                    <a:pt x="283047" y="206558"/>
                    <a:pt x="304040" y="-74715"/>
                    <a:pt x="454847" y="19188"/>
                  </a:cubicBezTo>
                  <a:cubicBezTo>
                    <a:pt x="590571" y="103701"/>
                    <a:pt x="364810" y="444829"/>
                    <a:pt x="270385"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 name="Google Shape;220;p5"/>
            <p:cNvSpPr/>
            <p:nvPr/>
          </p:nvSpPr>
          <p:spPr>
            <a:xfrm>
              <a:off x="3955761" y="1612437"/>
              <a:ext cx="497186" cy="439755"/>
            </a:xfrm>
            <a:custGeom>
              <a:rect b="b" l="l" r="r" t="t"/>
              <a:pathLst>
                <a:path extrusionOk="0" h="439755" w="497186">
                  <a:moveTo>
                    <a:pt x="270386" y="439698"/>
                  </a:moveTo>
                  <a:cubicBezTo>
                    <a:pt x="175961" y="434574"/>
                    <a:pt x="-109941" y="147211"/>
                    <a:pt x="45317" y="33177"/>
                  </a:cubicBezTo>
                  <a:cubicBezTo>
                    <a:pt x="143329" y="-38806"/>
                    <a:pt x="283048" y="206558"/>
                    <a:pt x="283048" y="206558"/>
                  </a:cubicBezTo>
                  <a:cubicBezTo>
                    <a:pt x="283048" y="206558"/>
                    <a:pt x="304041" y="-74715"/>
                    <a:pt x="454847" y="19188"/>
                  </a:cubicBezTo>
                  <a:cubicBezTo>
                    <a:pt x="590572" y="103700"/>
                    <a:pt x="364811" y="444829"/>
                    <a:pt x="270386"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1" name="Google Shape;221;p5"/>
            <p:cNvSpPr/>
            <p:nvPr/>
          </p:nvSpPr>
          <p:spPr>
            <a:xfrm>
              <a:off x="3986857" y="5797024"/>
              <a:ext cx="497186" cy="439755"/>
            </a:xfrm>
            <a:custGeom>
              <a:rect b="b" l="l" r="r" t="t"/>
              <a:pathLst>
                <a:path extrusionOk="0" h="439755" w="497186">
                  <a:moveTo>
                    <a:pt x="270386" y="439698"/>
                  </a:moveTo>
                  <a:cubicBezTo>
                    <a:pt x="175962" y="434574"/>
                    <a:pt x="-109941" y="147210"/>
                    <a:pt x="45316" y="33177"/>
                  </a:cubicBezTo>
                  <a:cubicBezTo>
                    <a:pt x="143329" y="-38806"/>
                    <a:pt x="283048" y="206558"/>
                    <a:pt x="283048" y="206558"/>
                  </a:cubicBezTo>
                  <a:cubicBezTo>
                    <a:pt x="283048" y="206558"/>
                    <a:pt x="304041" y="-74716"/>
                    <a:pt x="454847" y="19188"/>
                  </a:cubicBezTo>
                  <a:cubicBezTo>
                    <a:pt x="590572" y="103700"/>
                    <a:pt x="364811" y="444829"/>
                    <a:pt x="270386"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2" name="Google Shape;222;p5"/>
            <p:cNvSpPr/>
            <p:nvPr/>
          </p:nvSpPr>
          <p:spPr>
            <a:xfrm>
              <a:off x="4004065" y="4458780"/>
              <a:ext cx="497186" cy="439761"/>
            </a:xfrm>
            <a:custGeom>
              <a:rect b="b" l="l" r="r" t="t"/>
              <a:pathLst>
                <a:path extrusionOk="0" h="439761" w="497186">
                  <a:moveTo>
                    <a:pt x="270386" y="439704"/>
                  </a:moveTo>
                  <a:cubicBezTo>
                    <a:pt x="175961" y="434574"/>
                    <a:pt x="-109941" y="147211"/>
                    <a:pt x="45317" y="33177"/>
                  </a:cubicBezTo>
                  <a:cubicBezTo>
                    <a:pt x="143329" y="-38806"/>
                    <a:pt x="283048" y="206558"/>
                    <a:pt x="283048" y="206558"/>
                  </a:cubicBezTo>
                  <a:cubicBezTo>
                    <a:pt x="283048" y="206558"/>
                    <a:pt x="304041" y="-74716"/>
                    <a:pt x="454847" y="19188"/>
                  </a:cubicBezTo>
                  <a:cubicBezTo>
                    <a:pt x="590572" y="103700"/>
                    <a:pt x="364811" y="444829"/>
                    <a:pt x="270386" y="4397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3" name="Google Shape;223;p5"/>
            <p:cNvSpPr/>
            <p:nvPr/>
          </p:nvSpPr>
          <p:spPr>
            <a:xfrm>
              <a:off x="8888241" y="209757"/>
              <a:ext cx="497158" cy="439758"/>
            </a:xfrm>
            <a:custGeom>
              <a:rect b="b" l="l" r="r" t="t"/>
              <a:pathLst>
                <a:path extrusionOk="0" h="439758" w="497158">
                  <a:moveTo>
                    <a:pt x="270364" y="439701"/>
                  </a:moveTo>
                  <a:cubicBezTo>
                    <a:pt x="175939" y="434570"/>
                    <a:pt x="-109938" y="147208"/>
                    <a:pt x="45319" y="33177"/>
                  </a:cubicBezTo>
                  <a:cubicBezTo>
                    <a:pt x="143300" y="-38807"/>
                    <a:pt x="283064" y="206558"/>
                    <a:pt x="283064" y="206558"/>
                  </a:cubicBezTo>
                  <a:cubicBezTo>
                    <a:pt x="283064" y="206558"/>
                    <a:pt x="304018" y="-74715"/>
                    <a:pt x="454831" y="19188"/>
                  </a:cubicBezTo>
                  <a:cubicBezTo>
                    <a:pt x="590530" y="103701"/>
                    <a:pt x="364788" y="444826"/>
                    <a:pt x="270364" y="439701"/>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4" name="Google Shape;224;p5"/>
            <p:cNvSpPr/>
            <p:nvPr/>
          </p:nvSpPr>
          <p:spPr>
            <a:xfrm>
              <a:off x="8936508" y="3056103"/>
              <a:ext cx="497215" cy="439755"/>
            </a:xfrm>
            <a:custGeom>
              <a:rect b="b" l="l" r="r" t="t"/>
              <a:pathLst>
                <a:path extrusionOk="0" h="439755" w="497215">
                  <a:moveTo>
                    <a:pt x="270420" y="439698"/>
                  </a:moveTo>
                  <a:cubicBezTo>
                    <a:pt x="175996" y="434567"/>
                    <a:pt x="-109945" y="147204"/>
                    <a:pt x="45312" y="33177"/>
                  </a:cubicBezTo>
                  <a:cubicBezTo>
                    <a:pt x="143357" y="-38813"/>
                    <a:pt x="283057" y="206558"/>
                    <a:pt x="283057" y="206558"/>
                  </a:cubicBezTo>
                  <a:cubicBezTo>
                    <a:pt x="283057" y="206558"/>
                    <a:pt x="304075" y="-74715"/>
                    <a:pt x="454887" y="19188"/>
                  </a:cubicBezTo>
                  <a:cubicBezTo>
                    <a:pt x="590587" y="103700"/>
                    <a:pt x="364845" y="444823"/>
                    <a:pt x="270420"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 name="Google Shape;225;p5"/>
            <p:cNvSpPr/>
            <p:nvPr/>
          </p:nvSpPr>
          <p:spPr>
            <a:xfrm>
              <a:off x="8898528" y="1621670"/>
              <a:ext cx="497158" cy="439755"/>
            </a:xfrm>
            <a:custGeom>
              <a:rect b="b" l="l" r="r" t="t"/>
              <a:pathLst>
                <a:path extrusionOk="0" h="439755" w="497158">
                  <a:moveTo>
                    <a:pt x="270364" y="439698"/>
                  </a:moveTo>
                  <a:cubicBezTo>
                    <a:pt x="175939" y="434567"/>
                    <a:pt x="-109938" y="147204"/>
                    <a:pt x="45319" y="33177"/>
                  </a:cubicBezTo>
                  <a:cubicBezTo>
                    <a:pt x="143300" y="-38813"/>
                    <a:pt x="283000" y="206558"/>
                    <a:pt x="283000" y="206558"/>
                  </a:cubicBezTo>
                  <a:cubicBezTo>
                    <a:pt x="283000" y="206558"/>
                    <a:pt x="304018" y="-74715"/>
                    <a:pt x="454831" y="19188"/>
                  </a:cubicBezTo>
                  <a:cubicBezTo>
                    <a:pt x="590530" y="103700"/>
                    <a:pt x="364788" y="444822"/>
                    <a:pt x="270364"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 name="Google Shape;226;p5"/>
            <p:cNvSpPr/>
            <p:nvPr/>
          </p:nvSpPr>
          <p:spPr>
            <a:xfrm>
              <a:off x="8929587" y="5806250"/>
              <a:ext cx="497215" cy="439761"/>
            </a:xfrm>
            <a:custGeom>
              <a:rect b="b" l="l" r="r" t="t"/>
              <a:pathLst>
                <a:path extrusionOk="0" h="439761" w="497215">
                  <a:moveTo>
                    <a:pt x="270420" y="439704"/>
                  </a:moveTo>
                  <a:cubicBezTo>
                    <a:pt x="175995" y="434574"/>
                    <a:pt x="-109945" y="147210"/>
                    <a:pt x="45312" y="33177"/>
                  </a:cubicBezTo>
                  <a:cubicBezTo>
                    <a:pt x="143357" y="-38807"/>
                    <a:pt x="283057" y="206558"/>
                    <a:pt x="283057" y="206558"/>
                  </a:cubicBezTo>
                  <a:cubicBezTo>
                    <a:pt x="283057" y="206558"/>
                    <a:pt x="304075" y="-74716"/>
                    <a:pt x="454887" y="19188"/>
                  </a:cubicBezTo>
                  <a:cubicBezTo>
                    <a:pt x="590587" y="103707"/>
                    <a:pt x="364844" y="444829"/>
                    <a:pt x="270420" y="4397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 name="Google Shape;227;p5"/>
            <p:cNvSpPr/>
            <p:nvPr/>
          </p:nvSpPr>
          <p:spPr>
            <a:xfrm>
              <a:off x="8946795" y="4468013"/>
              <a:ext cx="497215" cy="439755"/>
            </a:xfrm>
            <a:custGeom>
              <a:rect b="b" l="l" r="r" t="t"/>
              <a:pathLst>
                <a:path extrusionOk="0" h="439755" w="497215">
                  <a:moveTo>
                    <a:pt x="270420" y="439698"/>
                  </a:moveTo>
                  <a:cubicBezTo>
                    <a:pt x="175996" y="434567"/>
                    <a:pt x="-109945" y="147205"/>
                    <a:pt x="45312" y="33177"/>
                  </a:cubicBezTo>
                  <a:cubicBezTo>
                    <a:pt x="143357" y="-38812"/>
                    <a:pt x="283057" y="206558"/>
                    <a:pt x="283057" y="206558"/>
                  </a:cubicBezTo>
                  <a:cubicBezTo>
                    <a:pt x="283057" y="206558"/>
                    <a:pt x="304075" y="-74716"/>
                    <a:pt x="454887" y="19188"/>
                  </a:cubicBezTo>
                  <a:cubicBezTo>
                    <a:pt x="590587" y="103701"/>
                    <a:pt x="364845" y="444822"/>
                    <a:pt x="270420"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8" name="Google Shape;228;p5"/>
            <p:cNvSpPr/>
            <p:nvPr/>
          </p:nvSpPr>
          <p:spPr>
            <a:xfrm>
              <a:off x="11359598" y="186678"/>
              <a:ext cx="497184" cy="439756"/>
            </a:xfrm>
            <a:custGeom>
              <a:rect b="b" l="l" r="r" t="t"/>
              <a:pathLst>
                <a:path extrusionOk="0" h="439756" w="497184">
                  <a:moveTo>
                    <a:pt x="270363" y="439699"/>
                  </a:moveTo>
                  <a:cubicBezTo>
                    <a:pt x="175939" y="434572"/>
                    <a:pt x="-109938" y="147208"/>
                    <a:pt x="45320" y="33177"/>
                  </a:cubicBezTo>
                  <a:cubicBezTo>
                    <a:pt x="143300" y="-38808"/>
                    <a:pt x="283063" y="206558"/>
                    <a:pt x="283063" y="206558"/>
                  </a:cubicBezTo>
                  <a:cubicBezTo>
                    <a:pt x="283063" y="206558"/>
                    <a:pt x="304019" y="-74715"/>
                    <a:pt x="454831" y="19188"/>
                  </a:cubicBezTo>
                  <a:cubicBezTo>
                    <a:pt x="590594" y="103701"/>
                    <a:pt x="364788" y="444827"/>
                    <a:pt x="270363" y="43969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9" name="Google Shape;229;p5"/>
            <p:cNvSpPr/>
            <p:nvPr/>
          </p:nvSpPr>
          <p:spPr>
            <a:xfrm>
              <a:off x="11407921" y="3033021"/>
              <a:ext cx="497159" cy="439755"/>
            </a:xfrm>
            <a:custGeom>
              <a:rect b="b" l="l" r="r" t="t"/>
              <a:pathLst>
                <a:path extrusionOk="0" h="439755" w="497159">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31" y="103700"/>
                    <a:pt x="364788" y="444829"/>
                    <a:pt x="270363"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 name="Google Shape;230;p5"/>
            <p:cNvSpPr/>
            <p:nvPr/>
          </p:nvSpPr>
          <p:spPr>
            <a:xfrm>
              <a:off x="11369885" y="1598588"/>
              <a:ext cx="497184" cy="439755"/>
            </a:xfrm>
            <a:custGeom>
              <a:rect b="b" l="l" r="r" t="t"/>
              <a:pathLst>
                <a:path extrusionOk="0" h="439755" w="497184">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94" y="103700"/>
                    <a:pt x="364788" y="444829"/>
                    <a:pt x="270363"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1" name="Google Shape;231;p5"/>
            <p:cNvSpPr/>
            <p:nvPr/>
          </p:nvSpPr>
          <p:spPr>
            <a:xfrm>
              <a:off x="11400999" y="5783174"/>
              <a:ext cx="497159" cy="439755"/>
            </a:xfrm>
            <a:custGeom>
              <a:rect b="b" l="l" r="r" t="t"/>
              <a:pathLst>
                <a:path extrusionOk="0" h="439755" w="497159">
                  <a:moveTo>
                    <a:pt x="270364" y="439698"/>
                  </a:moveTo>
                  <a:cubicBezTo>
                    <a:pt x="175939" y="434574"/>
                    <a:pt x="-109938" y="147211"/>
                    <a:pt x="45319" y="33177"/>
                  </a:cubicBezTo>
                  <a:cubicBezTo>
                    <a:pt x="143300" y="-38806"/>
                    <a:pt x="283000" y="206558"/>
                    <a:pt x="283000" y="206558"/>
                  </a:cubicBezTo>
                  <a:cubicBezTo>
                    <a:pt x="283000" y="206558"/>
                    <a:pt x="304019" y="-74716"/>
                    <a:pt x="454832" y="19188"/>
                  </a:cubicBezTo>
                  <a:cubicBezTo>
                    <a:pt x="590531" y="103701"/>
                    <a:pt x="364788" y="444829"/>
                    <a:pt x="270364"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2" name="Google Shape;232;p5"/>
            <p:cNvSpPr/>
            <p:nvPr/>
          </p:nvSpPr>
          <p:spPr>
            <a:xfrm>
              <a:off x="11418208" y="4444931"/>
              <a:ext cx="497159" cy="439755"/>
            </a:xfrm>
            <a:custGeom>
              <a:rect b="b" l="l" r="r" t="t"/>
              <a:pathLst>
                <a:path extrusionOk="0" h="439755" w="497159">
                  <a:moveTo>
                    <a:pt x="270363" y="439698"/>
                  </a:moveTo>
                  <a:cubicBezTo>
                    <a:pt x="175939" y="434574"/>
                    <a:pt x="-109938" y="147211"/>
                    <a:pt x="45320" y="33177"/>
                  </a:cubicBezTo>
                  <a:cubicBezTo>
                    <a:pt x="143300" y="-38806"/>
                    <a:pt x="283000" y="206558"/>
                    <a:pt x="283000" y="206558"/>
                  </a:cubicBezTo>
                  <a:cubicBezTo>
                    <a:pt x="283000" y="206558"/>
                    <a:pt x="304019" y="-74715"/>
                    <a:pt x="454831" y="19188"/>
                  </a:cubicBezTo>
                  <a:cubicBezTo>
                    <a:pt x="590531" y="103701"/>
                    <a:pt x="364788" y="444829"/>
                    <a:pt x="270363"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3" name="Google Shape;233;p5"/>
            <p:cNvSpPr/>
            <p:nvPr/>
          </p:nvSpPr>
          <p:spPr>
            <a:xfrm>
              <a:off x="1013090" y="983367"/>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7"/>
                    <a:pt x="21864" y="17265"/>
                  </a:cubicBezTo>
                  <a:cubicBezTo>
                    <a:pt x="-56533" y="75031"/>
                    <a:pt x="96768" y="271424"/>
                    <a:pt x="153855"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4" name="Google Shape;234;p5"/>
            <p:cNvSpPr/>
            <p:nvPr/>
          </p:nvSpPr>
          <p:spPr>
            <a:xfrm>
              <a:off x="1061397" y="3829710"/>
              <a:ext cx="303181" cy="264037"/>
            </a:xfrm>
            <a:custGeom>
              <a:rect b="b" l="l" r="r" t="t"/>
              <a:pathLst>
                <a:path extrusionOk="0" h="264037" w="303181">
                  <a:moveTo>
                    <a:pt x="153853" y="263823"/>
                  </a:moveTo>
                  <a:cubicBezTo>
                    <a:pt x="210939" y="256216"/>
                    <a:pt x="370876" y="68141"/>
                    <a:pt x="271188" y="6286"/>
                  </a:cubicBezTo>
                  <a:cubicBezTo>
                    <a:pt x="208253" y="-32760"/>
                    <a:pt x="135082" y="122866"/>
                    <a:pt x="135082" y="122866"/>
                  </a:cubicBezTo>
                  <a:cubicBezTo>
                    <a:pt x="135082" y="122866"/>
                    <a:pt x="108964" y="-46921"/>
                    <a:pt x="21861" y="17265"/>
                  </a:cubicBezTo>
                  <a:cubicBezTo>
                    <a:pt x="-56529" y="75031"/>
                    <a:pt x="96766" y="271424"/>
                    <a:pt x="15385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5" name="Google Shape;235;p5"/>
            <p:cNvSpPr/>
            <p:nvPr/>
          </p:nvSpPr>
          <p:spPr>
            <a:xfrm>
              <a:off x="1071676" y="5241620"/>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1"/>
                    <a:pt x="21864" y="17265"/>
                  </a:cubicBezTo>
                  <a:cubicBezTo>
                    <a:pt x="-56533" y="75031"/>
                    <a:pt x="96768" y="271424"/>
                    <a:pt x="153855"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6" name="Google Shape;236;p5"/>
            <p:cNvSpPr/>
            <p:nvPr/>
          </p:nvSpPr>
          <p:spPr>
            <a:xfrm>
              <a:off x="1054463" y="6579868"/>
              <a:ext cx="303182" cy="264055"/>
            </a:xfrm>
            <a:custGeom>
              <a:rect b="b" l="l" r="r" t="t"/>
              <a:pathLst>
                <a:path extrusionOk="0" h="264055" w="303182">
                  <a:moveTo>
                    <a:pt x="153859" y="263844"/>
                  </a:moveTo>
                  <a:cubicBezTo>
                    <a:pt x="210945" y="256224"/>
                    <a:pt x="370876" y="68137"/>
                    <a:pt x="271188" y="6287"/>
                  </a:cubicBezTo>
                  <a:cubicBezTo>
                    <a:pt x="208259" y="-32765"/>
                    <a:pt x="135088" y="122874"/>
                    <a:pt x="135088" y="122874"/>
                  </a:cubicBezTo>
                  <a:cubicBezTo>
                    <a:pt x="135088" y="122874"/>
                    <a:pt x="108964" y="-46925"/>
                    <a:pt x="21861" y="17273"/>
                  </a:cubicBezTo>
                  <a:cubicBezTo>
                    <a:pt x="-56529" y="74995"/>
                    <a:pt x="96766" y="271400"/>
                    <a:pt x="153859" y="26384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7" name="Google Shape;237;p5"/>
            <p:cNvSpPr/>
            <p:nvPr/>
          </p:nvSpPr>
          <p:spPr>
            <a:xfrm>
              <a:off x="1023367" y="2395277"/>
              <a:ext cx="303182" cy="264037"/>
            </a:xfrm>
            <a:custGeom>
              <a:rect b="b" l="l" r="r" t="t"/>
              <a:pathLst>
                <a:path extrusionOk="0" h="264037" w="303182">
                  <a:moveTo>
                    <a:pt x="153859" y="263823"/>
                  </a:moveTo>
                  <a:cubicBezTo>
                    <a:pt x="210945" y="256216"/>
                    <a:pt x="370876" y="68141"/>
                    <a:pt x="271188" y="6286"/>
                  </a:cubicBezTo>
                  <a:cubicBezTo>
                    <a:pt x="208259"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8" name="Google Shape;238;p5"/>
            <p:cNvSpPr/>
            <p:nvPr/>
          </p:nvSpPr>
          <p:spPr>
            <a:xfrm>
              <a:off x="5823275" y="992594"/>
              <a:ext cx="303182" cy="264037"/>
            </a:xfrm>
            <a:custGeom>
              <a:rect b="b" l="l" r="r" t="t"/>
              <a:pathLst>
                <a:path extrusionOk="0" h="264037" w="303182">
                  <a:moveTo>
                    <a:pt x="153853" y="263823"/>
                  </a:moveTo>
                  <a:cubicBezTo>
                    <a:pt x="210945" y="256222"/>
                    <a:pt x="370876" y="68148"/>
                    <a:pt x="271188" y="6286"/>
                  </a:cubicBezTo>
                  <a:cubicBezTo>
                    <a:pt x="208253" y="-32760"/>
                    <a:pt x="135082" y="122866"/>
                    <a:pt x="135082" y="122866"/>
                  </a:cubicBezTo>
                  <a:cubicBezTo>
                    <a:pt x="135082" y="122866"/>
                    <a:pt x="108964" y="-46921"/>
                    <a:pt x="21862" y="17265"/>
                  </a:cubicBezTo>
                  <a:cubicBezTo>
                    <a:pt x="-56529" y="75031"/>
                    <a:pt x="96766" y="271424"/>
                    <a:pt x="15385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9" name="Google Shape;239;p5"/>
            <p:cNvSpPr/>
            <p:nvPr/>
          </p:nvSpPr>
          <p:spPr>
            <a:xfrm>
              <a:off x="5871579" y="3838937"/>
              <a:ext cx="303182" cy="264037"/>
            </a:xfrm>
            <a:custGeom>
              <a:rect b="b" l="l" r="r" t="t"/>
              <a:pathLst>
                <a:path extrusionOk="0" h="264037" w="303182">
                  <a:moveTo>
                    <a:pt x="153859" y="263823"/>
                  </a:moveTo>
                  <a:cubicBezTo>
                    <a:pt x="210945" y="256222"/>
                    <a:pt x="370877" y="68148"/>
                    <a:pt x="271188" y="6286"/>
                  </a:cubicBezTo>
                  <a:cubicBezTo>
                    <a:pt x="208253"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0" name="Google Shape;240;p5"/>
            <p:cNvSpPr/>
            <p:nvPr/>
          </p:nvSpPr>
          <p:spPr>
            <a:xfrm>
              <a:off x="5881860" y="5250847"/>
              <a:ext cx="303182" cy="264037"/>
            </a:xfrm>
            <a:custGeom>
              <a:rect b="b" l="l" r="r" t="t"/>
              <a:pathLst>
                <a:path extrusionOk="0" h="264037" w="303182">
                  <a:moveTo>
                    <a:pt x="153853" y="263823"/>
                  </a:moveTo>
                  <a:cubicBezTo>
                    <a:pt x="210946" y="256222"/>
                    <a:pt x="370876" y="68148"/>
                    <a:pt x="271188" y="6286"/>
                  </a:cubicBezTo>
                  <a:cubicBezTo>
                    <a:pt x="208253" y="-32760"/>
                    <a:pt x="135082" y="122866"/>
                    <a:pt x="135082" y="122866"/>
                  </a:cubicBezTo>
                  <a:cubicBezTo>
                    <a:pt x="135082" y="122866"/>
                    <a:pt x="108965" y="-46921"/>
                    <a:pt x="21861" y="17265"/>
                  </a:cubicBezTo>
                  <a:cubicBezTo>
                    <a:pt x="-56529" y="75031"/>
                    <a:pt x="96766" y="271424"/>
                    <a:pt x="15385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1" name="Google Shape;241;p5"/>
            <p:cNvSpPr/>
            <p:nvPr/>
          </p:nvSpPr>
          <p:spPr>
            <a:xfrm>
              <a:off x="5864652" y="6589076"/>
              <a:ext cx="303181" cy="264058"/>
            </a:xfrm>
            <a:custGeom>
              <a:rect b="b" l="l" r="r" t="t"/>
              <a:pathLst>
                <a:path extrusionOk="0" h="264058" w="303181">
                  <a:moveTo>
                    <a:pt x="153853" y="263843"/>
                  </a:moveTo>
                  <a:cubicBezTo>
                    <a:pt x="210939" y="256223"/>
                    <a:pt x="370877" y="68136"/>
                    <a:pt x="271188" y="6287"/>
                  </a:cubicBezTo>
                  <a:cubicBezTo>
                    <a:pt x="208253" y="-32765"/>
                    <a:pt x="135082" y="122873"/>
                    <a:pt x="135082" y="122873"/>
                  </a:cubicBezTo>
                  <a:cubicBezTo>
                    <a:pt x="135082" y="122873"/>
                    <a:pt x="108964" y="-46926"/>
                    <a:pt x="21861" y="17273"/>
                  </a:cubicBezTo>
                  <a:cubicBezTo>
                    <a:pt x="-56529" y="75058"/>
                    <a:pt x="96766" y="271463"/>
                    <a:pt x="153853" y="26384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2" name="Google Shape;242;p5"/>
            <p:cNvSpPr/>
            <p:nvPr/>
          </p:nvSpPr>
          <p:spPr>
            <a:xfrm>
              <a:off x="5833556" y="2404504"/>
              <a:ext cx="303182" cy="264037"/>
            </a:xfrm>
            <a:custGeom>
              <a:rect b="b" l="l" r="r" t="t"/>
              <a:pathLst>
                <a:path extrusionOk="0" h="264037" w="303182">
                  <a:moveTo>
                    <a:pt x="153853" y="263823"/>
                  </a:moveTo>
                  <a:cubicBezTo>
                    <a:pt x="210939"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 name="Google Shape;243;p5"/>
            <p:cNvSpPr/>
            <p:nvPr/>
          </p:nvSpPr>
          <p:spPr>
            <a:xfrm>
              <a:off x="3418181" y="963143"/>
              <a:ext cx="303182" cy="264037"/>
            </a:xfrm>
            <a:custGeom>
              <a:rect b="b" l="l" r="r" t="t"/>
              <a:pathLst>
                <a:path extrusionOk="0" h="264037" w="303182">
                  <a:moveTo>
                    <a:pt x="153858" y="263823"/>
                  </a:moveTo>
                  <a:cubicBezTo>
                    <a:pt x="210945" y="256222"/>
                    <a:pt x="370876" y="68148"/>
                    <a:pt x="271187" y="6286"/>
                  </a:cubicBezTo>
                  <a:cubicBezTo>
                    <a:pt x="208259" y="-32760"/>
                    <a:pt x="135088" y="122866"/>
                    <a:pt x="135088" y="122866"/>
                  </a:cubicBezTo>
                  <a:cubicBezTo>
                    <a:pt x="135088" y="122866"/>
                    <a:pt x="108964" y="-46921"/>
                    <a:pt x="21861" y="17265"/>
                  </a:cubicBezTo>
                  <a:cubicBezTo>
                    <a:pt x="-56530" y="75031"/>
                    <a:pt x="96772" y="271424"/>
                    <a:pt x="153858"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4" name="Google Shape;244;p5"/>
            <p:cNvSpPr/>
            <p:nvPr/>
          </p:nvSpPr>
          <p:spPr>
            <a:xfrm>
              <a:off x="3466489" y="3809490"/>
              <a:ext cx="303181" cy="264033"/>
            </a:xfrm>
            <a:custGeom>
              <a:rect b="b" l="l" r="r" t="t"/>
              <a:pathLst>
                <a:path extrusionOk="0" h="264033" w="303181">
                  <a:moveTo>
                    <a:pt x="153855" y="263819"/>
                  </a:moveTo>
                  <a:cubicBezTo>
                    <a:pt x="210941" y="256217"/>
                    <a:pt x="370879" y="68143"/>
                    <a:pt x="271184" y="6288"/>
                  </a:cubicBezTo>
                  <a:cubicBezTo>
                    <a:pt x="208256" y="-32765"/>
                    <a:pt x="135084" y="122861"/>
                    <a:pt x="135084" y="122861"/>
                  </a:cubicBezTo>
                  <a:cubicBezTo>
                    <a:pt x="135084" y="122861"/>
                    <a:pt x="108967" y="-46925"/>
                    <a:pt x="21864" y="17261"/>
                  </a:cubicBezTo>
                  <a:cubicBezTo>
                    <a:pt x="-56533" y="75027"/>
                    <a:pt x="96769" y="271420"/>
                    <a:pt x="153855" y="26381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5" name="Google Shape;245;p5"/>
            <p:cNvSpPr/>
            <p:nvPr/>
          </p:nvSpPr>
          <p:spPr>
            <a:xfrm>
              <a:off x="3476766" y="5221400"/>
              <a:ext cx="303182" cy="264033"/>
            </a:xfrm>
            <a:custGeom>
              <a:rect b="b" l="l" r="r" t="t"/>
              <a:pathLst>
                <a:path extrusionOk="0" h="264033" w="303182">
                  <a:moveTo>
                    <a:pt x="153859" y="263819"/>
                  </a:moveTo>
                  <a:cubicBezTo>
                    <a:pt x="210945" y="256218"/>
                    <a:pt x="370876" y="68143"/>
                    <a:pt x="271188" y="6288"/>
                  </a:cubicBezTo>
                  <a:cubicBezTo>
                    <a:pt x="208253" y="-32765"/>
                    <a:pt x="135082" y="122861"/>
                    <a:pt x="135082" y="122861"/>
                  </a:cubicBezTo>
                  <a:cubicBezTo>
                    <a:pt x="135082" y="122861"/>
                    <a:pt x="108964" y="-46925"/>
                    <a:pt x="21861" y="17261"/>
                  </a:cubicBezTo>
                  <a:cubicBezTo>
                    <a:pt x="-56529" y="75027"/>
                    <a:pt x="96766" y="271419"/>
                    <a:pt x="153859" y="26381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6" name="Google Shape;246;p5"/>
            <p:cNvSpPr/>
            <p:nvPr/>
          </p:nvSpPr>
          <p:spPr>
            <a:xfrm>
              <a:off x="3459557" y="6559612"/>
              <a:ext cx="303182" cy="264059"/>
            </a:xfrm>
            <a:custGeom>
              <a:rect b="b" l="l" r="r" t="t"/>
              <a:pathLst>
                <a:path extrusionOk="0" h="264059" w="303182">
                  <a:moveTo>
                    <a:pt x="153853" y="263844"/>
                  </a:moveTo>
                  <a:cubicBezTo>
                    <a:pt x="210945" y="256223"/>
                    <a:pt x="370877" y="68200"/>
                    <a:pt x="271188" y="6287"/>
                  </a:cubicBezTo>
                  <a:cubicBezTo>
                    <a:pt x="208253" y="-32765"/>
                    <a:pt x="135082" y="122873"/>
                    <a:pt x="135082" y="122873"/>
                  </a:cubicBezTo>
                  <a:cubicBezTo>
                    <a:pt x="135082" y="122873"/>
                    <a:pt x="108964" y="-46926"/>
                    <a:pt x="21861" y="17273"/>
                  </a:cubicBezTo>
                  <a:cubicBezTo>
                    <a:pt x="-56529" y="75058"/>
                    <a:pt x="96766" y="271463"/>
                    <a:pt x="153853" y="26384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7" name="Google Shape;247;p5"/>
            <p:cNvSpPr/>
            <p:nvPr/>
          </p:nvSpPr>
          <p:spPr>
            <a:xfrm>
              <a:off x="3428461" y="2375053"/>
              <a:ext cx="303182" cy="264037"/>
            </a:xfrm>
            <a:custGeom>
              <a:rect b="b" l="l" r="r" t="t"/>
              <a:pathLst>
                <a:path extrusionOk="0" h="264037" w="303182">
                  <a:moveTo>
                    <a:pt x="153853" y="263823"/>
                  </a:moveTo>
                  <a:cubicBezTo>
                    <a:pt x="210946"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8" name="Google Shape;248;p5"/>
            <p:cNvSpPr/>
            <p:nvPr/>
          </p:nvSpPr>
          <p:spPr>
            <a:xfrm>
              <a:off x="8228360" y="972374"/>
              <a:ext cx="303181" cy="264033"/>
            </a:xfrm>
            <a:custGeom>
              <a:rect b="b" l="l" r="r" t="t"/>
              <a:pathLst>
                <a:path extrusionOk="0" h="264033" w="303181">
                  <a:moveTo>
                    <a:pt x="153894" y="263818"/>
                  </a:moveTo>
                  <a:cubicBezTo>
                    <a:pt x="210980" y="256217"/>
                    <a:pt x="370873" y="68143"/>
                    <a:pt x="271178" y="6288"/>
                  </a:cubicBezTo>
                  <a:cubicBezTo>
                    <a:pt x="208249" y="-32765"/>
                    <a:pt x="135097" y="122861"/>
                    <a:pt x="135097" y="122861"/>
                  </a:cubicBezTo>
                  <a:cubicBezTo>
                    <a:pt x="135097" y="122861"/>
                    <a:pt x="108999" y="-46925"/>
                    <a:pt x="21877" y="17261"/>
                  </a:cubicBezTo>
                  <a:cubicBezTo>
                    <a:pt x="-56546" y="75027"/>
                    <a:pt x="96744" y="271419"/>
                    <a:pt x="153894" y="26381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 name="Google Shape;249;p5"/>
            <p:cNvSpPr/>
            <p:nvPr/>
          </p:nvSpPr>
          <p:spPr>
            <a:xfrm>
              <a:off x="8276683" y="3818717"/>
              <a:ext cx="303173" cy="264033"/>
            </a:xfrm>
            <a:custGeom>
              <a:rect b="b" l="l" r="r" t="t"/>
              <a:pathLst>
                <a:path extrusionOk="0" h="264033" w="303173">
                  <a:moveTo>
                    <a:pt x="153830" y="263819"/>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20"/>
                    <a:pt x="153830" y="26381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 name="Google Shape;250;p5"/>
            <p:cNvSpPr/>
            <p:nvPr/>
          </p:nvSpPr>
          <p:spPr>
            <a:xfrm>
              <a:off x="8286937" y="5230627"/>
              <a:ext cx="303206" cy="264033"/>
            </a:xfrm>
            <a:custGeom>
              <a:rect b="b" l="l" r="r" t="t"/>
              <a:pathLst>
                <a:path extrusionOk="0" h="264033" w="303206">
                  <a:moveTo>
                    <a:pt x="153863" y="263819"/>
                  </a:moveTo>
                  <a:cubicBezTo>
                    <a:pt x="210950" y="256218"/>
                    <a:pt x="370906" y="68143"/>
                    <a:pt x="271211" y="6288"/>
                  </a:cubicBezTo>
                  <a:cubicBezTo>
                    <a:pt x="208283" y="-32765"/>
                    <a:pt x="135068" y="122861"/>
                    <a:pt x="135068" y="122861"/>
                  </a:cubicBezTo>
                  <a:cubicBezTo>
                    <a:pt x="135068" y="122861"/>
                    <a:pt x="108968" y="-46925"/>
                    <a:pt x="21847" y="17261"/>
                  </a:cubicBezTo>
                  <a:cubicBezTo>
                    <a:pt x="-56512" y="75033"/>
                    <a:pt x="96777" y="271426"/>
                    <a:pt x="153863" y="26381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 name="Google Shape;251;p5"/>
            <p:cNvSpPr/>
            <p:nvPr/>
          </p:nvSpPr>
          <p:spPr>
            <a:xfrm>
              <a:off x="8269729" y="6568883"/>
              <a:ext cx="303206" cy="263995"/>
            </a:xfrm>
            <a:custGeom>
              <a:rect b="b" l="l" r="r" t="t"/>
              <a:pathLst>
                <a:path extrusionOk="0" h="263995" w="303206">
                  <a:moveTo>
                    <a:pt x="153863" y="263780"/>
                  </a:moveTo>
                  <a:cubicBezTo>
                    <a:pt x="210950" y="256223"/>
                    <a:pt x="370906" y="68136"/>
                    <a:pt x="271211" y="6287"/>
                  </a:cubicBezTo>
                  <a:cubicBezTo>
                    <a:pt x="208283" y="-32765"/>
                    <a:pt x="135067" y="122873"/>
                    <a:pt x="135067" y="122873"/>
                  </a:cubicBezTo>
                  <a:cubicBezTo>
                    <a:pt x="135067" y="122873"/>
                    <a:pt x="108968" y="-46926"/>
                    <a:pt x="21847" y="17273"/>
                  </a:cubicBezTo>
                  <a:cubicBezTo>
                    <a:pt x="-56512" y="74995"/>
                    <a:pt x="96777" y="271400"/>
                    <a:pt x="153863" y="26378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 name="Google Shape;252;p5"/>
            <p:cNvSpPr/>
            <p:nvPr/>
          </p:nvSpPr>
          <p:spPr>
            <a:xfrm>
              <a:off x="8238647" y="2384283"/>
              <a:ext cx="303173" cy="264033"/>
            </a:xfrm>
            <a:custGeom>
              <a:rect b="b" l="l" r="r" t="t"/>
              <a:pathLst>
                <a:path extrusionOk="0" h="264033" w="303173">
                  <a:moveTo>
                    <a:pt x="153830" y="263818"/>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19"/>
                    <a:pt x="153830" y="26381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3" name="Google Shape;253;p5"/>
            <p:cNvSpPr/>
            <p:nvPr/>
          </p:nvSpPr>
          <p:spPr>
            <a:xfrm>
              <a:off x="10633453" y="949293"/>
              <a:ext cx="303206" cy="264037"/>
            </a:xfrm>
            <a:custGeom>
              <a:rect b="b" l="l" r="r" t="t"/>
              <a:pathLst>
                <a:path extrusionOk="0" h="264037" w="303206">
                  <a:moveTo>
                    <a:pt x="153863" y="263823"/>
                  </a:moveTo>
                  <a:cubicBezTo>
                    <a:pt x="210950" y="256216"/>
                    <a:pt x="370906" y="68141"/>
                    <a:pt x="271211" y="6286"/>
                  </a:cubicBezTo>
                  <a:cubicBezTo>
                    <a:pt x="208283" y="-32760"/>
                    <a:pt x="135067" y="122866"/>
                    <a:pt x="135067" y="122866"/>
                  </a:cubicBezTo>
                  <a:cubicBezTo>
                    <a:pt x="135067" y="122866"/>
                    <a:pt x="108968" y="-46921"/>
                    <a:pt x="21847" y="17265"/>
                  </a:cubicBezTo>
                  <a:cubicBezTo>
                    <a:pt x="-56512" y="75031"/>
                    <a:pt x="96777" y="271424"/>
                    <a:pt x="15386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 name="Google Shape;254;p5"/>
            <p:cNvSpPr/>
            <p:nvPr/>
          </p:nvSpPr>
          <p:spPr>
            <a:xfrm>
              <a:off x="10681776" y="3795636"/>
              <a:ext cx="303151" cy="264037"/>
            </a:xfrm>
            <a:custGeom>
              <a:rect b="b" l="l" r="r" t="t"/>
              <a:pathLst>
                <a:path extrusionOk="0" h="264037" w="303151">
                  <a:moveTo>
                    <a:pt x="153863" y="263823"/>
                  </a:moveTo>
                  <a:cubicBezTo>
                    <a:pt x="210950" y="256222"/>
                    <a:pt x="370842" y="68141"/>
                    <a:pt x="271148" y="6286"/>
                  </a:cubicBezTo>
                  <a:cubicBezTo>
                    <a:pt x="208219"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 name="Google Shape;255;p5"/>
            <p:cNvSpPr/>
            <p:nvPr/>
          </p:nvSpPr>
          <p:spPr>
            <a:xfrm>
              <a:off x="10692039" y="5207546"/>
              <a:ext cx="303175" cy="264037"/>
            </a:xfrm>
            <a:custGeom>
              <a:rect b="b" l="l" r="r" t="t"/>
              <a:pathLst>
                <a:path extrusionOk="0" h="264037" w="303175">
                  <a:moveTo>
                    <a:pt x="153888" y="263823"/>
                  </a:moveTo>
                  <a:cubicBezTo>
                    <a:pt x="210974" y="256222"/>
                    <a:pt x="370867" y="68148"/>
                    <a:pt x="271172" y="6286"/>
                  </a:cubicBezTo>
                  <a:cubicBezTo>
                    <a:pt x="208243" y="-32760"/>
                    <a:pt x="135092" y="122866"/>
                    <a:pt x="135092" y="122866"/>
                  </a:cubicBezTo>
                  <a:cubicBezTo>
                    <a:pt x="135092" y="122866"/>
                    <a:pt x="108993" y="-46921"/>
                    <a:pt x="21871" y="17265"/>
                  </a:cubicBezTo>
                  <a:cubicBezTo>
                    <a:pt x="-56551" y="75031"/>
                    <a:pt x="96801" y="271424"/>
                    <a:pt x="153888"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 name="Google Shape;256;p5"/>
            <p:cNvSpPr/>
            <p:nvPr/>
          </p:nvSpPr>
          <p:spPr>
            <a:xfrm>
              <a:off x="10674831" y="6545769"/>
              <a:ext cx="303175" cy="264059"/>
            </a:xfrm>
            <a:custGeom>
              <a:rect b="b" l="l" r="r" t="t"/>
              <a:pathLst>
                <a:path extrusionOk="0" h="264059" w="303175">
                  <a:moveTo>
                    <a:pt x="153888" y="263844"/>
                  </a:moveTo>
                  <a:cubicBezTo>
                    <a:pt x="210974" y="256224"/>
                    <a:pt x="370867" y="68137"/>
                    <a:pt x="271172" y="6287"/>
                  </a:cubicBezTo>
                  <a:cubicBezTo>
                    <a:pt x="208243" y="-32765"/>
                    <a:pt x="135091" y="122874"/>
                    <a:pt x="135091" y="122874"/>
                  </a:cubicBezTo>
                  <a:cubicBezTo>
                    <a:pt x="135091" y="122874"/>
                    <a:pt x="108993" y="-46925"/>
                    <a:pt x="21871" y="17273"/>
                  </a:cubicBezTo>
                  <a:cubicBezTo>
                    <a:pt x="-56551" y="75058"/>
                    <a:pt x="96800" y="271463"/>
                    <a:pt x="153888" y="26384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7" name="Google Shape;257;p5"/>
            <p:cNvSpPr/>
            <p:nvPr/>
          </p:nvSpPr>
          <p:spPr>
            <a:xfrm>
              <a:off x="10643740" y="2361203"/>
              <a:ext cx="303206" cy="264037"/>
            </a:xfrm>
            <a:custGeom>
              <a:rect b="b" l="l" r="r" t="t"/>
              <a:pathLst>
                <a:path extrusionOk="0" h="264037" w="303206">
                  <a:moveTo>
                    <a:pt x="153863" y="263823"/>
                  </a:moveTo>
                  <a:cubicBezTo>
                    <a:pt x="210950" y="256222"/>
                    <a:pt x="370906" y="68141"/>
                    <a:pt x="271211" y="6286"/>
                  </a:cubicBezTo>
                  <a:cubicBezTo>
                    <a:pt x="208283"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8" name="Google Shape;258;p5"/>
            <p:cNvSpPr/>
            <p:nvPr/>
          </p:nvSpPr>
          <p:spPr>
            <a:xfrm>
              <a:off x="193642" y="150669"/>
              <a:ext cx="586741" cy="526869"/>
            </a:xfrm>
            <a:custGeom>
              <a:rect b="b" l="l" r="r" t="t"/>
              <a:pathLst>
                <a:path extrusionOk="0" h="526869" w="586741">
                  <a:moveTo>
                    <a:pt x="338094" y="526869"/>
                  </a:moveTo>
                  <a:cubicBezTo>
                    <a:pt x="226273" y="526329"/>
                    <a:pt x="-128189" y="203626"/>
                    <a:pt x="48522" y="59877"/>
                  </a:cubicBezTo>
                  <a:cubicBezTo>
                    <a:pt x="160076" y="-30868"/>
                    <a:pt x="339429" y="250769"/>
                    <a:pt x="339429" y="250769"/>
                  </a:cubicBezTo>
                  <a:cubicBezTo>
                    <a:pt x="339429" y="250769"/>
                    <a:pt x="347793" y="-82665"/>
                    <a:pt x="531394" y="19434"/>
                  </a:cubicBezTo>
                  <a:cubicBezTo>
                    <a:pt x="696634" y="111323"/>
                    <a:pt x="449911" y="527409"/>
                    <a:pt x="338094" y="52686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9" name="Google Shape;259;p5"/>
            <p:cNvSpPr/>
            <p:nvPr/>
          </p:nvSpPr>
          <p:spPr>
            <a:xfrm>
              <a:off x="241948" y="2997011"/>
              <a:ext cx="586741" cy="526870"/>
            </a:xfrm>
            <a:custGeom>
              <a:rect b="b" l="l" r="r" t="t"/>
              <a:pathLst>
                <a:path extrusionOk="0" h="526870" w="586741">
                  <a:moveTo>
                    <a:pt x="338094" y="526870"/>
                  </a:moveTo>
                  <a:cubicBezTo>
                    <a:pt x="226273" y="526330"/>
                    <a:pt x="-128189" y="203629"/>
                    <a:pt x="48522" y="59878"/>
                  </a:cubicBezTo>
                  <a:cubicBezTo>
                    <a:pt x="160075" y="-30870"/>
                    <a:pt x="339429" y="250772"/>
                    <a:pt x="339429" y="250772"/>
                  </a:cubicBezTo>
                  <a:cubicBezTo>
                    <a:pt x="339429" y="250772"/>
                    <a:pt x="347793" y="-82667"/>
                    <a:pt x="531393" y="19435"/>
                  </a:cubicBezTo>
                  <a:cubicBezTo>
                    <a:pt x="696632" y="111326"/>
                    <a:pt x="449916" y="527409"/>
                    <a:pt x="338094" y="52687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0" name="Google Shape;260;p5"/>
            <p:cNvSpPr/>
            <p:nvPr/>
          </p:nvSpPr>
          <p:spPr>
            <a:xfrm>
              <a:off x="203921" y="1562578"/>
              <a:ext cx="586743" cy="526870"/>
            </a:xfrm>
            <a:custGeom>
              <a:rect b="b" l="l" r="r" t="t"/>
              <a:pathLst>
                <a:path extrusionOk="0" h="526870" w="586743">
                  <a:moveTo>
                    <a:pt x="338094" y="526870"/>
                  </a:moveTo>
                  <a:cubicBezTo>
                    <a:pt x="226273" y="526330"/>
                    <a:pt x="-128189" y="203629"/>
                    <a:pt x="48522" y="59878"/>
                  </a:cubicBezTo>
                  <a:cubicBezTo>
                    <a:pt x="160076" y="-30870"/>
                    <a:pt x="339429" y="250772"/>
                    <a:pt x="339429" y="250772"/>
                  </a:cubicBezTo>
                  <a:cubicBezTo>
                    <a:pt x="339429" y="250772"/>
                    <a:pt x="347793" y="-82667"/>
                    <a:pt x="531396" y="19435"/>
                  </a:cubicBezTo>
                  <a:cubicBezTo>
                    <a:pt x="696636" y="111326"/>
                    <a:pt x="449913" y="527409"/>
                    <a:pt x="338094" y="52687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1" name="Google Shape;261;p5"/>
            <p:cNvSpPr/>
            <p:nvPr/>
          </p:nvSpPr>
          <p:spPr>
            <a:xfrm>
              <a:off x="235017" y="5747165"/>
              <a:ext cx="586743" cy="526870"/>
            </a:xfrm>
            <a:custGeom>
              <a:rect b="b" l="l" r="r" t="t"/>
              <a:pathLst>
                <a:path extrusionOk="0" h="526870" w="586743">
                  <a:moveTo>
                    <a:pt x="338094" y="526870"/>
                  </a:moveTo>
                  <a:cubicBezTo>
                    <a:pt x="226273" y="526324"/>
                    <a:pt x="-128189" y="203629"/>
                    <a:pt x="48522" y="59878"/>
                  </a:cubicBezTo>
                  <a:cubicBezTo>
                    <a:pt x="160076" y="-30870"/>
                    <a:pt x="339429" y="250772"/>
                    <a:pt x="339429" y="250772"/>
                  </a:cubicBezTo>
                  <a:cubicBezTo>
                    <a:pt x="339429" y="250772"/>
                    <a:pt x="347793" y="-82667"/>
                    <a:pt x="531396" y="19435"/>
                  </a:cubicBezTo>
                  <a:cubicBezTo>
                    <a:pt x="696636" y="111326"/>
                    <a:pt x="449913" y="527410"/>
                    <a:pt x="338094" y="52687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2" name="Google Shape;262;p5"/>
            <p:cNvSpPr/>
            <p:nvPr/>
          </p:nvSpPr>
          <p:spPr>
            <a:xfrm>
              <a:off x="252227" y="4408921"/>
              <a:ext cx="586742" cy="526870"/>
            </a:xfrm>
            <a:custGeom>
              <a:rect b="b" l="l" r="r" t="t"/>
              <a:pathLst>
                <a:path extrusionOk="0" h="526870" w="586742">
                  <a:moveTo>
                    <a:pt x="338094" y="526870"/>
                  </a:moveTo>
                  <a:cubicBezTo>
                    <a:pt x="226273" y="526330"/>
                    <a:pt x="-128189" y="203629"/>
                    <a:pt x="48522" y="59878"/>
                  </a:cubicBezTo>
                  <a:cubicBezTo>
                    <a:pt x="160075" y="-30863"/>
                    <a:pt x="339429" y="250772"/>
                    <a:pt x="339429" y="250772"/>
                  </a:cubicBezTo>
                  <a:cubicBezTo>
                    <a:pt x="339429" y="250772"/>
                    <a:pt x="347793" y="-82667"/>
                    <a:pt x="531395" y="19435"/>
                  </a:cubicBezTo>
                  <a:cubicBezTo>
                    <a:pt x="696634" y="111326"/>
                    <a:pt x="449911" y="527409"/>
                    <a:pt x="338094" y="52687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3" name="Google Shape;263;p5"/>
            <p:cNvSpPr/>
            <p:nvPr/>
          </p:nvSpPr>
          <p:spPr>
            <a:xfrm>
              <a:off x="5136391" y="159897"/>
              <a:ext cx="586739" cy="526867"/>
            </a:xfrm>
            <a:custGeom>
              <a:rect b="b" l="l" r="r" t="t"/>
              <a:pathLst>
                <a:path extrusionOk="0" h="526867" w="586739">
                  <a:moveTo>
                    <a:pt x="338090" y="526867"/>
                  </a:moveTo>
                  <a:cubicBezTo>
                    <a:pt x="226273" y="526328"/>
                    <a:pt x="-128191" y="203626"/>
                    <a:pt x="48524" y="59877"/>
                  </a:cubicBezTo>
                  <a:cubicBezTo>
                    <a:pt x="160074" y="-30868"/>
                    <a:pt x="339430" y="250768"/>
                    <a:pt x="339430" y="250768"/>
                  </a:cubicBezTo>
                  <a:cubicBezTo>
                    <a:pt x="339430" y="250768"/>
                    <a:pt x="347793" y="-82665"/>
                    <a:pt x="531391" y="19435"/>
                  </a:cubicBezTo>
                  <a:cubicBezTo>
                    <a:pt x="696630" y="111323"/>
                    <a:pt x="449913" y="527407"/>
                    <a:pt x="338090" y="52686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4" name="Google Shape;264;p5"/>
            <p:cNvSpPr/>
            <p:nvPr/>
          </p:nvSpPr>
          <p:spPr>
            <a:xfrm>
              <a:off x="5184695" y="3006240"/>
              <a:ext cx="586744" cy="526868"/>
            </a:xfrm>
            <a:custGeom>
              <a:rect b="b" l="l" r="r" t="t"/>
              <a:pathLst>
                <a:path extrusionOk="0" h="526868" w="586744">
                  <a:moveTo>
                    <a:pt x="338096" y="526868"/>
                  </a:moveTo>
                  <a:cubicBezTo>
                    <a:pt x="226272" y="526328"/>
                    <a:pt x="-128191" y="203627"/>
                    <a:pt x="48524" y="59876"/>
                  </a:cubicBezTo>
                  <a:cubicBezTo>
                    <a:pt x="160074" y="-30865"/>
                    <a:pt x="339430" y="250770"/>
                    <a:pt x="339430" y="250770"/>
                  </a:cubicBezTo>
                  <a:cubicBezTo>
                    <a:pt x="339430" y="250770"/>
                    <a:pt x="347793" y="-82662"/>
                    <a:pt x="531397" y="19433"/>
                  </a:cubicBezTo>
                  <a:cubicBezTo>
                    <a:pt x="696636" y="111324"/>
                    <a:pt x="449914" y="527407"/>
                    <a:pt x="338096"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5" name="Google Shape;265;p5"/>
            <p:cNvSpPr/>
            <p:nvPr/>
          </p:nvSpPr>
          <p:spPr>
            <a:xfrm>
              <a:off x="5146668" y="1571807"/>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3" y="19433"/>
                  </a:cubicBezTo>
                  <a:cubicBezTo>
                    <a:pt x="696633" y="111324"/>
                    <a:pt x="449917" y="527408"/>
                    <a:pt x="338093"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6" name="Google Shape;266;p5"/>
            <p:cNvSpPr/>
            <p:nvPr/>
          </p:nvSpPr>
          <p:spPr>
            <a:xfrm>
              <a:off x="5177764" y="5756393"/>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4" y="19433"/>
                  </a:cubicBezTo>
                  <a:cubicBezTo>
                    <a:pt x="696633" y="111324"/>
                    <a:pt x="449917" y="527408"/>
                    <a:pt x="338093"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7" name="Google Shape;267;p5"/>
            <p:cNvSpPr/>
            <p:nvPr/>
          </p:nvSpPr>
          <p:spPr>
            <a:xfrm>
              <a:off x="5194972" y="4418150"/>
              <a:ext cx="586742" cy="526868"/>
            </a:xfrm>
            <a:custGeom>
              <a:rect b="b" l="l" r="r" t="t"/>
              <a:pathLst>
                <a:path extrusionOk="0" h="526868" w="586742">
                  <a:moveTo>
                    <a:pt x="338093" y="526868"/>
                  </a:moveTo>
                  <a:cubicBezTo>
                    <a:pt x="226276" y="526328"/>
                    <a:pt x="-128187" y="203627"/>
                    <a:pt x="48521" y="59876"/>
                  </a:cubicBezTo>
                  <a:cubicBezTo>
                    <a:pt x="160077" y="-30865"/>
                    <a:pt x="339433" y="250770"/>
                    <a:pt x="339433" y="250770"/>
                  </a:cubicBezTo>
                  <a:cubicBezTo>
                    <a:pt x="339433" y="250770"/>
                    <a:pt x="347796" y="-82662"/>
                    <a:pt x="531393" y="19433"/>
                  </a:cubicBezTo>
                  <a:cubicBezTo>
                    <a:pt x="696633" y="111324"/>
                    <a:pt x="449917" y="527408"/>
                    <a:pt x="338093"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8" name="Google Shape;268;p5"/>
            <p:cNvSpPr/>
            <p:nvPr/>
          </p:nvSpPr>
          <p:spPr>
            <a:xfrm>
              <a:off x="2665015" y="130447"/>
              <a:ext cx="586744" cy="526867"/>
            </a:xfrm>
            <a:custGeom>
              <a:rect b="b" l="l" r="r" t="t"/>
              <a:pathLst>
                <a:path extrusionOk="0" h="526867" w="586744">
                  <a:moveTo>
                    <a:pt x="338096" y="526867"/>
                  </a:moveTo>
                  <a:cubicBezTo>
                    <a:pt x="226273" y="526327"/>
                    <a:pt x="-128191" y="203626"/>
                    <a:pt x="48524" y="59877"/>
                  </a:cubicBezTo>
                  <a:cubicBezTo>
                    <a:pt x="160074" y="-30868"/>
                    <a:pt x="339430" y="250769"/>
                    <a:pt x="339430" y="250769"/>
                  </a:cubicBezTo>
                  <a:cubicBezTo>
                    <a:pt x="339430" y="250769"/>
                    <a:pt x="347793" y="-82665"/>
                    <a:pt x="531397" y="19434"/>
                  </a:cubicBezTo>
                  <a:cubicBezTo>
                    <a:pt x="696636" y="111323"/>
                    <a:pt x="449913" y="527407"/>
                    <a:pt x="338096" y="52686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 name="Google Shape;269;p5"/>
            <p:cNvSpPr/>
            <p:nvPr/>
          </p:nvSpPr>
          <p:spPr>
            <a:xfrm>
              <a:off x="2713322" y="2976789"/>
              <a:ext cx="586742" cy="526868"/>
            </a:xfrm>
            <a:custGeom>
              <a:rect b="b" l="l" r="r" t="t"/>
              <a:pathLst>
                <a:path extrusionOk="0" h="526868" w="586742">
                  <a:moveTo>
                    <a:pt x="338094" y="526868"/>
                  </a:moveTo>
                  <a:cubicBezTo>
                    <a:pt x="226270" y="526328"/>
                    <a:pt x="-128187" y="203627"/>
                    <a:pt x="48521" y="59876"/>
                  </a:cubicBezTo>
                  <a:cubicBezTo>
                    <a:pt x="160078" y="-30865"/>
                    <a:pt x="339427" y="250770"/>
                    <a:pt x="339427" y="250770"/>
                  </a:cubicBezTo>
                  <a:cubicBezTo>
                    <a:pt x="339427" y="250770"/>
                    <a:pt x="347790" y="-82662"/>
                    <a:pt x="531394" y="19433"/>
                  </a:cubicBezTo>
                  <a:cubicBezTo>
                    <a:pt x="696634" y="111324"/>
                    <a:pt x="449911" y="527407"/>
                    <a:pt x="338094"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0" name="Google Shape;270;p5"/>
            <p:cNvSpPr/>
            <p:nvPr/>
          </p:nvSpPr>
          <p:spPr>
            <a:xfrm>
              <a:off x="2675296" y="1542355"/>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1" name="Google Shape;271;p5"/>
            <p:cNvSpPr/>
            <p:nvPr/>
          </p:nvSpPr>
          <p:spPr>
            <a:xfrm>
              <a:off x="2706392" y="5726942"/>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2" name="Google Shape;272;p5"/>
            <p:cNvSpPr/>
            <p:nvPr/>
          </p:nvSpPr>
          <p:spPr>
            <a:xfrm>
              <a:off x="2723600" y="4388698"/>
              <a:ext cx="586744" cy="526868"/>
            </a:xfrm>
            <a:custGeom>
              <a:rect b="b" l="l" r="r" t="t"/>
              <a:pathLst>
                <a:path extrusionOk="0" h="526868" w="586744">
                  <a:moveTo>
                    <a:pt x="338096" y="526868"/>
                  </a:moveTo>
                  <a:cubicBezTo>
                    <a:pt x="226273" y="526328"/>
                    <a:pt x="-128191" y="203627"/>
                    <a:pt x="48523" y="59876"/>
                  </a:cubicBezTo>
                  <a:cubicBezTo>
                    <a:pt x="160074" y="-30865"/>
                    <a:pt x="339430" y="250770"/>
                    <a:pt x="339430" y="250770"/>
                  </a:cubicBezTo>
                  <a:cubicBezTo>
                    <a:pt x="339430" y="250770"/>
                    <a:pt x="347793" y="-82662"/>
                    <a:pt x="531397" y="19433"/>
                  </a:cubicBezTo>
                  <a:cubicBezTo>
                    <a:pt x="696636" y="111324"/>
                    <a:pt x="449913" y="527408"/>
                    <a:pt x="338096"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3" name="Google Shape;273;p5"/>
            <p:cNvSpPr/>
            <p:nvPr/>
          </p:nvSpPr>
          <p:spPr>
            <a:xfrm>
              <a:off x="7607761" y="139675"/>
              <a:ext cx="586759" cy="526865"/>
            </a:xfrm>
            <a:custGeom>
              <a:rect b="b" l="l" r="r" t="t"/>
              <a:pathLst>
                <a:path extrusionOk="0" h="526865" w="586759">
                  <a:moveTo>
                    <a:pt x="338120" y="526865"/>
                  </a:moveTo>
                  <a:cubicBezTo>
                    <a:pt x="226297" y="526326"/>
                    <a:pt x="-128160" y="203626"/>
                    <a:pt x="48497" y="59878"/>
                  </a:cubicBezTo>
                  <a:cubicBezTo>
                    <a:pt x="160067" y="-30868"/>
                    <a:pt x="339454" y="250769"/>
                    <a:pt x="339454" y="250769"/>
                  </a:cubicBezTo>
                  <a:cubicBezTo>
                    <a:pt x="339454" y="250769"/>
                    <a:pt x="347772" y="-82665"/>
                    <a:pt x="531415" y="19434"/>
                  </a:cubicBezTo>
                  <a:cubicBezTo>
                    <a:pt x="696642" y="111323"/>
                    <a:pt x="449944" y="527412"/>
                    <a:pt x="338120" y="526865"/>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4" name="Google Shape;274;p5"/>
            <p:cNvSpPr/>
            <p:nvPr/>
          </p:nvSpPr>
          <p:spPr>
            <a:xfrm>
              <a:off x="7656054" y="2986019"/>
              <a:ext cx="586752" cy="526864"/>
            </a:xfrm>
            <a:custGeom>
              <a:rect b="b" l="l" r="r" t="t"/>
              <a:pathLst>
                <a:path extrusionOk="0" h="526864" w="586752">
                  <a:moveTo>
                    <a:pt x="338088" y="526864"/>
                  </a:moveTo>
                  <a:cubicBezTo>
                    <a:pt x="226264" y="526324"/>
                    <a:pt x="-128193" y="203623"/>
                    <a:pt x="48527" y="59878"/>
                  </a:cubicBezTo>
                  <a:cubicBezTo>
                    <a:pt x="160097" y="-30869"/>
                    <a:pt x="339421" y="250766"/>
                    <a:pt x="339421" y="250766"/>
                  </a:cubicBezTo>
                  <a:cubicBezTo>
                    <a:pt x="339421" y="250766"/>
                    <a:pt x="347803" y="-82666"/>
                    <a:pt x="531381" y="19435"/>
                  </a:cubicBezTo>
                  <a:cubicBezTo>
                    <a:pt x="696672" y="111320"/>
                    <a:pt x="449911" y="527410"/>
                    <a:pt x="338088" y="52686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5" name="Google Shape;275;p5"/>
            <p:cNvSpPr/>
            <p:nvPr/>
          </p:nvSpPr>
          <p:spPr>
            <a:xfrm>
              <a:off x="7618023" y="1551586"/>
              <a:ext cx="586774" cy="526864"/>
            </a:xfrm>
            <a:custGeom>
              <a:rect b="b" l="l" r="r" t="t"/>
              <a:pathLst>
                <a:path extrusionOk="0" h="526864" w="586774">
                  <a:moveTo>
                    <a:pt x="338082" y="526864"/>
                  </a:moveTo>
                  <a:cubicBezTo>
                    <a:pt x="226321" y="526324"/>
                    <a:pt x="-128199" y="203623"/>
                    <a:pt x="48521" y="59878"/>
                  </a:cubicBezTo>
                  <a:cubicBezTo>
                    <a:pt x="160091" y="-30869"/>
                    <a:pt x="339479" y="250766"/>
                    <a:pt x="339479" y="250766"/>
                  </a:cubicBezTo>
                  <a:cubicBezTo>
                    <a:pt x="339479" y="250766"/>
                    <a:pt x="347797" y="-82666"/>
                    <a:pt x="531439" y="19435"/>
                  </a:cubicBezTo>
                  <a:cubicBezTo>
                    <a:pt x="696666" y="111320"/>
                    <a:pt x="449905" y="527410"/>
                    <a:pt x="338082" y="52686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6" name="Google Shape;276;p5"/>
            <p:cNvSpPr/>
            <p:nvPr/>
          </p:nvSpPr>
          <p:spPr>
            <a:xfrm>
              <a:off x="7649133" y="5736173"/>
              <a:ext cx="586725" cy="526864"/>
            </a:xfrm>
            <a:custGeom>
              <a:rect b="b" l="l" r="r" t="t"/>
              <a:pathLst>
                <a:path extrusionOk="0" h="526864" w="586725">
                  <a:moveTo>
                    <a:pt x="338087" y="526864"/>
                  </a:moveTo>
                  <a:cubicBezTo>
                    <a:pt x="226264" y="526324"/>
                    <a:pt x="-128193" y="203623"/>
                    <a:pt x="48527" y="59878"/>
                  </a:cubicBezTo>
                  <a:cubicBezTo>
                    <a:pt x="160097" y="-30869"/>
                    <a:pt x="339421" y="250766"/>
                    <a:pt x="339421" y="250766"/>
                  </a:cubicBezTo>
                  <a:cubicBezTo>
                    <a:pt x="339421" y="250766"/>
                    <a:pt x="347803" y="-82667"/>
                    <a:pt x="531381" y="19435"/>
                  </a:cubicBezTo>
                  <a:cubicBezTo>
                    <a:pt x="696608" y="111320"/>
                    <a:pt x="449910" y="527404"/>
                    <a:pt x="338087" y="52686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7" name="Google Shape;277;p5"/>
            <p:cNvSpPr/>
            <p:nvPr/>
          </p:nvSpPr>
          <p:spPr>
            <a:xfrm>
              <a:off x="7666341" y="4397929"/>
              <a:ext cx="586752" cy="526864"/>
            </a:xfrm>
            <a:custGeom>
              <a:rect b="b" l="l" r="r" t="t"/>
              <a:pathLst>
                <a:path extrusionOk="0" h="526864" w="586752">
                  <a:moveTo>
                    <a:pt x="338088" y="526864"/>
                  </a:moveTo>
                  <a:cubicBezTo>
                    <a:pt x="226264" y="526324"/>
                    <a:pt x="-128193" y="203623"/>
                    <a:pt x="48527" y="59879"/>
                  </a:cubicBezTo>
                  <a:cubicBezTo>
                    <a:pt x="160097" y="-30869"/>
                    <a:pt x="339421" y="250766"/>
                    <a:pt x="339421" y="250766"/>
                  </a:cubicBezTo>
                  <a:cubicBezTo>
                    <a:pt x="339421" y="250766"/>
                    <a:pt x="347803" y="-82667"/>
                    <a:pt x="531381" y="19435"/>
                  </a:cubicBezTo>
                  <a:cubicBezTo>
                    <a:pt x="696672" y="111320"/>
                    <a:pt x="449911" y="527410"/>
                    <a:pt x="338088" y="52686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8" name="Google Shape;278;p5"/>
            <p:cNvSpPr/>
            <p:nvPr/>
          </p:nvSpPr>
          <p:spPr>
            <a:xfrm>
              <a:off x="10079151" y="116596"/>
              <a:ext cx="586725" cy="526869"/>
            </a:xfrm>
            <a:custGeom>
              <a:rect b="b" l="l" r="r" t="t"/>
              <a:pathLst>
                <a:path extrusionOk="0" h="526869" w="586725">
                  <a:moveTo>
                    <a:pt x="338087" y="526869"/>
                  </a:moveTo>
                  <a:cubicBezTo>
                    <a:pt x="226264" y="526329"/>
                    <a:pt x="-128194" y="203626"/>
                    <a:pt x="48527" y="59877"/>
                  </a:cubicBezTo>
                  <a:cubicBezTo>
                    <a:pt x="160033" y="-30868"/>
                    <a:pt x="339420" y="250769"/>
                    <a:pt x="339420" y="250769"/>
                  </a:cubicBezTo>
                  <a:cubicBezTo>
                    <a:pt x="339420" y="250769"/>
                    <a:pt x="347803" y="-82665"/>
                    <a:pt x="531381" y="19434"/>
                  </a:cubicBezTo>
                  <a:cubicBezTo>
                    <a:pt x="696608" y="111323"/>
                    <a:pt x="449911" y="527408"/>
                    <a:pt x="338087" y="52686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9" name="Google Shape;279;p5"/>
            <p:cNvSpPr/>
            <p:nvPr/>
          </p:nvSpPr>
          <p:spPr>
            <a:xfrm>
              <a:off x="10127441" y="2962939"/>
              <a:ext cx="586759" cy="526868"/>
            </a:xfrm>
            <a:custGeom>
              <a:rect b="b" l="l" r="r" t="t"/>
              <a:pathLst>
                <a:path extrusionOk="0" h="526868" w="586759">
                  <a:moveTo>
                    <a:pt x="338121" y="526868"/>
                  </a:moveTo>
                  <a:cubicBezTo>
                    <a:pt x="226297" y="526328"/>
                    <a:pt x="-128160" y="203627"/>
                    <a:pt x="48497" y="59876"/>
                  </a:cubicBezTo>
                  <a:cubicBezTo>
                    <a:pt x="160066" y="-30865"/>
                    <a:pt x="339454" y="250770"/>
                    <a:pt x="339454" y="250770"/>
                  </a:cubicBezTo>
                  <a:cubicBezTo>
                    <a:pt x="339454" y="250770"/>
                    <a:pt x="347773" y="-82662"/>
                    <a:pt x="531415" y="19433"/>
                  </a:cubicBezTo>
                  <a:cubicBezTo>
                    <a:pt x="696641" y="111324"/>
                    <a:pt x="449944" y="527408"/>
                    <a:pt x="338121"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0" name="Google Shape;280;p5"/>
            <p:cNvSpPr/>
            <p:nvPr/>
          </p:nvSpPr>
          <p:spPr>
            <a:xfrm>
              <a:off x="10089438" y="1528506"/>
              <a:ext cx="586725" cy="526868"/>
            </a:xfrm>
            <a:custGeom>
              <a:rect b="b" l="l" r="r" t="t"/>
              <a:pathLst>
                <a:path extrusionOk="0" h="526868" w="586725">
                  <a:moveTo>
                    <a:pt x="338087" y="526868"/>
                  </a:moveTo>
                  <a:cubicBezTo>
                    <a:pt x="226264" y="526328"/>
                    <a:pt x="-128194" y="203628"/>
                    <a:pt x="48527" y="59876"/>
                  </a:cubicBezTo>
                  <a:cubicBezTo>
                    <a:pt x="160033" y="-30865"/>
                    <a:pt x="339420" y="250770"/>
                    <a:pt x="339420" y="250770"/>
                  </a:cubicBezTo>
                  <a:cubicBezTo>
                    <a:pt x="339420" y="250770"/>
                    <a:pt x="347803" y="-82662"/>
                    <a:pt x="531381" y="19433"/>
                  </a:cubicBezTo>
                  <a:cubicBezTo>
                    <a:pt x="696608" y="111324"/>
                    <a:pt x="449911" y="527408"/>
                    <a:pt x="338087"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1" name="Google Shape;281;p5"/>
            <p:cNvSpPr/>
            <p:nvPr/>
          </p:nvSpPr>
          <p:spPr>
            <a:xfrm>
              <a:off x="10120495" y="5713091"/>
              <a:ext cx="586774" cy="526870"/>
            </a:xfrm>
            <a:custGeom>
              <a:rect b="b" l="l" r="r" t="t"/>
              <a:pathLst>
                <a:path extrusionOk="0" h="526870" w="586774">
                  <a:moveTo>
                    <a:pt x="338081" y="526870"/>
                  </a:moveTo>
                  <a:cubicBezTo>
                    <a:pt x="226322" y="526330"/>
                    <a:pt x="-128199" y="203629"/>
                    <a:pt x="48522" y="59878"/>
                  </a:cubicBezTo>
                  <a:cubicBezTo>
                    <a:pt x="160091" y="-30870"/>
                    <a:pt x="339415" y="250772"/>
                    <a:pt x="339415" y="250772"/>
                  </a:cubicBezTo>
                  <a:cubicBezTo>
                    <a:pt x="339415" y="250772"/>
                    <a:pt x="347797" y="-82667"/>
                    <a:pt x="531439" y="19435"/>
                  </a:cubicBezTo>
                  <a:cubicBezTo>
                    <a:pt x="696666" y="111326"/>
                    <a:pt x="449905" y="527409"/>
                    <a:pt x="338081" y="52687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2" name="Google Shape;282;p5"/>
            <p:cNvSpPr/>
            <p:nvPr/>
          </p:nvSpPr>
          <p:spPr>
            <a:xfrm>
              <a:off x="10137704" y="4374849"/>
              <a:ext cx="586774" cy="526868"/>
            </a:xfrm>
            <a:custGeom>
              <a:rect b="b" l="l" r="r" t="t"/>
              <a:pathLst>
                <a:path extrusionOk="0" h="526868" w="586774">
                  <a:moveTo>
                    <a:pt x="338081" y="526868"/>
                  </a:moveTo>
                  <a:cubicBezTo>
                    <a:pt x="226321" y="526328"/>
                    <a:pt x="-128199" y="203628"/>
                    <a:pt x="48521" y="59876"/>
                  </a:cubicBezTo>
                  <a:cubicBezTo>
                    <a:pt x="160090" y="-30865"/>
                    <a:pt x="339478" y="250770"/>
                    <a:pt x="339478" y="250770"/>
                  </a:cubicBezTo>
                  <a:cubicBezTo>
                    <a:pt x="339478" y="250770"/>
                    <a:pt x="347797" y="-82662"/>
                    <a:pt x="531439" y="19433"/>
                  </a:cubicBezTo>
                  <a:cubicBezTo>
                    <a:pt x="696665" y="111324"/>
                    <a:pt x="449905" y="527407"/>
                    <a:pt x="338081"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3" name="Google Shape;283;p5"/>
            <p:cNvSpPr/>
            <p:nvPr/>
          </p:nvSpPr>
          <p:spPr>
            <a:xfrm>
              <a:off x="2253704" y="1004190"/>
              <a:ext cx="227047" cy="199483"/>
            </a:xfrm>
            <a:custGeom>
              <a:rect b="b" l="l" r="r" t="t"/>
              <a:pathLst>
                <a:path extrusionOk="0" h="199483" w="227047">
                  <a:moveTo>
                    <a:pt x="109296" y="199408"/>
                  </a:moveTo>
                  <a:cubicBezTo>
                    <a:pt x="152253" y="195439"/>
                    <a:pt x="277564" y="58800"/>
                    <a:pt x="204787" y="9187"/>
                  </a:cubicBezTo>
                  <a:cubicBezTo>
                    <a:pt x="158838" y="-22131"/>
                    <a:pt x="99440" y="92747"/>
                    <a:pt x="99440" y="92747"/>
                  </a:cubicBezTo>
                  <a:cubicBezTo>
                    <a:pt x="99440" y="92747"/>
                    <a:pt x="84943" y="-35834"/>
                    <a:pt x="17830" y="9797"/>
                  </a:cubicBezTo>
                  <a:cubicBezTo>
                    <a:pt x="-42565" y="50869"/>
                    <a:pt x="66338" y="203377"/>
                    <a:pt x="109296"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4" name="Google Shape;284;p5"/>
            <p:cNvSpPr/>
            <p:nvPr/>
          </p:nvSpPr>
          <p:spPr>
            <a:xfrm>
              <a:off x="2302012" y="3850533"/>
              <a:ext cx="227043" cy="199483"/>
            </a:xfrm>
            <a:custGeom>
              <a:rect b="b" l="l" r="r" t="t"/>
              <a:pathLst>
                <a:path extrusionOk="0" h="199483" w="227043">
                  <a:moveTo>
                    <a:pt x="109292" y="199408"/>
                  </a:moveTo>
                  <a:cubicBezTo>
                    <a:pt x="152250" y="195439"/>
                    <a:pt x="277561" y="58800"/>
                    <a:pt x="204784" y="9187"/>
                  </a:cubicBezTo>
                  <a:cubicBezTo>
                    <a:pt x="158841" y="-22131"/>
                    <a:pt x="99437" y="92747"/>
                    <a:pt x="99437" y="92747"/>
                  </a:cubicBezTo>
                  <a:cubicBezTo>
                    <a:pt x="99437" y="92747"/>
                    <a:pt x="84940" y="-35834"/>
                    <a:pt x="17833" y="9797"/>
                  </a:cubicBezTo>
                  <a:cubicBezTo>
                    <a:pt x="-42568" y="50868"/>
                    <a:pt x="66334" y="203377"/>
                    <a:pt x="109292"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5" name="Google Shape;285;p5"/>
            <p:cNvSpPr/>
            <p:nvPr/>
          </p:nvSpPr>
          <p:spPr>
            <a:xfrm>
              <a:off x="2312289" y="5262443"/>
              <a:ext cx="227047" cy="199483"/>
            </a:xfrm>
            <a:custGeom>
              <a:rect b="b" l="l" r="r" t="t"/>
              <a:pathLst>
                <a:path extrusionOk="0" h="199483" w="227047">
                  <a:moveTo>
                    <a:pt x="109295" y="199408"/>
                  </a:moveTo>
                  <a:cubicBezTo>
                    <a:pt x="152253" y="195439"/>
                    <a:pt x="277564" y="58806"/>
                    <a:pt x="204787" y="9194"/>
                  </a:cubicBezTo>
                  <a:cubicBezTo>
                    <a:pt x="158838" y="-22131"/>
                    <a:pt x="99440" y="92747"/>
                    <a:pt x="99440" y="92747"/>
                  </a:cubicBezTo>
                  <a:cubicBezTo>
                    <a:pt x="99440" y="92747"/>
                    <a:pt x="84943" y="-35834"/>
                    <a:pt x="17830" y="9797"/>
                  </a:cubicBezTo>
                  <a:cubicBezTo>
                    <a:pt x="-42565" y="50869"/>
                    <a:pt x="66338" y="203376"/>
                    <a:pt x="109295"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6" name="Google Shape;286;p5"/>
            <p:cNvSpPr/>
            <p:nvPr/>
          </p:nvSpPr>
          <p:spPr>
            <a:xfrm>
              <a:off x="2295080" y="6600670"/>
              <a:ext cx="227043" cy="199494"/>
            </a:xfrm>
            <a:custGeom>
              <a:rect b="b" l="l" r="r" t="t"/>
              <a:pathLst>
                <a:path extrusionOk="0" h="199494" w="227043">
                  <a:moveTo>
                    <a:pt x="109290" y="199417"/>
                  </a:moveTo>
                  <a:cubicBezTo>
                    <a:pt x="152248" y="195480"/>
                    <a:pt x="277565" y="58828"/>
                    <a:pt x="204781" y="9235"/>
                  </a:cubicBezTo>
                  <a:cubicBezTo>
                    <a:pt x="158839" y="-22134"/>
                    <a:pt x="99434" y="92737"/>
                    <a:pt x="99434" y="92737"/>
                  </a:cubicBezTo>
                  <a:cubicBezTo>
                    <a:pt x="99434" y="92737"/>
                    <a:pt x="84944" y="-35851"/>
                    <a:pt x="17831" y="9806"/>
                  </a:cubicBezTo>
                  <a:cubicBezTo>
                    <a:pt x="-42564" y="50891"/>
                    <a:pt x="66332" y="203418"/>
                    <a:pt x="109290" y="19941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7" name="Google Shape;287;p5"/>
            <p:cNvSpPr/>
            <p:nvPr/>
          </p:nvSpPr>
          <p:spPr>
            <a:xfrm>
              <a:off x="2263984" y="2416100"/>
              <a:ext cx="227043" cy="199483"/>
            </a:xfrm>
            <a:custGeom>
              <a:rect b="b" l="l" r="r" t="t"/>
              <a:pathLst>
                <a:path extrusionOk="0" h="199483" w="227043">
                  <a:moveTo>
                    <a:pt x="109290" y="199408"/>
                  </a:moveTo>
                  <a:cubicBezTo>
                    <a:pt x="152248" y="195439"/>
                    <a:pt x="277565" y="58800"/>
                    <a:pt x="204781" y="9187"/>
                  </a:cubicBezTo>
                  <a:cubicBezTo>
                    <a:pt x="158839" y="-22131"/>
                    <a:pt x="99434" y="92747"/>
                    <a:pt x="99434" y="92747"/>
                  </a:cubicBezTo>
                  <a:cubicBezTo>
                    <a:pt x="99434" y="92747"/>
                    <a:pt x="84944" y="-35834"/>
                    <a:pt x="17831" y="9797"/>
                  </a:cubicBezTo>
                  <a:cubicBezTo>
                    <a:pt x="-42564" y="50869"/>
                    <a:pt x="66332" y="203376"/>
                    <a:pt x="109290"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8" name="Google Shape;288;p5"/>
            <p:cNvSpPr/>
            <p:nvPr/>
          </p:nvSpPr>
          <p:spPr>
            <a:xfrm>
              <a:off x="7063883" y="1013416"/>
              <a:ext cx="227031" cy="199483"/>
            </a:xfrm>
            <a:custGeom>
              <a:rect b="b" l="l" r="r" t="t"/>
              <a:pathLst>
                <a:path extrusionOk="0" h="199483" w="227031">
                  <a:moveTo>
                    <a:pt x="109330" y="199408"/>
                  </a:moveTo>
                  <a:cubicBezTo>
                    <a:pt x="152256" y="195439"/>
                    <a:pt x="277542" y="58806"/>
                    <a:pt x="204771" y="9194"/>
                  </a:cubicBezTo>
                  <a:cubicBezTo>
                    <a:pt x="158860" y="-22131"/>
                    <a:pt x="99424" y="92747"/>
                    <a:pt x="99424" y="92747"/>
                  </a:cubicBezTo>
                  <a:cubicBezTo>
                    <a:pt x="99424" y="92747"/>
                    <a:pt x="84946" y="-35834"/>
                    <a:pt x="17827" y="9797"/>
                  </a:cubicBezTo>
                  <a:cubicBezTo>
                    <a:pt x="-42562" y="50869"/>
                    <a:pt x="66341" y="203377"/>
                    <a:pt x="109330"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9" name="Google Shape;289;p5"/>
            <p:cNvSpPr/>
            <p:nvPr/>
          </p:nvSpPr>
          <p:spPr>
            <a:xfrm>
              <a:off x="7112206" y="3859759"/>
              <a:ext cx="227031" cy="199483"/>
            </a:xfrm>
            <a:custGeom>
              <a:rect b="b" l="l" r="r" t="t"/>
              <a:pathLst>
                <a:path extrusionOk="0" h="199483" w="227031">
                  <a:moveTo>
                    <a:pt x="109267" y="199408"/>
                  </a:moveTo>
                  <a:cubicBezTo>
                    <a:pt x="152257" y="195439"/>
                    <a:pt x="277542" y="58806"/>
                    <a:pt x="204772" y="9193"/>
                  </a:cubicBezTo>
                  <a:cubicBezTo>
                    <a:pt x="158861"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0" name="Google Shape;290;p5"/>
            <p:cNvSpPr/>
            <p:nvPr/>
          </p:nvSpPr>
          <p:spPr>
            <a:xfrm>
              <a:off x="7122493" y="5271673"/>
              <a:ext cx="227031" cy="199479"/>
            </a:xfrm>
            <a:custGeom>
              <a:rect b="b" l="l" r="r" t="t"/>
              <a:pathLst>
                <a:path extrusionOk="0" h="199479" w="227031">
                  <a:moveTo>
                    <a:pt x="109267" y="199404"/>
                  </a:moveTo>
                  <a:cubicBezTo>
                    <a:pt x="152257" y="195435"/>
                    <a:pt x="277542" y="58802"/>
                    <a:pt x="204772" y="9190"/>
                  </a:cubicBezTo>
                  <a:cubicBezTo>
                    <a:pt x="158798" y="-22129"/>
                    <a:pt x="99425" y="92743"/>
                    <a:pt x="99425" y="92743"/>
                  </a:cubicBezTo>
                  <a:cubicBezTo>
                    <a:pt x="99425" y="92743"/>
                    <a:pt x="84947" y="-35838"/>
                    <a:pt x="17827" y="9799"/>
                  </a:cubicBezTo>
                  <a:cubicBezTo>
                    <a:pt x="-42561" y="50865"/>
                    <a:pt x="66341" y="203372"/>
                    <a:pt x="109267" y="1994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1" name="Google Shape;291;p5"/>
            <p:cNvSpPr/>
            <p:nvPr/>
          </p:nvSpPr>
          <p:spPr>
            <a:xfrm>
              <a:off x="7105285" y="6609902"/>
              <a:ext cx="227030" cy="199469"/>
            </a:xfrm>
            <a:custGeom>
              <a:rect b="b" l="l" r="r" t="t"/>
              <a:pathLst>
                <a:path extrusionOk="0" h="199469" w="227030">
                  <a:moveTo>
                    <a:pt x="109267" y="199392"/>
                  </a:moveTo>
                  <a:cubicBezTo>
                    <a:pt x="152257" y="195455"/>
                    <a:pt x="277542" y="58803"/>
                    <a:pt x="204771" y="9210"/>
                  </a:cubicBezTo>
                  <a:cubicBezTo>
                    <a:pt x="158797" y="-22096"/>
                    <a:pt x="99424" y="92776"/>
                    <a:pt x="99424" y="92776"/>
                  </a:cubicBezTo>
                  <a:cubicBezTo>
                    <a:pt x="99424" y="92776"/>
                    <a:pt x="84946" y="-35811"/>
                    <a:pt x="17827" y="9781"/>
                  </a:cubicBezTo>
                  <a:cubicBezTo>
                    <a:pt x="-42561" y="50866"/>
                    <a:pt x="66341" y="203393"/>
                    <a:pt x="109267" y="199392"/>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2" name="Google Shape;292;p5"/>
            <p:cNvSpPr/>
            <p:nvPr/>
          </p:nvSpPr>
          <p:spPr>
            <a:xfrm>
              <a:off x="7074170" y="2425326"/>
              <a:ext cx="227031" cy="199483"/>
            </a:xfrm>
            <a:custGeom>
              <a:rect b="b" l="l" r="r" t="t"/>
              <a:pathLst>
                <a:path extrusionOk="0" h="199483" w="227031">
                  <a:moveTo>
                    <a:pt x="109267" y="199408"/>
                  </a:moveTo>
                  <a:cubicBezTo>
                    <a:pt x="152257" y="195439"/>
                    <a:pt x="277542" y="58806"/>
                    <a:pt x="204772" y="9194"/>
                  </a:cubicBezTo>
                  <a:cubicBezTo>
                    <a:pt x="158861" y="-22125"/>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3" name="Google Shape;293;p5"/>
            <p:cNvSpPr/>
            <p:nvPr/>
          </p:nvSpPr>
          <p:spPr>
            <a:xfrm>
              <a:off x="4658798" y="983965"/>
              <a:ext cx="227047" cy="199483"/>
            </a:xfrm>
            <a:custGeom>
              <a:rect b="b" l="l" r="r" t="t"/>
              <a:pathLst>
                <a:path extrusionOk="0" h="199483" w="227047">
                  <a:moveTo>
                    <a:pt x="109290" y="199408"/>
                  </a:moveTo>
                  <a:cubicBezTo>
                    <a:pt x="152254" y="195439"/>
                    <a:pt x="277565" y="58806"/>
                    <a:pt x="204787" y="9194"/>
                  </a:cubicBezTo>
                  <a:cubicBezTo>
                    <a:pt x="158839" y="-22125"/>
                    <a:pt x="99435" y="92747"/>
                    <a:pt x="99435" y="92747"/>
                  </a:cubicBezTo>
                  <a:cubicBezTo>
                    <a:pt x="99435" y="92747"/>
                    <a:pt x="84944" y="-35834"/>
                    <a:pt x="17831" y="9797"/>
                  </a:cubicBezTo>
                  <a:cubicBezTo>
                    <a:pt x="-42564" y="50869"/>
                    <a:pt x="66332" y="203377"/>
                    <a:pt x="109290"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4" name="Google Shape;294;p5"/>
            <p:cNvSpPr/>
            <p:nvPr/>
          </p:nvSpPr>
          <p:spPr>
            <a:xfrm>
              <a:off x="4707103" y="3830312"/>
              <a:ext cx="227047" cy="199480"/>
            </a:xfrm>
            <a:custGeom>
              <a:rect b="b" l="l" r="r" t="t"/>
              <a:pathLst>
                <a:path extrusionOk="0" h="199480" w="227047">
                  <a:moveTo>
                    <a:pt x="109295" y="199404"/>
                  </a:moveTo>
                  <a:cubicBezTo>
                    <a:pt x="152253" y="195435"/>
                    <a:pt x="277564" y="58802"/>
                    <a:pt x="204787" y="9190"/>
                  </a:cubicBezTo>
                  <a:cubicBezTo>
                    <a:pt x="158838" y="-22129"/>
                    <a:pt x="99440" y="92743"/>
                    <a:pt x="99440" y="92743"/>
                  </a:cubicBezTo>
                  <a:cubicBezTo>
                    <a:pt x="99440" y="92743"/>
                    <a:pt x="84943" y="-35838"/>
                    <a:pt x="17830" y="9799"/>
                  </a:cubicBezTo>
                  <a:cubicBezTo>
                    <a:pt x="-42565" y="50865"/>
                    <a:pt x="66338" y="203373"/>
                    <a:pt x="109295" y="1994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5" name="Google Shape;295;p5"/>
            <p:cNvSpPr/>
            <p:nvPr/>
          </p:nvSpPr>
          <p:spPr>
            <a:xfrm>
              <a:off x="4717380" y="5242222"/>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2"/>
                    <a:pt x="109292" y="1994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6" name="Google Shape;296;p5"/>
            <p:cNvSpPr/>
            <p:nvPr/>
          </p:nvSpPr>
          <p:spPr>
            <a:xfrm>
              <a:off x="4700172" y="6580477"/>
              <a:ext cx="227046" cy="199491"/>
            </a:xfrm>
            <a:custGeom>
              <a:rect b="b" l="l" r="r" t="t"/>
              <a:pathLst>
                <a:path extrusionOk="0" h="199491" w="227046">
                  <a:moveTo>
                    <a:pt x="109292" y="199417"/>
                  </a:moveTo>
                  <a:cubicBezTo>
                    <a:pt x="152250" y="195416"/>
                    <a:pt x="277567" y="58765"/>
                    <a:pt x="204784" y="9171"/>
                  </a:cubicBezTo>
                  <a:cubicBezTo>
                    <a:pt x="158841" y="-22134"/>
                    <a:pt x="99437" y="92737"/>
                    <a:pt x="99437" y="92737"/>
                  </a:cubicBezTo>
                  <a:cubicBezTo>
                    <a:pt x="99437" y="92737"/>
                    <a:pt x="84940" y="-35850"/>
                    <a:pt x="17833" y="9806"/>
                  </a:cubicBezTo>
                  <a:cubicBezTo>
                    <a:pt x="-42568" y="50828"/>
                    <a:pt x="66334" y="203354"/>
                    <a:pt x="109292" y="19941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7" name="Google Shape;297;p5"/>
            <p:cNvSpPr/>
            <p:nvPr/>
          </p:nvSpPr>
          <p:spPr>
            <a:xfrm>
              <a:off x="4669076" y="2395879"/>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3"/>
                    <a:pt x="109292" y="1994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8" name="Google Shape;298;p5"/>
            <p:cNvSpPr/>
            <p:nvPr/>
          </p:nvSpPr>
          <p:spPr>
            <a:xfrm>
              <a:off x="9469002" y="993196"/>
              <a:ext cx="227037" cy="199479"/>
            </a:xfrm>
            <a:custGeom>
              <a:rect b="b" l="l" r="r" t="t"/>
              <a:pathLst>
                <a:path extrusionOk="0" h="199479" w="227037">
                  <a:moveTo>
                    <a:pt x="109274" y="199404"/>
                  </a:moveTo>
                  <a:cubicBezTo>
                    <a:pt x="152263" y="195435"/>
                    <a:pt x="277549" y="58802"/>
                    <a:pt x="204778" y="9189"/>
                  </a:cubicBezTo>
                  <a:cubicBezTo>
                    <a:pt x="158803" y="-22129"/>
                    <a:pt x="99431" y="92749"/>
                    <a:pt x="99431" y="92749"/>
                  </a:cubicBezTo>
                  <a:cubicBezTo>
                    <a:pt x="99431" y="92749"/>
                    <a:pt x="84954" y="-35839"/>
                    <a:pt x="17834" y="9799"/>
                  </a:cubicBezTo>
                  <a:cubicBezTo>
                    <a:pt x="-42555" y="50864"/>
                    <a:pt x="66284" y="203372"/>
                    <a:pt x="109274" y="1994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9" name="Google Shape;299;p5"/>
            <p:cNvSpPr/>
            <p:nvPr/>
          </p:nvSpPr>
          <p:spPr>
            <a:xfrm>
              <a:off x="9517269" y="3839541"/>
              <a:ext cx="227087" cy="199477"/>
            </a:xfrm>
            <a:custGeom>
              <a:rect b="b" l="l" r="r" t="t"/>
              <a:pathLst>
                <a:path extrusionOk="0" h="199477" w="227087">
                  <a:moveTo>
                    <a:pt x="109330" y="199402"/>
                  </a:moveTo>
                  <a:cubicBezTo>
                    <a:pt x="152256" y="195433"/>
                    <a:pt x="277605" y="58800"/>
                    <a:pt x="204834" y="9187"/>
                  </a:cubicBezTo>
                  <a:cubicBezTo>
                    <a:pt x="158861" y="-22131"/>
                    <a:pt x="99487" y="92747"/>
                    <a:pt x="99487" y="92747"/>
                  </a:cubicBezTo>
                  <a:cubicBezTo>
                    <a:pt x="99487" y="92747"/>
                    <a:pt x="84946" y="-35834"/>
                    <a:pt x="17827" y="9797"/>
                  </a:cubicBezTo>
                  <a:cubicBezTo>
                    <a:pt x="-42562" y="50862"/>
                    <a:pt x="66341" y="203370"/>
                    <a:pt x="109330" y="199402"/>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0" name="Google Shape;300;p5"/>
            <p:cNvSpPr/>
            <p:nvPr/>
          </p:nvSpPr>
          <p:spPr>
            <a:xfrm>
              <a:off x="9527556" y="5251451"/>
              <a:ext cx="227056" cy="199477"/>
            </a:xfrm>
            <a:custGeom>
              <a:rect b="b" l="l" r="r" t="t"/>
              <a:pathLst>
                <a:path extrusionOk="0" h="199477" w="227056">
                  <a:moveTo>
                    <a:pt x="109330" y="199401"/>
                  </a:moveTo>
                  <a:cubicBezTo>
                    <a:pt x="152256" y="195432"/>
                    <a:pt x="277605" y="58800"/>
                    <a:pt x="204771" y="9187"/>
                  </a:cubicBezTo>
                  <a:cubicBezTo>
                    <a:pt x="158861" y="-22131"/>
                    <a:pt x="99425" y="92747"/>
                    <a:pt x="99425" y="92747"/>
                  </a:cubicBezTo>
                  <a:cubicBezTo>
                    <a:pt x="99425" y="92747"/>
                    <a:pt x="84946" y="-35834"/>
                    <a:pt x="17827" y="9797"/>
                  </a:cubicBezTo>
                  <a:cubicBezTo>
                    <a:pt x="-42562" y="50862"/>
                    <a:pt x="66341" y="203377"/>
                    <a:pt x="109330" y="199401"/>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1" name="Google Shape;301;p5"/>
            <p:cNvSpPr/>
            <p:nvPr/>
          </p:nvSpPr>
          <p:spPr>
            <a:xfrm>
              <a:off x="9510348" y="6589685"/>
              <a:ext cx="227056" cy="199492"/>
            </a:xfrm>
            <a:custGeom>
              <a:rect b="b" l="l" r="r" t="t"/>
              <a:pathLst>
                <a:path extrusionOk="0" h="199492" w="227056">
                  <a:moveTo>
                    <a:pt x="109330" y="199417"/>
                  </a:moveTo>
                  <a:cubicBezTo>
                    <a:pt x="152256" y="195417"/>
                    <a:pt x="277605" y="58828"/>
                    <a:pt x="204770" y="9171"/>
                  </a:cubicBezTo>
                  <a:cubicBezTo>
                    <a:pt x="158860" y="-22134"/>
                    <a:pt x="99424" y="92737"/>
                    <a:pt x="99424" y="92737"/>
                  </a:cubicBezTo>
                  <a:cubicBezTo>
                    <a:pt x="99424" y="92737"/>
                    <a:pt x="84946" y="-35851"/>
                    <a:pt x="17827" y="9806"/>
                  </a:cubicBezTo>
                  <a:cubicBezTo>
                    <a:pt x="-42562" y="50891"/>
                    <a:pt x="66341" y="203354"/>
                    <a:pt x="109330" y="19941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2" name="Google Shape;302;p5"/>
            <p:cNvSpPr/>
            <p:nvPr/>
          </p:nvSpPr>
          <p:spPr>
            <a:xfrm>
              <a:off x="9479264" y="2405108"/>
              <a:ext cx="227055" cy="199477"/>
            </a:xfrm>
            <a:custGeom>
              <a:rect b="b" l="l" r="r" t="t"/>
              <a:pathLst>
                <a:path extrusionOk="0" h="199477" w="227055">
                  <a:moveTo>
                    <a:pt x="109299" y="199401"/>
                  </a:moveTo>
                  <a:cubicBezTo>
                    <a:pt x="152225" y="195433"/>
                    <a:pt x="277574" y="58800"/>
                    <a:pt x="204803" y="9187"/>
                  </a:cubicBezTo>
                  <a:cubicBezTo>
                    <a:pt x="158829" y="-22131"/>
                    <a:pt x="99456" y="92747"/>
                    <a:pt x="99456" y="92747"/>
                  </a:cubicBezTo>
                  <a:cubicBezTo>
                    <a:pt x="99456" y="92747"/>
                    <a:pt x="84915" y="-35834"/>
                    <a:pt x="17859" y="9797"/>
                  </a:cubicBezTo>
                  <a:cubicBezTo>
                    <a:pt x="-42594" y="50862"/>
                    <a:pt x="66309" y="203370"/>
                    <a:pt x="109299" y="199401"/>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3" name="Google Shape;303;p5"/>
            <p:cNvSpPr/>
            <p:nvPr/>
          </p:nvSpPr>
          <p:spPr>
            <a:xfrm>
              <a:off x="11874071" y="97011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7"/>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4" name="Google Shape;304;p5"/>
            <p:cNvSpPr/>
            <p:nvPr/>
          </p:nvSpPr>
          <p:spPr>
            <a:xfrm>
              <a:off x="11884358" y="238202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5" name="Google Shape;305;p5"/>
            <p:cNvSpPr/>
            <p:nvPr/>
          </p:nvSpPr>
          <p:spPr>
            <a:xfrm>
              <a:off x="11932682" y="5228369"/>
              <a:ext cx="227031" cy="199483"/>
            </a:xfrm>
            <a:custGeom>
              <a:rect b="b" l="l" r="r" t="t"/>
              <a:pathLst>
                <a:path extrusionOk="0" h="199483" w="227031">
                  <a:moveTo>
                    <a:pt x="109267" y="199408"/>
                  </a:moveTo>
                  <a:cubicBezTo>
                    <a:pt x="152257" y="195439"/>
                    <a:pt x="277542" y="58806"/>
                    <a:pt x="204772" y="9193"/>
                  </a:cubicBezTo>
                  <a:cubicBezTo>
                    <a:pt x="158798"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6" name="Google Shape;306;p5"/>
            <p:cNvSpPr/>
            <p:nvPr/>
          </p:nvSpPr>
          <p:spPr>
            <a:xfrm>
              <a:off x="11915473" y="6566634"/>
              <a:ext cx="227030" cy="199430"/>
            </a:xfrm>
            <a:custGeom>
              <a:rect b="b" l="l" r="r" t="t"/>
              <a:pathLst>
                <a:path extrusionOk="0" h="199430" w="227030">
                  <a:moveTo>
                    <a:pt x="109267" y="199354"/>
                  </a:moveTo>
                  <a:cubicBezTo>
                    <a:pt x="152257" y="195417"/>
                    <a:pt x="277542" y="58765"/>
                    <a:pt x="204771" y="9172"/>
                  </a:cubicBezTo>
                  <a:cubicBezTo>
                    <a:pt x="158797" y="-22134"/>
                    <a:pt x="99424" y="92737"/>
                    <a:pt x="99424" y="92737"/>
                  </a:cubicBezTo>
                  <a:cubicBezTo>
                    <a:pt x="99424" y="92737"/>
                    <a:pt x="84946" y="-35851"/>
                    <a:pt x="17827" y="9806"/>
                  </a:cubicBezTo>
                  <a:cubicBezTo>
                    <a:pt x="-42561" y="50827"/>
                    <a:pt x="66341" y="203354"/>
                    <a:pt x="109267" y="19935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07" name="Google Shape;307;p5"/>
          <p:cNvSpPr txBox="1"/>
          <p:nvPr>
            <p:ph type="title"/>
          </p:nvPr>
        </p:nvSpPr>
        <p:spPr>
          <a:xfrm>
            <a:off x="1025425" y="593375"/>
            <a:ext cx="10141200" cy="848700"/>
          </a:xfrm>
          <a:prstGeom prst="rect">
            <a:avLst/>
          </a:prstGeom>
        </p:spPr>
        <p:txBody>
          <a:bodyPr anchorCtr="0" anchor="t" bIns="121900" lIns="121900" spcFirstLastPara="1" rIns="121900" wrap="square" tIns="121900">
            <a:normAutofit/>
          </a:bodyPr>
          <a:lstStyle>
            <a:lvl1pPr lvl="0">
              <a:spcBef>
                <a:spcPts val="0"/>
              </a:spcBef>
              <a:spcAft>
                <a:spcPts val="0"/>
              </a:spcAft>
              <a:buSzPts val="4500"/>
              <a:buNone/>
              <a:defRPr sz="5400"/>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p:txBody>
      </p:sp>
      <p:sp>
        <p:nvSpPr>
          <p:cNvPr id="308" name="Google Shape;308;p5"/>
          <p:cNvSpPr txBox="1"/>
          <p:nvPr>
            <p:ph idx="1" type="body"/>
          </p:nvPr>
        </p:nvSpPr>
        <p:spPr>
          <a:xfrm>
            <a:off x="1025469" y="2500625"/>
            <a:ext cx="3221100" cy="12978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309" name="Google Shape;309;p5"/>
          <p:cNvSpPr txBox="1"/>
          <p:nvPr>
            <p:ph idx="2" type="body"/>
          </p:nvPr>
        </p:nvSpPr>
        <p:spPr>
          <a:xfrm>
            <a:off x="4485471" y="2500625"/>
            <a:ext cx="3221100" cy="12978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310" name="Google Shape;310;p5"/>
          <p:cNvSpPr txBox="1"/>
          <p:nvPr>
            <p:ph idx="3" type="body"/>
          </p:nvPr>
        </p:nvSpPr>
        <p:spPr>
          <a:xfrm>
            <a:off x="7945496" y="2500625"/>
            <a:ext cx="3221100" cy="12978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311" name="Google Shape;311;p5"/>
          <p:cNvSpPr txBox="1"/>
          <p:nvPr>
            <p:ph idx="4" type="body"/>
          </p:nvPr>
        </p:nvSpPr>
        <p:spPr>
          <a:xfrm>
            <a:off x="1025413" y="4813375"/>
            <a:ext cx="3221100" cy="12978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312" name="Google Shape;312;p5"/>
          <p:cNvSpPr txBox="1"/>
          <p:nvPr>
            <p:ph idx="5" type="body"/>
          </p:nvPr>
        </p:nvSpPr>
        <p:spPr>
          <a:xfrm>
            <a:off x="4485415" y="4813375"/>
            <a:ext cx="3221100" cy="12978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313" name="Google Shape;313;p5"/>
          <p:cNvSpPr txBox="1"/>
          <p:nvPr>
            <p:ph idx="6" type="body"/>
          </p:nvPr>
        </p:nvSpPr>
        <p:spPr>
          <a:xfrm>
            <a:off x="7945440" y="4813375"/>
            <a:ext cx="3221100" cy="12978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314" name="Google Shape;314;p5"/>
          <p:cNvSpPr/>
          <p:nvPr/>
        </p:nvSpPr>
        <p:spPr>
          <a:xfrm flipH="1" rot="10800000">
            <a:off x="0" y="5839288"/>
            <a:ext cx="3910482" cy="1018724"/>
          </a:xfrm>
          <a:custGeom>
            <a:rect b="b" l="l" r="r" t="t"/>
            <a:pathLst>
              <a:path extrusionOk="0" h="1018724" w="3910482">
                <a:moveTo>
                  <a:pt x="0" y="375522"/>
                </a:moveTo>
                <a:lnTo>
                  <a:pt x="0" y="9759"/>
                </a:lnTo>
                <a:lnTo>
                  <a:pt x="3910482" y="0"/>
                </a:lnTo>
                <a:cubicBezTo>
                  <a:pt x="3910482" y="0"/>
                  <a:pt x="3622091" y="371793"/>
                  <a:pt x="3317748" y="460468"/>
                </a:cubicBezTo>
                <a:cubicBezTo>
                  <a:pt x="3013399" y="549144"/>
                  <a:pt x="2611622" y="354704"/>
                  <a:pt x="2611622" y="354704"/>
                </a:cubicBezTo>
                <a:cubicBezTo>
                  <a:pt x="2611622" y="354704"/>
                  <a:pt x="2544172" y="486204"/>
                  <a:pt x="2440769" y="519423"/>
                </a:cubicBezTo>
                <a:cubicBezTo>
                  <a:pt x="2337359" y="552642"/>
                  <a:pt x="2197995" y="487582"/>
                  <a:pt x="2197995" y="487582"/>
                </a:cubicBezTo>
                <a:cubicBezTo>
                  <a:pt x="2197995" y="487582"/>
                  <a:pt x="2232584" y="772617"/>
                  <a:pt x="1982229" y="884314"/>
                </a:cubicBezTo>
                <a:cubicBezTo>
                  <a:pt x="1664170" y="1026224"/>
                  <a:pt x="1493603" y="770039"/>
                  <a:pt x="1493603" y="770039"/>
                </a:cubicBezTo>
                <a:cubicBezTo>
                  <a:pt x="1493603" y="770039"/>
                  <a:pt x="1452143" y="1012254"/>
                  <a:pt x="1206652" y="1018610"/>
                </a:cubicBezTo>
                <a:cubicBezTo>
                  <a:pt x="966940" y="1024814"/>
                  <a:pt x="899211" y="776199"/>
                  <a:pt x="899211" y="776199"/>
                </a:cubicBezTo>
                <a:cubicBezTo>
                  <a:pt x="899211" y="776199"/>
                  <a:pt x="683539" y="889057"/>
                  <a:pt x="465601" y="745274"/>
                </a:cubicBezTo>
                <a:cubicBezTo>
                  <a:pt x="208613" y="575729"/>
                  <a:pt x="265909" y="298772"/>
                  <a:pt x="265909" y="298772"/>
                </a:cubicBezTo>
                <a:cubicBezTo>
                  <a:pt x="265909" y="298772"/>
                  <a:pt x="184532" y="359193"/>
                  <a:pt x="122512" y="368553"/>
                </a:cubicBezTo>
                <a:cubicBezTo>
                  <a:pt x="60494" y="377914"/>
                  <a:pt x="0" y="375522"/>
                  <a:pt x="0" y="375522"/>
                </a:cubicBezTo>
                <a:close/>
              </a:path>
            </a:pathLst>
          </a:custGeom>
          <a:solidFill>
            <a:schemeClr val="l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5" name="Google Shape;315;p5"/>
          <p:cNvSpPr/>
          <p:nvPr/>
        </p:nvSpPr>
        <p:spPr>
          <a:xfrm flipH="1" rot="10800000">
            <a:off x="9121196" y="5672291"/>
            <a:ext cx="3070797" cy="1185699"/>
          </a:xfrm>
          <a:custGeom>
            <a:rect b="b" l="l" r="r" t="t"/>
            <a:pathLst>
              <a:path extrusionOk="0" h="1185699" w="3070797">
                <a:moveTo>
                  <a:pt x="3066479" y="1185700"/>
                </a:moveTo>
                <a:lnTo>
                  <a:pt x="3070797" y="0"/>
                </a:lnTo>
                <a:lnTo>
                  <a:pt x="0" y="0"/>
                </a:lnTo>
                <a:cubicBezTo>
                  <a:pt x="0" y="0"/>
                  <a:pt x="105664" y="185912"/>
                  <a:pt x="311277" y="277674"/>
                </a:cubicBezTo>
                <a:cubicBezTo>
                  <a:pt x="580327" y="397735"/>
                  <a:pt x="858203" y="273228"/>
                  <a:pt x="858203" y="273228"/>
                </a:cubicBezTo>
                <a:cubicBezTo>
                  <a:pt x="858203" y="273228"/>
                  <a:pt x="824865" y="551145"/>
                  <a:pt x="1096137" y="608954"/>
                </a:cubicBezTo>
                <a:cubicBezTo>
                  <a:pt x="1389126" y="671394"/>
                  <a:pt x="1474089" y="431085"/>
                  <a:pt x="1474089" y="431085"/>
                </a:cubicBezTo>
                <a:cubicBezTo>
                  <a:pt x="1474089" y="431085"/>
                  <a:pt x="1531874" y="702331"/>
                  <a:pt x="1883156" y="715673"/>
                </a:cubicBezTo>
                <a:cubicBezTo>
                  <a:pt x="2115503" y="724493"/>
                  <a:pt x="2230057" y="462212"/>
                  <a:pt x="2230057" y="462212"/>
                </a:cubicBezTo>
                <a:cubicBezTo>
                  <a:pt x="2230057" y="462212"/>
                  <a:pt x="2276602" y="814942"/>
                  <a:pt x="2485708" y="995815"/>
                </a:cubicBezTo>
                <a:cubicBezTo>
                  <a:pt x="2694813" y="1176683"/>
                  <a:pt x="3066479" y="1185700"/>
                  <a:pt x="3066479" y="1185700"/>
                </a:cubicBezTo>
                <a:close/>
              </a:path>
            </a:pathLst>
          </a:custGeom>
          <a:solidFill>
            <a:schemeClr val="l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16" name="Google Shape;316;p5"/>
          <p:cNvGrpSpPr/>
          <p:nvPr/>
        </p:nvGrpSpPr>
        <p:grpSpPr>
          <a:xfrm rot="2011274">
            <a:off x="8803727" y="-637563"/>
            <a:ext cx="3648854" cy="2793468"/>
            <a:chOff x="-146875" y="-879522"/>
            <a:chExt cx="4507974" cy="3451188"/>
          </a:xfrm>
        </p:grpSpPr>
        <p:sp>
          <p:nvSpPr>
            <p:cNvPr id="317" name="Google Shape;317;p5"/>
            <p:cNvSpPr/>
            <p:nvPr/>
          </p:nvSpPr>
          <p:spPr>
            <a:xfrm flipH="1" rot="-1643889">
              <a:off x="13234" y="-12258"/>
              <a:ext cx="4187756" cy="1716661"/>
            </a:xfrm>
            <a:custGeom>
              <a:rect b="b" l="l" r="r" t="t"/>
              <a:pathLst>
                <a:path extrusionOk="0" h="1717300" w="4189314">
                  <a:moveTo>
                    <a:pt x="635" y="1612372"/>
                  </a:moveTo>
                  <a:cubicBezTo>
                    <a:pt x="-9932" y="1731155"/>
                    <a:pt x="113959" y="1750783"/>
                    <a:pt x="176657" y="1662582"/>
                  </a:cubicBezTo>
                  <a:cubicBezTo>
                    <a:pt x="245336" y="1565967"/>
                    <a:pt x="277896" y="1434566"/>
                    <a:pt x="425846" y="1410354"/>
                  </a:cubicBezTo>
                  <a:cubicBezTo>
                    <a:pt x="716684" y="1362760"/>
                    <a:pt x="1151303" y="1469320"/>
                    <a:pt x="1455475" y="1508251"/>
                  </a:cubicBezTo>
                  <a:cubicBezTo>
                    <a:pt x="2011893" y="1579473"/>
                    <a:pt x="2856285" y="1259598"/>
                    <a:pt x="3309179" y="944556"/>
                  </a:cubicBezTo>
                  <a:cubicBezTo>
                    <a:pt x="3515637" y="800944"/>
                    <a:pt x="3749844" y="627289"/>
                    <a:pt x="3933994" y="454029"/>
                  </a:cubicBezTo>
                  <a:cubicBezTo>
                    <a:pt x="4114912" y="283816"/>
                    <a:pt x="3924704" y="103308"/>
                    <a:pt x="4189315"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8" name="Google Shape;318;p5"/>
            <p:cNvSpPr/>
            <p:nvPr/>
          </p:nvSpPr>
          <p:spPr>
            <a:xfrm>
              <a:off x="522801" y="1283936"/>
              <a:ext cx="813043" cy="677020"/>
            </a:xfrm>
            <a:custGeom>
              <a:rect b="b" l="l" r="r" t="t"/>
              <a:pathLst>
                <a:path extrusionOk="0" h="677020" w="813043">
                  <a:moveTo>
                    <a:pt x="605498" y="24538"/>
                  </a:moveTo>
                  <a:cubicBezTo>
                    <a:pt x="528415" y="19516"/>
                    <a:pt x="457994" y="54536"/>
                    <a:pt x="414452" y="111667"/>
                  </a:cubicBezTo>
                  <a:cubicBezTo>
                    <a:pt x="378676" y="49367"/>
                    <a:pt x="313411" y="5501"/>
                    <a:pt x="236328" y="478"/>
                  </a:cubicBezTo>
                  <a:cubicBezTo>
                    <a:pt x="114001" y="-7497"/>
                    <a:pt x="8360" y="85213"/>
                    <a:pt x="386" y="207539"/>
                  </a:cubicBezTo>
                  <a:cubicBezTo>
                    <a:pt x="-13983" y="427992"/>
                    <a:pt x="377596" y="677020"/>
                    <a:pt x="377596" y="677020"/>
                  </a:cubicBezTo>
                  <a:cubicBezTo>
                    <a:pt x="377596" y="677020"/>
                    <a:pt x="798074" y="482818"/>
                    <a:pt x="812565" y="260479"/>
                  </a:cubicBezTo>
                  <a:cubicBezTo>
                    <a:pt x="820541" y="138153"/>
                    <a:pt x="727824" y="32514"/>
                    <a:pt x="605498" y="2453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19" name="Google Shape;319;p5"/>
            <p:cNvSpPr/>
            <p:nvPr/>
          </p:nvSpPr>
          <p:spPr>
            <a:xfrm>
              <a:off x="1480152" y="1220268"/>
              <a:ext cx="807058" cy="692459"/>
            </a:xfrm>
            <a:custGeom>
              <a:rect b="b" l="l" r="r" t="t"/>
              <a:pathLst>
                <a:path extrusionOk="0" h="692459" w="807058">
                  <a:moveTo>
                    <a:pt x="544678" y="3846"/>
                  </a:moveTo>
                  <a:cubicBezTo>
                    <a:pt x="468757" y="18096"/>
                    <a:pt x="409213" y="69493"/>
                    <a:pt x="381204" y="135634"/>
                  </a:cubicBezTo>
                  <a:cubicBezTo>
                    <a:pt x="331096" y="84149"/>
                    <a:pt x="256991" y="57840"/>
                    <a:pt x="181070" y="72090"/>
                  </a:cubicBezTo>
                  <a:cubicBezTo>
                    <a:pt x="60586" y="94696"/>
                    <a:pt x="-18764" y="210710"/>
                    <a:pt x="3848" y="331195"/>
                  </a:cubicBezTo>
                  <a:cubicBezTo>
                    <a:pt x="44596" y="548321"/>
                    <a:pt x="485699" y="692460"/>
                    <a:pt x="485699" y="692460"/>
                  </a:cubicBezTo>
                  <a:cubicBezTo>
                    <a:pt x="485699" y="692460"/>
                    <a:pt x="844881" y="400055"/>
                    <a:pt x="803783" y="181069"/>
                  </a:cubicBezTo>
                  <a:cubicBezTo>
                    <a:pt x="781171" y="60590"/>
                    <a:pt x="665156" y="-18759"/>
                    <a:pt x="544678" y="3846"/>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0" name="Google Shape;320;p5"/>
            <p:cNvSpPr/>
            <p:nvPr/>
          </p:nvSpPr>
          <p:spPr>
            <a:xfrm>
              <a:off x="2374963" y="847613"/>
              <a:ext cx="798930" cy="699614"/>
            </a:xfrm>
            <a:custGeom>
              <a:rect b="b" l="l" r="r" t="t"/>
              <a:pathLst>
                <a:path extrusionOk="0" h="699614" w="798930">
                  <a:moveTo>
                    <a:pt x="517328" y="8487"/>
                  </a:moveTo>
                  <a:cubicBezTo>
                    <a:pt x="443014" y="29582"/>
                    <a:pt x="388398" y="86173"/>
                    <a:pt x="366509" y="154588"/>
                  </a:cubicBezTo>
                  <a:cubicBezTo>
                    <a:pt x="311931" y="107871"/>
                    <a:pt x="235737" y="88402"/>
                    <a:pt x="161430" y="109490"/>
                  </a:cubicBezTo>
                  <a:cubicBezTo>
                    <a:pt x="43497" y="142961"/>
                    <a:pt x="-24981" y="265707"/>
                    <a:pt x="8490" y="383633"/>
                  </a:cubicBezTo>
                  <a:cubicBezTo>
                    <a:pt x="68802" y="596161"/>
                    <a:pt x="521183" y="699615"/>
                    <a:pt x="521183" y="699615"/>
                  </a:cubicBezTo>
                  <a:cubicBezTo>
                    <a:pt x="521183" y="699615"/>
                    <a:pt x="852297" y="375771"/>
                    <a:pt x="791470" y="161427"/>
                  </a:cubicBezTo>
                  <a:cubicBezTo>
                    <a:pt x="758006" y="43501"/>
                    <a:pt x="635260" y="-24977"/>
                    <a:pt x="517328" y="8487"/>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1" name="Google Shape;321;p5"/>
            <p:cNvSpPr/>
            <p:nvPr/>
          </p:nvSpPr>
          <p:spPr>
            <a:xfrm>
              <a:off x="3285810" y="389680"/>
              <a:ext cx="778555" cy="702607"/>
            </a:xfrm>
            <a:custGeom>
              <a:rect b="b" l="l" r="r" t="t"/>
              <a:pathLst>
                <a:path extrusionOk="0" h="702607" w="778555">
                  <a:moveTo>
                    <a:pt x="464544" y="20577"/>
                  </a:moveTo>
                  <a:cubicBezTo>
                    <a:pt x="394441" y="53021"/>
                    <a:pt x="349330" y="117454"/>
                    <a:pt x="338402" y="188448"/>
                  </a:cubicBezTo>
                  <a:cubicBezTo>
                    <a:pt x="277194" y="150837"/>
                    <a:pt x="198899" y="143514"/>
                    <a:pt x="128794" y="175957"/>
                  </a:cubicBezTo>
                  <a:cubicBezTo>
                    <a:pt x="17549" y="227442"/>
                    <a:pt x="-30908" y="359384"/>
                    <a:pt x="20578" y="470630"/>
                  </a:cubicBezTo>
                  <a:cubicBezTo>
                    <a:pt x="113364" y="671125"/>
                    <a:pt x="576355" y="702608"/>
                    <a:pt x="576355" y="702608"/>
                  </a:cubicBezTo>
                  <a:cubicBezTo>
                    <a:pt x="576355" y="702608"/>
                    <a:pt x="852796" y="331000"/>
                    <a:pt x="759216" y="128797"/>
                  </a:cubicBezTo>
                  <a:cubicBezTo>
                    <a:pt x="707730" y="17548"/>
                    <a:pt x="575790" y="-30907"/>
                    <a:pt x="464544" y="20577"/>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2" name="Google Shape;322;p5"/>
            <p:cNvSpPr/>
            <p:nvPr/>
          </p:nvSpPr>
          <p:spPr>
            <a:xfrm>
              <a:off x="823283" y="1462739"/>
              <a:ext cx="232399" cy="384507"/>
            </a:xfrm>
            <a:custGeom>
              <a:rect b="b" l="l" r="r" t="t"/>
              <a:pathLst>
                <a:path extrusionOk="0" h="384507" w="232399">
                  <a:moveTo>
                    <a:pt x="231845" y="330164"/>
                  </a:moveTo>
                  <a:cubicBezTo>
                    <a:pt x="230537" y="338470"/>
                    <a:pt x="225902" y="345741"/>
                    <a:pt x="217932" y="351983"/>
                  </a:cubicBezTo>
                  <a:cubicBezTo>
                    <a:pt x="209969" y="358218"/>
                    <a:pt x="200121" y="363476"/>
                    <a:pt x="188379" y="367756"/>
                  </a:cubicBezTo>
                  <a:cubicBezTo>
                    <a:pt x="176632" y="372036"/>
                    <a:pt x="163767" y="375376"/>
                    <a:pt x="149765" y="377764"/>
                  </a:cubicBezTo>
                  <a:cubicBezTo>
                    <a:pt x="135770" y="380158"/>
                    <a:pt x="122041" y="381910"/>
                    <a:pt x="108585" y="383028"/>
                  </a:cubicBezTo>
                  <a:cubicBezTo>
                    <a:pt x="95123" y="384139"/>
                    <a:pt x="82531" y="384628"/>
                    <a:pt x="70809" y="384482"/>
                  </a:cubicBezTo>
                  <a:cubicBezTo>
                    <a:pt x="59081" y="384336"/>
                    <a:pt x="49899" y="383745"/>
                    <a:pt x="43250" y="382698"/>
                  </a:cubicBezTo>
                  <a:cubicBezTo>
                    <a:pt x="36938" y="381701"/>
                    <a:pt x="30296" y="380062"/>
                    <a:pt x="23337" y="377770"/>
                  </a:cubicBezTo>
                  <a:cubicBezTo>
                    <a:pt x="16377" y="375484"/>
                    <a:pt x="10884" y="371979"/>
                    <a:pt x="6858" y="367261"/>
                  </a:cubicBezTo>
                  <a:cubicBezTo>
                    <a:pt x="4515" y="364848"/>
                    <a:pt x="2896" y="359990"/>
                    <a:pt x="2001" y="352700"/>
                  </a:cubicBezTo>
                  <a:cubicBezTo>
                    <a:pt x="1105" y="345410"/>
                    <a:pt x="502" y="336800"/>
                    <a:pt x="197" y="326875"/>
                  </a:cubicBezTo>
                  <a:cubicBezTo>
                    <a:pt x="-114" y="316950"/>
                    <a:pt x="-57" y="306320"/>
                    <a:pt x="369" y="294979"/>
                  </a:cubicBezTo>
                  <a:cubicBezTo>
                    <a:pt x="794" y="283638"/>
                    <a:pt x="1429" y="272582"/>
                    <a:pt x="2274" y="261819"/>
                  </a:cubicBezTo>
                  <a:cubicBezTo>
                    <a:pt x="3118" y="251056"/>
                    <a:pt x="3994" y="241143"/>
                    <a:pt x="4909" y="232095"/>
                  </a:cubicBezTo>
                  <a:cubicBezTo>
                    <a:pt x="5823" y="223046"/>
                    <a:pt x="6674" y="216029"/>
                    <a:pt x="7462" y="211044"/>
                  </a:cubicBezTo>
                  <a:cubicBezTo>
                    <a:pt x="8770" y="202732"/>
                    <a:pt x="10599" y="192725"/>
                    <a:pt x="12961" y="181003"/>
                  </a:cubicBezTo>
                  <a:cubicBezTo>
                    <a:pt x="15317" y="169287"/>
                    <a:pt x="18053" y="156777"/>
                    <a:pt x="21171" y="143474"/>
                  </a:cubicBezTo>
                  <a:cubicBezTo>
                    <a:pt x="24283" y="130177"/>
                    <a:pt x="27775" y="116677"/>
                    <a:pt x="31636" y="102980"/>
                  </a:cubicBezTo>
                  <a:cubicBezTo>
                    <a:pt x="35497" y="89290"/>
                    <a:pt x="39485" y="76380"/>
                    <a:pt x="43606" y="64258"/>
                  </a:cubicBezTo>
                  <a:cubicBezTo>
                    <a:pt x="47733" y="52136"/>
                    <a:pt x="52159" y="41341"/>
                    <a:pt x="56884" y="31866"/>
                  </a:cubicBezTo>
                  <a:cubicBezTo>
                    <a:pt x="61608" y="22399"/>
                    <a:pt x="66250" y="15128"/>
                    <a:pt x="70790" y="10054"/>
                  </a:cubicBezTo>
                  <a:cubicBezTo>
                    <a:pt x="78518" y="2072"/>
                    <a:pt x="87198" y="-1154"/>
                    <a:pt x="96838" y="364"/>
                  </a:cubicBezTo>
                  <a:cubicBezTo>
                    <a:pt x="103486" y="1412"/>
                    <a:pt x="108782" y="4542"/>
                    <a:pt x="112726" y="9762"/>
                  </a:cubicBezTo>
                  <a:cubicBezTo>
                    <a:pt x="116669" y="14982"/>
                    <a:pt x="119495" y="21383"/>
                    <a:pt x="121190" y="28971"/>
                  </a:cubicBezTo>
                  <a:cubicBezTo>
                    <a:pt x="122892" y="36565"/>
                    <a:pt x="123794" y="44878"/>
                    <a:pt x="123901" y="53920"/>
                  </a:cubicBezTo>
                  <a:cubicBezTo>
                    <a:pt x="124009" y="62962"/>
                    <a:pt x="123717" y="71852"/>
                    <a:pt x="123019" y="80596"/>
                  </a:cubicBezTo>
                  <a:cubicBezTo>
                    <a:pt x="122327" y="89340"/>
                    <a:pt x="121400" y="97373"/>
                    <a:pt x="120250" y="104682"/>
                  </a:cubicBezTo>
                  <a:cubicBezTo>
                    <a:pt x="119095" y="111991"/>
                    <a:pt x="118180" y="117807"/>
                    <a:pt x="117501" y="122125"/>
                  </a:cubicBezTo>
                  <a:cubicBezTo>
                    <a:pt x="113418" y="148046"/>
                    <a:pt x="108789" y="173624"/>
                    <a:pt x="103626" y="198865"/>
                  </a:cubicBezTo>
                  <a:cubicBezTo>
                    <a:pt x="98457" y="224100"/>
                    <a:pt x="93834" y="249678"/>
                    <a:pt x="89751" y="275598"/>
                  </a:cubicBezTo>
                  <a:lnTo>
                    <a:pt x="86684" y="295036"/>
                  </a:lnTo>
                  <a:cubicBezTo>
                    <a:pt x="102375" y="292744"/>
                    <a:pt x="119349" y="290902"/>
                    <a:pt x="137618" y="289524"/>
                  </a:cubicBezTo>
                  <a:cubicBezTo>
                    <a:pt x="155880" y="288146"/>
                    <a:pt x="172987" y="288711"/>
                    <a:pt x="188938" y="291226"/>
                  </a:cubicBezTo>
                  <a:cubicBezTo>
                    <a:pt x="194590" y="292115"/>
                    <a:pt x="200267" y="293347"/>
                    <a:pt x="205982" y="294928"/>
                  </a:cubicBezTo>
                  <a:cubicBezTo>
                    <a:pt x="211690" y="296509"/>
                    <a:pt x="216618" y="298732"/>
                    <a:pt x="220764" y="301602"/>
                  </a:cubicBezTo>
                  <a:cubicBezTo>
                    <a:pt x="224911" y="304466"/>
                    <a:pt x="228067" y="308199"/>
                    <a:pt x="230239" y="312797"/>
                  </a:cubicBezTo>
                  <a:cubicBezTo>
                    <a:pt x="232410" y="317394"/>
                    <a:pt x="232944" y="323185"/>
                    <a:pt x="231845" y="330164"/>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3" name="Google Shape;323;p5"/>
            <p:cNvSpPr/>
            <p:nvPr/>
          </p:nvSpPr>
          <p:spPr>
            <a:xfrm>
              <a:off x="1784509" y="1421222"/>
              <a:ext cx="258251" cy="391231"/>
            </a:xfrm>
            <a:custGeom>
              <a:rect b="b" l="l" r="r" t="t"/>
              <a:pathLst>
                <a:path extrusionOk="0" h="391231" w="258251">
                  <a:moveTo>
                    <a:pt x="168172" y="388419"/>
                  </a:moveTo>
                  <a:cubicBezTo>
                    <a:pt x="148170" y="393004"/>
                    <a:pt x="129641" y="391982"/>
                    <a:pt x="112597" y="385359"/>
                  </a:cubicBezTo>
                  <a:cubicBezTo>
                    <a:pt x="95554" y="378729"/>
                    <a:pt x="80257" y="368087"/>
                    <a:pt x="66719" y="353412"/>
                  </a:cubicBezTo>
                  <a:cubicBezTo>
                    <a:pt x="53180" y="338737"/>
                    <a:pt x="41484" y="320798"/>
                    <a:pt x="31622" y="299589"/>
                  </a:cubicBezTo>
                  <a:cubicBezTo>
                    <a:pt x="21760" y="278374"/>
                    <a:pt x="14020" y="255476"/>
                    <a:pt x="8387" y="230882"/>
                  </a:cubicBezTo>
                  <a:cubicBezTo>
                    <a:pt x="3136" y="207927"/>
                    <a:pt x="348" y="184064"/>
                    <a:pt x="24" y="159292"/>
                  </a:cubicBezTo>
                  <a:cubicBezTo>
                    <a:pt x="-299" y="134515"/>
                    <a:pt x="2609" y="111419"/>
                    <a:pt x="8749" y="90001"/>
                  </a:cubicBezTo>
                  <a:cubicBezTo>
                    <a:pt x="14890" y="68576"/>
                    <a:pt x="24605" y="49964"/>
                    <a:pt x="37896" y="34153"/>
                  </a:cubicBezTo>
                  <a:cubicBezTo>
                    <a:pt x="51186" y="18341"/>
                    <a:pt x="68979" y="7883"/>
                    <a:pt x="91280" y="2777"/>
                  </a:cubicBezTo>
                  <a:cubicBezTo>
                    <a:pt x="112921" y="-2176"/>
                    <a:pt x="132371" y="-506"/>
                    <a:pt x="149624" y="7800"/>
                  </a:cubicBezTo>
                  <a:cubicBezTo>
                    <a:pt x="166883" y="16100"/>
                    <a:pt x="181977" y="28514"/>
                    <a:pt x="194906" y="45056"/>
                  </a:cubicBezTo>
                  <a:cubicBezTo>
                    <a:pt x="207841" y="61591"/>
                    <a:pt x="218820" y="80908"/>
                    <a:pt x="227843" y="102999"/>
                  </a:cubicBezTo>
                  <a:cubicBezTo>
                    <a:pt x="236867" y="125091"/>
                    <a:pt x="244010" y="147608"/>
                    <a:pt x="249262" y="170563"/>
                  </a:cubicBezTo>
                  <a:cubicBezTo>
                    <a:pt x="255117" y="196141"/>
                    <a:pt x="258114" y="220906"/>
                    <a:pt x="258247" y="244858"/>
                  </a:cubicBezTo>
                  <a:cubicBezTo>
                    <a:pt x="258380" y="268817"/>
                    <a:pt x="255275" y="290661"/>
                    <a:pt x="248925" y="310409"/>
                  </a:cubicBezTo>
                  <a:cubicBezTo>
                    <a:pt x="242569" y="330152"/>
                    <a:pt x="232771" y="346890"/>
                    <a:pt x="219525" y="360619"/>
                  </a:cubicBezTo>
                  <a:cubicBezTo>
                    <a:pt x="206272" y="374348"/>
                    <a:pt x="189159" y="383619"/>
                    <a:pt x="168172" y="388419"/>
                  </a:cubicBezTo>
                  <a:close/>
                  <a:moveTo>
                    <a:pt x="111245" y="112607"/>
                  </a:moveTo>
                  <a:cubicBezTo>
                    <a:pt x="105015" y="114036"/>
                    <a:pt x="100247" y="117712"/>
                    <a:pt x="96944" y="123643"/>
                  </a:cubicBezTo>
                  <a:cubicBezTo>
                    <a:pt x="93642" y="129574"/>
                    <a:pt x="91439" y="136896"/>
                    <a:pt x="90328" y="145608"/>
                  </a:cubicBezTo>
                  <a:cubicBezTo>
                    <a:pt x="89217" y="154314"/>
                    <a:pt x="89147" y="163820"/>
                    <a:pt x="90124" y="174126"/>
                  </a:cubicBezTo>
                  <a:cubicBezTo>
                    <a:pt x="91102" y="184426"/>
                    <a:pt x="92753" y="194662"/>
                    <a:pt x="95084" y="204822"/>
                  </a:cubicBezTo>
                  <a:cubicBezTo>
                    <a:pt x="97713" y="216302"/>
                    <a:pt x="101072" y="227612"/>
                    <a:pt x="105180" y="238750"/>
                  </a:cubicBezTo>
                  <a:cubicBezTo>
                    <a:pt x="109282" y="249888"/>
                    <a:pt x="113861" y="259711"/>
                    <a:pt x="118909" y="268214"/>
                  </a:cubicBezTo>
                  <a:cubicBezTo>
                    <a:pt x="123964" y="276723"/>
                    <a:pt x="129342" y="283257"/>
                    <a:pt x="135044" y="287816"/>
                  </a:cubicBezTo>
                  <a:cubicBezTo>
                    <a:pt x="140747" y="292376"/>
                    <a:pt x="146716" y="293944"/>
                    <a:pt x="152945" y="292522"/>
                  </a:cubicBezTo>
                  <a:cubicBezTo>
                    <a:pt x="160159" y="290871"/>
                    <a:pt x="165074" y="285949"/>
                    <a:pt x="167683" y="277758"/>
                  </a:cubicBezTo>
                  <a:cubicBezTo>
                    <a:pt x="170293" y="269566"/>
                    <a:pt x="171665" y="260111"/>
                    <a:pt x="171798" y="249380"/>
                  </a:cubicBezTo>
                  <a:cubicBezTo>
                    <a:pt x="171932" y="238655"/>
                    <a:pt x="171170" y="227783"/>
                    <a:pt x="169512" y="216772"/>
                  </a:cubicBezTo>
                  <a:cubicBezTo>
                    <a:pt x="167855" y="205768"/>
                    <a:pt x="166198" y="196656"/>
                    <a:pt x="164546" y="189442"/>
                  </a:cubicBezTo>
                  <a:cubicBezTo>
                    <a:pt x="162521" y="180584"/>
                    <a:pt x="159809" y="171370"/>
                    <a:pt x="156412" y="161800"/>
                  </a:cubicBezTo>
                  <a:cubicBezTo>
                    <a:pt x="153009" y="152225"/>
                    <a:pt x="149040" y="143557"/>
                    <a:pt x="144506" y="135791"/>
                  </a:cubicBezTo>
                  <a:cubicBezTo>
                    <a:pt x="139966" y="128031"/>
                    <a:pt x="134930" y="121853"/>
                    <a:pt x="129387" y="117255"/>
                  </a:cubicBezTo>
                  <a:cubicBezTo>
                    <a:pt x="123849" y="112658"/>
                    <a:pt x="117804" y="111108"/>
                    <a:pt x="111245" y="11260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4" name="Google Shape;324;p5"/>
            <p:cNvSpPr/>
            <p:nvPr/>
          </p:nvSpPr>
          <p:spPr>
            <a:xfrm>
              <a:off x="2647279" y="1016920"/>
              <a:ext cx="266614" cy="395539"/>
            </a:xfrm>
            <a:custGeom>
              <a:rect b="b" l="l" r="r" t="t"/>
              <a:pathLst>
                <a:path extrusionOk="0" h="395539" w="266614">
                  <a:moveTo>
                    <a:pt x="239189" y="31890"/>
                  </a:moveTo>
                  <a:cubicBezTo>
                    <a:pt x="243685" y="43136"/>
                    <a:pt x="247304" y="56274"/>
                    <a:pt x="250048" y="71298"/>
                  </a:cubicBezTo>
                  <a:cubicBezTo>
                    <a:pt x="252791" y="86323"/>
                    <a:pt x="254924" y="101861"/>
                    <a:pt x="256448" y="117914"/>
                  </a:cubicBezTo>
                  <a:cubicBezTo>
                    <a:pt x="257972" y="133973"/>
                    <a:pt x="259026" y="149759"/>
                    <a:pt x="259617" y="165285"/>
                  </a:cubicBezTo>
                  <a:cubicBezTo>
                    <a:pt x="260208" y="180804"/>
                    <a:pt x="260811" y="194781"/>
                    <a:pt x="261427" y="207214"/>
                  </a:cubicBezTo>
                  <a:cubicBezTo>
                    <a:pt x="261674" y="215088"/>
                    <a:pt x="262341" y="224689"/>
                    <a:pt x="263433" y="236030"/>
                  </a:cubicBezTo>
                  <a:cubicBezTo>
                    <a:pt x="264519" y="247365"/>
                    <a:pt x="265364" y="259436"/>
                    <a:pt x="265948" y="272244"/>
                  </a:cubicBezTo>
                  <a:cubicBezTo>
                    <a:pt x="266538" y="285052"/>
                    <a:pt x="266735" y="298013"/>
                    <a:pt x="266545" y="311132"/>
                  </a:cubicBezTo>
                  <a:cubicBezTo>
                    <a:pt x="266354" y="324251"/>
                    <a:pt x="265224" y="336379"/>
                    <a:pt x="263160" y="347530"/>
                  </a:cubicBezTo>
                  <a:cubicBezTo>
                    <a:pt x="261090" y="358680"/>
                    <a:pt x="257826" y="368409"/>
                    <a:pt x="253356" y="376714"/>
                  </a:cubicBezTo>
                  <a:cubicBezTo>
                    <a:pt x="248885" y="385020"/>
                    <a:pt x="242745" y="390735"/>
                    <a:pt x="234941" y="393859"/>
                  </a:cubicBezTo>
                  <a:cubicBezTo>
                    <a:pt x="228375" y="396476"/>
                    <a:pt x="220869" y="396037"/>
                    <a:pt x="212405" y="392539"/>
                  </a:cubicBezTo>
                  <a:cubicBezTo>
                    <a:pt x="203940" y="389033"/>
                    <a:pt x="195133" y="383769"/>
                    <a:pt x="185982" y="376740"/>
                  </a:cubicBezTo>
                  <a:cubicBezTo>
                    <a:pt x="176838" y="369710"/>
                    <a:pt x="167561" y="361462"/>
                    <a:pt x="158163" y="351994"/>
                  </a:cubicBezTo>
                  <a:cubicBezTo>
                    <a:pt x="148765" y="342526"/>
                    <a:pt x="139932" y="333103"/>
                    <a:pt x="131658" y="323730"/>
                  </a:cubicBezTo>
                  <a:cubicBezTo>
                    <a:pt x="123384" y="314357"/>
                    <a:pt x="116050" y="305518"/>
                    <a:pt x="109649" y="297206"/>
                  </a:cubicBezTo>
                  <a:cubicBezTo>
                    <a:pt x="103248" y="288894"/>
                    <a:pt x="98422" y="282493"/>
                    <a:pt x="95177" y="277991"/>
                  </a:cubicBezTo>
                  <a:cubicBezTo>
                    <a:pt x="79194" y="256122"/>
                    <a:pt x="63427" y="233897"/>
                    <a:pt x="47883" y="211310"/>
                  </a:cubicBezTo>
                  <a:cubicBezTo>
                    <a:pt x="32338" y="188716"/>
                    <a:pt x="19574" y="164929"/>
                    <a:pt x="9586" y="139942"/>
                  </a:cubicBezTo>
                  <a:cubicBezTo>
                    <a:pt x="7090" y="133694"/>
                    <a:pt x="4811" y="127083"/>
                    <a:pt x="2753" y="120117"/>
                  </a:cubicBezTo>
                  <a:cubicBezTo>
                    <a:pt x="696" y="113151"/>
                    <a:pt x="-212" y="106363"/>
                    <a:pt x="42" y="99740"/>
                  </a:cubicBezTo>
                  <a:cubicBezTo>
                    <a:pt x="296" y="93117"/>
                    <a:pt x="1966" y="87104"/>
                    <a:pt x="5064" y="81706"/>
                  </a:cubicBezTo>
                  <a:cubicBezTo>
                    <a:pt x="8157" y="76302"/>
                    <a:pt x="13764" y="71978"/>
                    <a:pt x="21886" y="68733"/>
                  </a:cubicBezTo>
                  <a:cubicBezTo>
                    <a:pt x="28756" y="65983"/>
                    <a:pt x="36611" y="67285"/>
                    <a:pt x="45451" y="72632"/>
                  </a:cubicBezTo>
                  <a:cubicBezTo>
                    <a:pt x="54290" y="77972"/>
                    <a:pt x="63485" y="85802"/>
                    <a:pt x="73035" y="96108"/>
                  </a:cubicBezTo>
                  <a:cubicBezTo>
                    <a:pt x="82592" y="106420"/>
                    <a:pt x="92314" y="118295"/>
                    <a:pt x="102213" y="131725"/>
                  </a:cubicBezTo>
                  <a:cubicBezTo>
                    <a:pt x="112107" y="145162"/>
                    <a:pt x="121676" y="158452"/>
                    <a:pt x="130915" y="171609"/>
                  </a:cubicBezTo>
                  <a:cubicBezTo>
                    <a:pt x="140154" y="184760"/>
                    <a:pt x="148867" y="197041"/>
                    <a:pt x="157045" y="208439"/>
                  </a:cubicBezTo>
                  <a:cubicBezTo>
                    <a:pt x="165224" y="219844"/>
                    <a:pt x="172374" y="228671"/>
                    <a:pt x="178496" y="234919"/>
                  </a:cubicBezTo>
                  <a:cubicBezTo>
                    <a:pt x="177873" y="227921"/>
                    <a:pt x="176953" y="217691"/>
                    <a:pt x="175740" y="204229"/>
                  </a:cubicBezTo>
                  <a:cubicBezTo>
                    <a:pt x="174527" y="190767"/>
                    <a:pt x="173473" y="175889"/>
                    <a:pt x="172571" y="159583"/>
                  </a:cubicBezTo>
                  <a:cubicBezTo>
                    <a:pt x="171669" y="143276"/>
                    <a:pt x="171085" y="126397"/>
                    <a:pt x="170806" y="108935"/>
                  </a:cubicBezTo>
                  <a:cubicBezTo>
                    <a:pt x="170533" y="91479"/>
                    <a:pt x="171136" y="75299"/>
                    <a:pt x="172609" y="60402"/>
                  </a:cubicBezTo>
                  <a:cubicBezTo>
                    <a:pt x="174082" y="45505"/>
                    <a:pt x="176692" y="32773"/>
                    <a:pt x="180445" y="22219"/>
                  </a:cubicBezTo>
                  <a:cubicBezTo>
                    <a:pt x="184198" y="11666"/>
                    <a:pt x="189665" y="4954"/>
                    <a:pt x="196847" y="2077"/>
                  </a:cubicBezTo>
                  <a:cubicBezTo>
                    <a:pt x="202162" y="-44"/>
                    <a:pt x="207033" y="-539"/>
                    <a:pt x="211465" y="585"/>
                  </a:cubicBezTo>
                  <a:cubicBezTo>
                    <a:pt x="215904" y="1715"/>
                    <a:pt x="219866" y="3931"/>
                    <a:pt x="223365" y="7246"/>
                  </a:cubicBezTo>
                  <a:cubicBezTo>
                    <a:pt x="226864" y="10554"/>
                    <a:pt x="229937" y="14396"/>
                    <a:pt x="232591" y="18771"/>
                  </a:cubicBezTo>
                  <a:cubicBezTo>
                    <a:pt x="235246" y="23146"/>
                    <a:pt x="237443" y="27522"/>
                    <a:pt x="239189" y="3189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5" name="Google Shape;325;p5"/>
            <p:cNvSpPr/>
            <p:nvPr/>
          </p:nvSpPr>
          <p:spPr>
            <a:xfrm>
              <a:off x="3595149" y="593877"/>
              <a:ext cx="282873" cy="411183"/>
            </a:xfrm>
            <a:custGeom>
              <a:rect b="b" l="l" r="r" t="t"/>
              <a:pathLst>
                <a:path extrusionOk="0" h="411183" w="282873">
                  <a:moveTo>
                    <a:pt x="279957" y="271469"/>
                  </a:moveTo>
                  <a:cubicBezTo>
                    <a:pt x="282465" y="277349"/>
                    <a:pt x="283354" y="283737"/>
                    <a:pt x="282630" y="290627"/>
                  </a:cubicBezTo>
                  <a:cubicBezTo>
                    <a:pt x="281779" y="297206"/>
                    <a:pt x="277144" y="306489"/>
                    <a:pt x="268724" y="318491"/>
                  </a:cubicBezTo>
                  <a:cubicBezTo>
                    <a:pt x="260304" y="330486"/>
                    <a:pt x="250480" y="342621"/>
                    <a:pt x="239259" y="354895"/>
                  </a:cubicBezTo>
                  <a:cubicBezTo>
                    <a:pt x="228033" y="367176"/>
                    <a:pt x="216876" y="378327"/>
                    <a:pt x="205789" y="388347"/>
                  </a:cubicBezTo>
                  <a:cubicBezTo>
                    <a:pt x="194702" y="398374"/>
                    <a:pt x="186065" y="404705"/>
                    <a:pt x="179874" y="407340"/>
                  </a:cubicBezTo>
                  <a:cubicBezTo>
                    <a:pt x="175544" y="409188"/>
                    <a:pt x="170006" y="410356"/>
                    <a:pt x="163269" y="410845"/>
                  </a:cubicBezTo>
                  <a:cubicBezTo>
                    <a:pt x="156532" y="411341"/>
                    <a:pt x="149566" y="411290"/>
                    <a:pt x="142365" y="410706"/>
                  </a:cubicBezTo>
                  <a:cubicBezTo>
                    <a:pt x="135170" y="410115"/>
                    <a:pt x="128312" y="408826"/>
                    <a:pt x="121803" y="406845"/>
                  </a:cubicBezTo>
                  <a:cubicBezTo>
                    <a:pt x="115288" y="404870"/>
                    <a:pt x="110164" y="402482"/>
                    <a:pt x="106411" y="399688"/>
                  </a:cubicBezTo>
                  <a:cubicBezTo>
                    <a:pt x="104252" y="398050"/>
                    <a:pt x="101248" y="394215"/>
                    <a:pt x="97394" y="388176"/>
                  </a:cubicBezTo>
                  <a:cubicBezTo>
                    <a:pt x="93540" y="382137"/>
                    <a:pt x="89387" y="374949"/>
                    <a:pt x="84917" y="366611"/>
                  </a:cubicBezTo>
                  <a:cubicBezTo>
                    <a:pt x="80452" y="358280"/>
                    <a:pt x="75836" y="349365"/>
                    <a:pt x="71067" y="339884"/>
                  </a:cubicBezTo>
                  <a:cubicBezTo>
                    <a:pt x="66292" y="330397"/>
                    <a:pt x="61796" y="321342"/>
                    <a:pt x="57573" y="312719"/>
                  </a:cubicBezTo>
                  <a:cubicBezTo>
                    <a:pt x="53357" y="304095"/>
                    <a:pt x="49718" y="296412"/>
                    <a:pt x="46664" y="289675"/>
                  </a:cubicBezTo>
                  <a:cubicBezTo>
                    <a:pt x="43603" y="282931"/>
                    <a:pt x="41419" y="278010"/>
                    <a:pt x="40098" y="274917"/>
                  </a:cubicBezTo>
                  <a:cubicBezTo>
                    <a:pt x="35221" y="263462"/>
                    <a:pt x="30008" y="250146"/>
                    <a:pt x="24452" y="234963"/>
                  </a:cubicBezTo>
                  <a:cubicBezTo>
                    <a:pt x="18902" y="219774"/>
                    <a:pt x="14006" y="204216"/>
                    <a:pt x="9783" y="188284"/>
                  </a:cubicBezTo>
                  <a:cubicBezTo>
                    <a:pt x="5554" y="172352"/>
                    <a:pt x="2595" y="156610"/>
                    <a:pt x="906" y="141059"/>
                  </a:cubicBezTo>
                  <a:cubicBezTo>
                    <a:pt x="-783" y="125502"/>
                    <a:pt x="-110" y="111417"/>
                    <a:pt x="2925" y="98787"/>
                  </a:cubicBezTo>
                  <a:cubicBezTo>
                    <a:pt x="3903" y="95079"/>
                    <a:pt x="6983" y="90297"/>
                    <a:pt x="12164" y="84430"/>
                  </a:cubicBezTo>
                  <a:cubicBezTo>
                    <a:pt x="17346" y="78569"/>
                    <a:pt x="23753" y="72365"/>
                    <a:pt x="31386" y="65824"/>
                  </a:cubicBezTo>
                  <a:cubicBezTo>
                    <a:pt x="39019" y="59284"/>
                    <a:pt x="47420" y="52597"/>
                    <a:pt x="56576" y="45771"/>
                  </a:cubicBezTo>
                  <a:cubicBezTo>
                    <a:pt x="65733" y="38944"/>
                    <a:pt x="74668" y="32669"/>
                    <a:pt x="83386" y="26947"/>
                  </a:cubicBezTo>
                  <a:cubicBezTo>
                    <a:pt x="92098" y="21223"/>
                    <a:pt x="100093" y="16172"/>
                    <a:pt x="107370" y="11794"/>
                  </a:cubicBezTo>
                  <a:cubicBezTo>
                    <a:pt x="114647" y="7415"/>
                    <a:pt x="120298" y="4368"/>
                    <a:pt x="124318" y="2655"/>
                  </a:cubicBezTo>
                  <a:cubicBezTo>
                    <a:pt x="128960" y="677"/>
                    <a:pt x="133799" y="-195"/>
                    <a:pt x="138834" y="36"/>
                  </a:cubicBezTo>
                  <a:cubicBezTo>
                    <a:pt x="143870" y="268"/>
                    <a:pt x="148582" y="1460"/>
                    <a:pt x="152976" y="3612"/>
                  </a:cubicBezTo>
                  <a:cubicBezTo>
                    <a:pt x="157364" y="5764"/>
                    <a:pt x="161301" y="8567"/>
                    <a:pt x="164780" y="12020"/>
                  </a:cubicBezTo>
                  <a:cubicBezTo>
                    <a:pt x="168260" y="15473"/>
                    <a:pt x="170991" y="19521"/>
                    <a:pt x="172972" y="24163"/>
                  </a:cubicBezTo>
                  <a:cubicBezTo>
                    <a:pt x="174686" y="28187"/>
                    <a:pt x="175594" y="31821"/>
                    <a:pt x="175696" y="35068"/>
                  </a:cubicBezTo>
                  <a:cubicBezTo>
                    <a:pt x="175797" y="38315"/>
                    <a:pt x="175493" y="42101"/>
                    <a:pt x="174775" y="46431"/>
                  </a:cubicBezTo>
                  <a:cubicBezTo>
                    <a:pt x="173397" y="51772"/>
                    <a:pt x="168940" y="59335"/>
                    <a:pt x="161408" y="69126"/>
                  </a:cubicBezTo>
                  <a:cubicBezTo>
                    <a:pt x="153877" y="78918"/>
                    <a:pt x="145464" y="88989"/>
                    <a:pt x="136161" y="99346"/>
                  </a:cubicBezTo>
                  <a:cubicBezTo>
                    <a:pt x="126864" y="109709"/>
                    <a:pt x="117797" y="119329"/>
                    <a:pt x="108970" y="128213"/>
                  </a:cubicBezTo>
                  <a:cubicBezTo>
                    <a:pt x="100137" y="137090"/>
                    <a:pt x="93952" y="143383"/>
                    <a:pt x="90409" y="147085"/>
                  </a:cubicBezTo>
                  <a:cubicBezTo>
                    <a:pt x="92200" y="154731"/>
                    <a:pt x="93952" y="162484"/>
                    <a:pt x="95654" y="170352"/>
                  </a:cubicBezTo>
                  <a:cubicBezTo>
                    <a:pt x="97362" y="178219"/>
                    <a:pt x="99490" y="185998"/>
                    <a:pt x="102029" y="193688"/>
                  </a:cubicBezTo>
                  <a:cubicBezTo>
                    <a:pt x="109516" y="184652"/>
                    <a:pt x="118368" y="175394"/>
                    <a:pt x="128598" y="165919"/>
                  </a:cubicBezTo>
                  <a:cubicBezTo>
                    <a:pt x="138821" y="156445"/>
                    <a:pt x="149350" y="149403"/>
                    <a:pt x="160183" y="144787"/>
                  </a:cubicBezTo>
                  <a:cubicBezTo>
                    <a:pt x="182154" y="135427"/>
                    <a:pt x="197756" y="141580"/>
                    <a:pt x="206982" y="163246"/>
                  </a:cubicBezTo>
                  <a:cubicBezTo>
                    <a:pt x="209224" y="168504"/>
                    <a:pt x="210196" y="173578"/>
                    <a:pt x="209897" y="178454"/>
                  </a:cubicBezTo>
                  <a:cubicBezTo>
                    <a:pt x="209598" y="183338"/>
                    <a:pt x="208487" y="188017"/>
                    <a:pt x="206557" y="192494"/>
                  </a:cubicBezTo>
                  <a:cubicBezTo>
                    <a:pt x="204620" y="196977"/>
                    <a:pt x="202061" y="201264"/>
                    <a:pt x="198874" y="205366"/>
                  </a:cubicBezTo>
                  <a:cubicBezTo>
                    <a:pt x="195686" y="209468"/>
                    <a:pt x="192536" y="213456"/>
                    <a:pt x="189437" y="217335"/>
                  </a:cubicBezTo>
                  <a:cubicBezTo>
                    <a:pt x="181773" y="226816"/>
                    <a:pt x="173353" y="235801"/>
                    <a:pt x="164171" y="244278"/>
                  </a:cubicBezTo>
                  <a:cubicBezTo>
                    <a:pt x="154982" y="252762"/>
                    <a:pt x="145768" y="261169"/>
                    <a:pt x="136517" y="269494"/>
                  </a:cubicBezTo>
                  <a:cubicBezTo>
                    <a:pt x="136954" y="272237"/>
                    <a:pt x="137488" y="275209"/>
                    <a:pt x="138117" y="278410"/>
                  </a:cubicBezTo>
                  <a:cubicBezTo>
                    <a:pt x="138752" y="281616"/>
                    <a:pt x="139666" y="284607"/>
                    <a:pt x="140847" y="287395"/>
                  </a:cubicBezTo>
                  <a:cubicBezTo>
                    <a:pt x="142695" y="291726"/>
                    <a:pt x="144848" y="295929"/>
                    <a:pt x="147318" y="300000"/>
                  </a:cubicBezTo>
                  <a:cubicBezTo>
                    <a:pt x="149782" y="304070"/>
                    <a:pt x="152245" y="308134"/>
                    <a:pt x="154709" y="312204"/>
                  </a:cubicBezTo>
                  <a:cubicBezTo>
                    <a:pt x="157897" y="309385"/>
                    <a:pt x="162996" y="304838"/>
                    <a:pt x="170013" y="298558"/>
                  </a:cubicBezTo>
                  <a:cubicBezTo>
                    <a:pt x="177023" y="292278"/>
                    <a:pt x="184427" y="285833"/>
                    <a:pt x="192219" y="279229"/>
                  </a:cubicBezTo>
                  <a:cubicBezTo>
                    <a:pt x="200004" y="272618"/>
                    <a:pt x="207649" y="266529"/>
                    <a:pt x="215149" y="260960"/>
                  </a:cubicBezTo>
                  <a:cubicBezTo>
                    <a:pt x="222648" y="255385"/>
                    <a:pt x="228407" y="251746"/>
                    <a:pt x="232433" y="250032"/>
                  </a:cubicBezTo>
                  <a:cubicBezTo>
                    <a:pt x="237075" y="248050"/>
                    <a:pt x="241838" y="247212"/>
                    <a:pt x="246714" y="247511"/>
                  </a:cubicBezTo>
                  <a:cubicBezTo>
                    <a:pt x="251597" y="247809"/>
                    <a:pt x="256119" y="248990"/>
                    <a:pt x="260291" y="251054"/>
                  </a:cubicBezTo>
                  <a:cubicBezTo>
                    <a:pt x="264463" y="253118"/>
                    <a:pt x="268317" y="255950"/>
                    <a:pt x="271867" y="259557"/>
                  </a:cubicBezTo>
                  <a:cubicBezTo>
                    <a:pt x="275417" y="263170"/>
                    <a:pt x="278109" y="267138"/>
                    <a:pt x="279957" y="27146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26" name="Google Shape;326;p5"/>
          <p:cNvSpPr/>
          <p:nvPr/>
        </p:nvSpPr>
        <p:spPr>
          <a:xfrm flipH="1">
            <a:off x="-2593" y="-1"/>
            <a:ext cx="2640885" cy="1019701"/>
          </a:xfrm>
          <a:custGeom>
            <a:rect b="b" l="l" r="r" t="t"/>
            <a:pathLst>
              <a:path extrusionOk="0" h="1185699" w="3070797">
                <a:moveTo>
                  <a:pt x="3066479" y="1185700"/>
                </a:moveTo>
                <a:lnTo>
                  <a:pt x="3070797" y="0"/>
                </a:lnTo>
                <a:lnTo>
                  <a:pt x="0" y="0"/>
                </a:lnTo>
                <a:cubicBezTo>
                  <a:pt x="0" y="0"/>
                  <a:pt x="105664" y="185912"/>
                  <a:pt x="311277" y="277674"/>
                </a:cubicBezTo>
                <a:cubicBezTo>
                  <a:pt x="580327" y="397735"/>
                  <a:pt x="858203" y="273228"/>
                  <a:pt x="858203" y="273228"/>
                </a:cubicBezTo>
                <a:cubicBezTo>
                  <a:pt x="858203" y="273228"/>
                  <a:pt x="824865" y="551145"/>
                  <a:pt x="1096137" y="608954"/>
                </a:cubicBezTo>
                <a:cubicBezTo>
                  <a:pt x="1389126" y="671394"/>
                  <a:pt x="1474089" y="431085"/>
                  <a:pt x="1474089" y="431085"/>
                </a:cubicBezTo>
                <a:cubicBezTo>
                  <a:pt x="1474089" y="431085"/>
                  <a:pt x="1531874" y="702331"/>
                  <a:pt x="1883156" y="715673"/>
                </a:cubicBezTo>
                <a:cubicBezTo>
                  <a:pt x="2115503" y="724493"/>
                  <a:pt x="2230057" y="462212"/>
                  <a:pt x="2230057" y="462212"/>
                </a:cubicBezTo>
                <a:cubicBezTo>
                  <a:pt x="2230057" y="462212"/>
                  <a:pt x="2276602" y="814942"/>
                  <a:pt x="2485708" y="995815"/>
                </a:cubicBezTo>
                <a:cubicBezTo>
                  <a:pt x="2694813" y="1176683"/>
                  <a:pt x="3066479" y="1185700"/>
                  <a:pt x="3066479" y="1185700"/>
                </a:cubicBezTo>
                <a:close/>
              </a:path>
            </a:pathLst>
          </a:custGeom>
          <a:solidFill>
            <a:schemeClr val="l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7" name="Google Shape;327;p5"/>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and text">
  <p:cSld name="CUSTOM_2">
    <p:bg>
      <p:bgPr>
        <a:solidFill>
          <a:schemeClr val="accent1"/>
        </a:solidFill>
      </p:bgPr>
    </p:bg>
    <p:spTree>
      <p:nvGrpSpPr>
        <p:cNvPr id="328" name="Shape 328"/>
        <p:cNvGrpSpPr/>
        <p:nvPr/>
      </p:nvGrpSpPr>
      <p:grpSpPr>
        <a:xfrm>
          <a:off x="0" y="0"/>
          <a:ext cx="0" cy="0"/>
          <a:chOff x="0" y="0"/>
          <a:chExt cx="0" cy="0"/>
        </a:xfrm>
      </p:grpSpPr>
      <p:sp>
        <p:nvSpPr>
          <p:cNvPr id="329" name="Google Shape;329;p6"/>
          <p:cNvSpPr txBox="1"/>
          <p:nvPr>
            <p:ph type="title"/>
          </p:nvPr>
        </p:nvSpPr>
        <p:spPr>
          <a:xfrm>
            <a:off x="2576852" y="1351650"/>
            <a:ext cx="7038300" cy="1753500"/>
          </a:xfrm>
          <a:prstGeom prst="rect">
            <a:avLst/>
          </a:prstGeom>
        </p:spPr>
        <p:txBody>
          <a:bodyPr anchorCtr="0" anchor="t" bIns="121900" lIns="121900" spcFirstLastPara="1" rIns="121900" wrap="square" tIns="121900">
            <a:normAutofit/>
          </a:bodyPr>
          <a:lstStyle>
            <a:lvl1pPr lvl="0" rtl="0" algn="ctr">
              <a:spcBef>
                <a:spcPts val="0"/>
              </a:spcBef>
              <a:spcAft>
                <a:spcPts val="0"/>
              </a:spcAft>
              <a:buSzPts val="4500"/>
              <a:buNone/>
              <a:defRPr sz="9600"/>
            </a:lvl1pPr>
            <a:lvl2pPr lvl="1" rtl="0" algn="ctr">
              <a:spcBef>
                <a:spcPts val="0"/>
              </a:spcBef>
              <a:spcAft>
                <a:spcPts val="0"/>
              </a:spcAft>
              <a:buSzPts val="4500"/>
              <a:buNone/>
              <a:defRPr/>
            </a:lvl2pPr>
            <a:lvl3pPr lvl="2" rtl="0" algn="ctr">
              <a:spcBef>
                <a:spcPts val="0"/>
              </a:spcBef>
              <a:spcAft>
                <a:spcPts val="0"/>
              </a:spcAft>
              <a:buSzPts val="4500"/>
              <a:buNone/>
              <a:defRPr/>
            </a:lvl3pPr>
            <a:lvl4pPr lvl="3" rtl="0" algn="ctr">
              <a:spcBef>
                <a:spcPts val="0"/>
              </a:spcBef>
              <a:spcAft>
                <a:spcPts val="0"/>
              </a:spcAft>
              <a:buSzPts val="4500"/>
              <a:buNone/>
              <a:defRPr/>
            </a:lvl4pPr>
            <a:lvl5pPr lvl="4" rtl="0" algn="ctr">
              <a:spcBef>
                <a:spcPts val="0"/>
              </a:spcBef>
              <a:spcAft>
                <a:spcPts val="0"/>
              </a:spcAft>
              <a:buSzPts val="4500"/>
              <a:buNone/>
              <a:defRPr/>
            </a:lvl5pPr>
            <a:lvl6pPr lvl="5" rtl="0" algn="ctr">
              <a:spcBef>
                <a:spcPts val="0"/>
              </a:spcBef>
              <a:spcAft>
                <a:spcPts val="0"/>
              </a:spcAft>
              <a:buSzPts val="4500"/>
              <a:buNone/>
              <a:defRPr/>
            </a:lvl6pPr>
            <a:lvl7pPr lvl="6" rtl="0" algn="ctr">
              <a:spcBef>
                <a:spcPts val="0"/>
              </a:spcBef>
              <a:spcAft>
                <a:spcPts val="0"/>
              </a:spcAft>
              <a:buSzPts val="4500"/>
              <a:buNone/>
              <a:defRPr/>
            </a:lvl7pPr>
            <a:lvl8pPr lvl="7" rtl="0" algn="ctr">
              <a:spcBef>
                <a:spcPts val="0"/>
              </a:spcBef>
              <a:spcAft>
                <a:spcPts val="0"/>
              </a:spcAft>
              <a:buSzPts val="4500"/>
              <a:buNone/>
              <a:defRPr/>
            </a:lvl8pPr>
            <a:lvl9pPr lvl="8" rtl="0" algn="ctr">
              <a:spcBef>
                <a:spcPts val="0"/>
              </a:spcBef>
              <a:spcAft>
                <a:spcPts val="0"/>
              </a:spcAft>
              <a:buSzPts val="4500"/>
              <a:buNone/>
              <a:defRPr/>
            </a:lvl9pPr>
          </a:lstStyle>
          <a:p/>
        </p:txBody>
      </p:sp>
      <p:sp>
        <p:nvSpPr>
          <p:cNvPr id="330" name="Google Shape;330;p6"/>
          <p:cNvSpPr txBox="1"/>
          <p:nvPr>
            <p:ph idx="1" type="subTitle"/>
          </p:nvPr>
        </p:nvSpPr>
        <p:spPr>
          <a:xfrm>
            <a:off x="2576825" y="3105148"/>
            <a:ext cx="7038300" cy="530700"/>
          </a:xfrm>
          <a:prstGeom prst="rect">
            <a:avLst/>
          </a:prstGeom>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b="1" sz="307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31" name="Google Shape;331;p6"/>
          <p:cNvSpPr txBox="1"/>
          <p:nvPr>
            <p:ph idx="2" type="body"/>
          </p:nvPr>
        </p:nvSpPr>
        <p:spPr>
          <a:xfrm>
            <a:off x="2576863" y="3635852"/>
            <a:ext cx="7038300" cy="1297800"/>
          </a:xfrm>
          <a:prstGeom prst="rect">
            <a:avLst/>
          </a:prstGeom>
        </p:spPr>
        <p:txBody>
          <a:bodyPr anchorCtr="0" anchor="t" bIns="121900" lIns="121900" spcFirstLastPara="1" rIns="121900" wrap="square" tIns="121900">
            <a:normAutofit/>
          </a:bodyPr>
          <a:lstStyle>
            <a:lvl1pPr indent="-355600" lvl="0" marL="457200" rtl="0" algn="ctr">
              <a:lnSpc>
                <a:spcPct val="100000"/>
              </a:lnSpc>
              <a:spcBef>
                <a:spcPts val="0"/>
              </a:spcBef>
              <a:spcAft>
                <a:spcPts val="0"/>
              </a:spcAft>
              <a:buSzPts val="2000"/>
              <a:buChar char="●"/>
              <a:defRPr/>
            </a:lvl1pPr>
            <a:lvl2pPr indent="-355600" lvl="1" marL="914400" rtl="0" algn="ctr">
              <a:spcBef>
                <a:spcPts val="0"/>
              </a:spcBef>
              <a:spcAft>
                <a:spcPts val="0"/>
              </a:spcAft>
              <a:buSzPts val="2000"/>
              <a:buChar char="○"/>
              <a:defRPr/>
            </a:lvl2pPr>
            <a:lvl3pPr indent="-355600" lvl="2" marL="1371600" rtl="0" algn="ctr">
              <a:spcBef>
                <a:spcPts val="0"/>
              </a:spcBef>
              <a:spcAft>
                <a:spcPts val="0"/>
              </a:spcAft>
              <a:buSzPts val="2000"/>
              <a:buChar char="■"/>
              <a:defRPr/>
            </a:lvl3pPr>
            <a:lvl4pPr indent="-355600" lvl="3" marL="1828800" rtl="0" algn="ctr">
              <a:spcBef>
                <a:spcPts val="0"/>
              </a:spcBef>
              <a:spcAft>
                <a:spcPts val="0"/>
              </a:spcAft>
              <a:buSzPts val="2000"/>
              <a:buChar char="●"/>
              <a:defRPr/>
            </a:lvl4pPr>
            <a:lvl5pPr indent="-355600" lvl="4" marL="2286000" rtl="0" algn="ctr">
              <a:spcBef>
                <a:spcPts val="0"/>
              </a:spcBef>
              <a:spcAft>
                <a:spcPts val="0"/>
              </a:spcAft>
              <a:buSzPts val="2000"/>
              <a:buChar char="○"/>
              <a:defRPr/>
            </a:lvl5pPr>
            <a:lvl6pPr indent="-355600" lvl="5" marL="2743200" rtl="0" algn="ctr">
              <a:spcBef>
                <a:spcPts val="0"/>
              </a:spcBef>
              <a:spcAft>
                <a:spcPts val="0"/>
              </a:spcAft>
              <a:buSzPts val="2000"/>
              <a:buChar char="■"/>
              <a:defRPr/>
            </a:lvl6pPr>
            <a:lvl7pPr indent="-355600" lvl="6" marL="3200400" rtl="0" algn="ctr">
              <a:spcBef>
                <a:spcPts val="0"/>
              </a:spcBef>
              <a:spcAft>
                <a:spcPts val="0"/>
              </a:spcAft>
              <a:buSzPts val="2000"/>
              <a:buChar char="●"/>
              <a:defRPr/>
            </a:lvl7pPr>
            <a:lvl8pPr indent="-355600" lvl="7" marL="3657600" rtl="0" algn="ctr">
              <a:spcBef>
                <a:spcPts val="0"/>
              </a:spcBef>
              <a:spcAft>
                <a:spcPts val="0"/>
              </a:spcAft>
              <a:buSzPts val="2000"/>
              <a:buChar char="○"/>
              <a:defRPr/>
            </a:lvl8pPr>
            <a:lvl9pPr indent="-355600" lvl="8" marL="4114800" rtl="0" algn="ctr">
              <a:spcBef>
                <a:spcPts val="0"/>
              </a:spcBef>
              <a:spcAft>
                <a:spcPts val="0"/>
              </a:spcAft>
              <a:buSzPts val="2000"/>
              <a:buChar char="■"/>
              <a:defRPr/>
            </a:lvl9pPr>
          </a:lstStyle>
          <a:p/>
        </p:txBody>
      </p:sp>
      <p:sp>
        <p:nvSpPr>
          <p:cNvPr id="332" name="Google Shape;332;p6"/>
          <p:cNvSpPr/>
          <p:nvPr/>
        </p:nvSpPr>
        <p:spPr>
          <a:xfrm flipH="1" rot="10774217">
            <a:off x="5243823" y="-39984"/>
            <a:ext cx="6985983" cy="1661748"/>
          </a:xfrm>
          <a:custGeom>
            <a:rect b="b" l="l" r="r" t="t"/>
            <a:pathLst>
              <a:path extrusionOk="0" h="1661701" w="6985787">
                <a:moveTo>
                  <a:pt x="6985788" y="666784"/>
                </a:moveTo>
                <a:lnTo>
                  <a:pt x="6985788" y="1615283"/>
                </a:lnTo>
                <a:lnTo>
                  <a:pt x="0" y="1661702"/>
                </a:lnTo>
                <a:cubicBezTo>
                  <a:pt x="0" y="1661702"/>
                  <a:pt x="358673" y="1009080"/>
                  <a:pt x="904539" y="865278"/>
                </a:cubicBezTo>
                <a:cubicBezTo>
                  <a:pt x="1450366" y="721476"/>
                  <a:pt x="2183473" y="1086493"/>
                  <a:pt x="2183473" y="1086493"/>
                </a:cubicBezTo>
                <a:cubicBezTo>
                  <a:pt x="2183473" y="1086493"/>
                  <a:pt x="2338730" y="813659"/>
                  <a:pt x="2530056" y="746121"/>
                </a:cubicBezTo>
                <a:cubicBezTo>
                  <a:pt x="2721381" y="678582"/>
                  <a:pt x="2948712" y="816345"/>
                  <a:pt x="2948712" y="816345"/>
                </a:cubicBezTo>
                <a:cubicBezTo>
                  <a:pt x="2948712" y="816345"/>
                  <a:pt x="3017228" y="282755"/>
                  <a:pt x="3372193" y="109812"/>
                </a:cubicBezTo>
                <a:cubicBezTo>
                  <a:pt x="4032149" y="-211771"/>
                  <a:pt x="4432453" y="275319"/>
                  <a:pt x="4432453" y="275319"/>
                </a:cubicBezTo>
                <a:cubicBezTo>
                  <a:pt x="4432453" y="275319"/>
                  <a:pt x="4610697" y="-18261"/>
                  <a:pt x="4877334" y="69325"/>
                </a:cubicBezTo>
                <a:cubicBezTo>
                  <a:pt x="5210074" y="178602"/>
                  <a:pt x="5183594" y="420010"/>
                  <a:pt x="5183594" y="420010"/>
                </a:cubicBezTo>
                <a:cubicBezTo>
                  <a:pt x="5183594" y="420010"/>
                  <a:pt x="5552021" y="155704"/>
                  <a:pt x="6002554" y="217401"/>
                </a:cubicBezTo>
                <a:cubicBezTo>
                  <a:pt x="6453086" y="279091"/>
                  <a:pt x="6985788" y="666784"/>
                  <a:pt x="6985788" y="666784"/>
                </a:cubicBezTo>
                <a:close/>
              </a:path>
            </a:pathLst>
          </a:custGeom>
          <a:solidFill>
            <a:schemeClr val="l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3" name="Google Shape;333;p6"/>
          <p:cNvSpPr/>
          <p:nvPr/>
        </p:nvSpPr>
        <p:spPr>
          <a:xfrm flipH="1" rot="10800000">
            <a:off x="-12" y="-1"/>
            <a:ext cx="3294730" cy="1788037"/>
          </a:xfrm>
          <a:custGeom>
            <a:rect b="b" l="l" r="r" t="t"/>
            <a:pathLst>
              <a:path extrusionOk="0" h="1788037" w="3294730">
                <a:moveTo>
                  <a:pt x="0" y="258735"/>
                </a:moveTo>
                <a:lnTo>
                  <a:pt x="0" y="1788037"/>
                </a:lnTo>
                <a:lnTo>
                  <a:pt x="3294731" y="1784418"/>
                </a:lnTo>
                <a:cubicBezTo>
                  <a:pt x="3294731" y="1784418"/>
                  <a:pt x="3285949" y="1613857"/>
                  <a:pt x="3192972" y="1543118"/>
                </a:cubicBezTo>
                <a:cubicBezTo>
                  <a:pt x="3099996" y="1472379"/>
                  <a:pt x="2922818" y="1501462"/>
                  <a:pt x="2922818" y="1501462"/>
                </a:cubicBezTo>
                <a:cubicBezTo>
                  <a:pt x="2922818" y="1501462"/>
                  <a:pt x="2970252" y="1231105"/>
                  <a:pt x="2785861" y="1134870"/>
                </a:cubicBezTo>
                <a:cubicBezTo>
                  <a:pt x="2552607" y="1013135"/>
                  <a:pt x="2386738" y="1251983"/>
                  <a:pt x="2386738" y="1251983"/>
                </a:cubicBezTo>
                <a:cubicBezTo>
                  <a:pt x="2386738" y="1251983"/>
                  <a:pt x="2357452" y="1184400"/>
                  <a:pt x="2279525" y="1173116"/>
                </a:cubicBezTo>
                <a:cubicBezTo>
                  <a:pt x="2214926" y="1163769"/>
                  <a:pt x="2153008" y="1237321"/>
                  <a:pt x="2153008" y="1237321"/>
                </a:cubicBezTo>
                <a:cubicBezTo>
                  <a:pt x="2153008" y="1237321"/>
                  <a:pt x="2231646" y="1009464"/>
                  <a:pt x="2094283" y="853540"/>
                </a:cubicBezTo>
                <a:cubicBezTo>
                  <a:pt x="1939089" y="677366"/>
                  <a:pt x="1701256" y="769047"/>
                  <a:pt x="1701256" y="769047"/>
                </a:cubicBezTo>
                <a:cubicBezTo>
                  <a:pt x="1701256" y="769047"/>
                  <a:pt x="1834790" y="608792"/>
                  <a:pt x="1703281" y="441514"/>
                </a:cubicBezTo>
                <a:cubicBezTo>
                  <a:pt x="1602818" y="313720"/>
                  <a:pt x="1405511" y="395400"/>
                  <a:pt x="1405511" y="395400"/>
                </a:cubicBezTo>
                <a:cubicBezTo>
                  <a:pt x="1405511" y="395400"/>
                  <a:pt x="1363461" y="77354"/>
                  <a:pt x="1114776" y="16064"/>
                </a:cubicBezTo>
                <a:cubicBezTo>
                  <a:pt x="756014" y="-72354"/>
                  <a:pt x="645886" y="233050"/>
                  <a:pt x="645886" y="233050"/>
                </a:cubicBezTo>
                <a:cubicBezTo>
                  <a:pt x="645886" y="233050"/>
                  <a:pt x="603333" y="132669"/>
                  <a:pt x="522377" y="159498"/>
                </a:cubicBezTo>
                <a:cubicBezTo>
                  <a:pt x="437464" y="187635"/>
                  <a:pt x="432904" y="267302"/>
                  <a:pt x="432904" y="267302"/>
                </a:cubicBezTo>
                <a:cubicBezTo>
                  <a:pt x="432904" y="267302"/>
                  <a:pt x="331779" y="162133"/>
                  <a:pt x="223552" y="159993"/>
                </a:cubicBezTo>
                <a:cubicBezTo>
                  <a:pt x="115326" y="157853"/>
                  <a:pt x="0" y="258735"/>
                  <a:pt x="0" y="258735"/>
                </a:cubicBezTo>
                <a:close/>
              </a:path>
            </a:pathLst>
          </a:custGeom>
          <a:solidFill>
            <a:schemeClr val="l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34" name="Google Shape;334;p6"/>
          <p:cNvGrpSpPr/>
          <p:nvPr/>
        </p:nvGrpSpPr>
        <p:grpSpPr>
          <a:xfrm flipH="1" rot="-3023770">
            <a:off x="522690" y="4016769"/>
            <a:ext cx="2599433" cy="2760767"/>
            <a:chOff x="9177875" y="-87303"/>
            <a:chExt cx="2599334" cy="2760661"/>
          </a:xfrm>
        </p:grpSpPr>
        <p:grpSp>
          <p:nvGrpSpPr>
            <p:cNvPr id="335" name="Google Shape;335;p6"/>
            <p:cNvGrpSpPr/>
            <p:nvPr/>
          </p:nvGrpSpPr>
          <p:grpSpPr>
            <a:xfrm>
              <a:off x="10756836" y="-87303"/>
              <a:ext cx="1020373" cy="1759675"/>
              <a:chOff x="10756836" y="-87303"/>
              <a:chExt cx="1020373" cy="1759675"/>
            </a:xfrm>
          </p:grpSpPr>
          <p:sp>
            <p:nvSpPr>
              <p:cNvPr id="336" name="Google Shape;336;p6"/>
              <p:cNvSpPr/>
              <p:nvPr/>
            </p:nvSpPr>
            <p:spPr>
              <a:xfrm>
                <a:off x="10764707" y="-87015"/>
                <a:ext cx="1012284" cy="1759052"/>
              </a:xfrm>
              <a:custGeom>
                <a:rect b="b" l="l" r="r" t="t"/>
                <a:pathLst>
                  <a:path extrusionOk="0" h="1759052" w="1012284">
                    <a:moveTo>
                      <a:pt x="600712" y="22441"/>
                    </a:moveTo>
                    <a:cubicBezTo>
                      <a:pt x="573217" y="36543"/>
                      <a:pt x="545785" y="58319"/>
                      <a:pt x="518798" y="83938"/>
                    </a:cubicBezTo>
                    <a:cubicBezTo>
                      <a:pt x="509019" y="93051"/>
                      <a:pt x="499621" y="103713"/>
                      <a:pt x="489969" y="114050"/>
                    </a:cubicBezTo>
                    <a:cubicBezTo>
                      <a:pt x="478793" y="126274"/>
                      <a:pt x="468251" y="140041"/>
                      <a:pt x="457202" y="153828"/>
                    </a:cubicBezTo>
                    <a:cubicBezTo>
                      <a:pt x="377193" y="252179"/>
                      <a:pt x="303660" y="383608"/>
                      <a:pt x="238889" y="523156"/>
                    </a:cubicBezTo>
                    <a:cubicBezTo>
                      <a:pt x="200091" y="606233"/>
                      <a:pt x="164213" y="690887"/>
                      <a:pt x="132845" y="770631"/>
                    </a:cubicBezTo>
                    <a:cubicBezTo>
                      <a:pt x="121478" y="800057"/>
                      <a:pt x="114493" y="820174"/>
                      <a:pt x="104333" y="847650"/>
                    </a:cubicBezTo>
                    <a:cubicBezTo>
                      <a:pt x="74742" y="926606"/>
                      <a:pt x="-45146" y="1520941"/>
                      <a:pt x="18227" y="1551535"/>
                    </a:cubicBezTo>
                    <a:lnTo>
                      <a:pt x="11433" y="1553161"/>
                    </a:lnTo>
                    <a:cubicBezTo>
                      <a:pt x="11433" y="1553161"/>
                      <a:pt x="47373" y="1580612"/>
                      <a:pt x="97983" y="1615353"/>
                    </a:cubicBezTo>
                    <a:cubicBezTo>
                      <a:pt x="129543" y="1637793"/>
                      <a:pt x="166881" y="1659066"/>
                      <a:pt x="213236" y="1683787"/>
                    </a:cubicBezTo>
                    <a:cubicBezTo>
                      <a:pt x="234572" y="1694956"/>
                      <a:pt x="252986" y="1704418"/>
                      <a:pt x="276037" y="1714082"/>
                    </a:cubicBezTo>
                    <a:cubicBezTo>
                      <a:pt x="331028" y="1737736"/>
                      <a:pt x="386908" y="1755605"/>
                      <a:pt x="445519" y="1758964"/>
                    </a:cubicBezTo>
                    <a:cubicBezTo>
                      <a:pt x="449392" y="1759218"/>
                      <a:pt x="453202" y="1758831"/>
                      <a:pt x="457075" y="1758958"/>
                    </a:cubicBezTo>
                    <a:cubicBezTo>
                      <a:pt x="486159" y="1759663"/>
                      <a:pt x="514480" y="1755935"/>
                      <a:pt x="542356" y="1748226"/>
                    </a:cubicBezTo>
                    <a:cubicBezTo>
                      <a:pt x="547944" y="1746740"/>
                      <a:pt x="553659" y="1746537"/>
                      <a:pt x="559184" y="1744664"/>
                    </a:cubicBezTo>
                    <a:cubicBezTo>
                      <a:pt x="590616" y="1733653"/>
                      <a:pt x="620906" y="1718292"/>
                      <a:pt x="648655" y="1692822"/>
                    </a:cubicBezTo>
                    <a:cubicBezTo>
                      <a:pt x="797880" y="1555898"/>
                      <a:pt x="674690" y="1436067"/>
                      <a:pt x="674690" y="1436067"/>
                    </a:cubicBezTo>
                    <a:lnTo>
                      <a:pt x="667769" y="1432784"/>
                    </a:lnTo>
                    <a:cubicBezTo>
                      <a:pt x="707647" y="1433552"/>
                      <a:pt x="747144" y="1429837"/>
                      <a:pt x="783275" y="1414508"/>
                    </a:cubicBezTo>
                    <a:cubicBezTo>
                      <a:pt x="828932" y="1395185"/>
                      <a:pt x="868873" y="1360171"/>
                      <a:pt x="895289" y="1303466"/>
                    </a:cubicBezTo>
                    <a:cubicBezTo>
                      <a:pt x="944248" y="1198348"/>
                      <a:pt x="832107" y="1133908"/>
                      <a:pt x="832107" y="1133908"/>
                    </a:cubicBezTo>
                    <a:lnTo>
                      <a:pt x="818010" y="1119976"/>
                    </a:lnTo>
                    <a:cubicBezTo>
                      <a:pt x="887161" y="1089020"/>
                      <a:pt x="940057" y="1050056"/>
                      <a:pt x="969965" y="1005346"/>
                    </a:cubicBezTo>
                    <a:cubicBezTo>
                      <a:pt x="982348" y="986874"/>
                      <a:pt x="991682" y="968205"/>
                      <a:pt x="998476" y="948964"/>
                    </a:cubicBezTo>
                    <a:cubicBezTo>
                      <a:pt x="1018670" y="891827"/>
                      <a:pt x="1015431" y="833687"/>
                      <a:pt x="997080" y="786150"/>
                    </a:cubicBezTo>
                    <a:cubicBezTo>
                      <a:pt x="948121" y="659389"/>
                      <a:pt x="789752" y="686345"/>
                      <a:pt x="789752" y="686345"/>
                    </a:cubicBezTo>
                    <a:lnTo>
                      <a:pt x="774512" y="685209"/>
                    </a:lnTo>
                    <a:cubicBezTo>
                      <a:pt x="784736" y="671452"/>
                      <a:pt x="797562" y="660349"/>
                      <a:pt x="806516" y="645692"/>
                    </a:cubicBezTo>
                    <a:cubicBezTo>
                      <a:pt x="826773" y="612653"/>
                      <a:pt x="844108" y="579453"/>
                      <a:pt x="859094" y="546036"/>
                    </a:cubicBezTo>
                    <a:cubicBezTo>
                      <a:pt x="903861" y="446594"/>
                      <a:pt x="925261" y="347435"/>
                      <a:pt x="918657" y="260783"/>
                    </a:cubicBezTo>
                    <a:cubicBezTo>
                      <a:pt x="918594" y="260518"/>
                      <a:pt x="918403" y="260316"/>
                      <a:pt x="918339" y="260052"/>
                    </a:cubicBezTo>
                    <a:cubicBezTo>
                      <a:pt x="913895" y="202454"/>
                      <a:pt x="897067" y="150637"/>
                      <a:pt x="867095" y="107673"/>
                    </a:cubicBezTo>
                    <a:cubicBezTo>
                      <a:pt x="866968" y="107482"/>
                      <a:pt x="866968" y="107132"/>
                      <a:pt x="866841" y="106942"/>
                    </a:cubicBezTo>
                    <a:cubicBezTo>
                      <a:pt x="862142" y="100260"/>
                      <a:pt x="855094" y="95369"/>
                      <a:pt x="849760" y="89144"/>
                    </a:cubicBezTo>
                    <a:cubicBezTo>
                      <a:pt x="820740" y="55449"/>
                      <a:pt x="783465" y="26867"/>
                      <a:pt x="734507" y="9165"/>
                    </a:cubicBezTo>
                    <a:cubicBezTo>
                      <a:pt x="712409" y="1179"/>
                      <a:pt x="690057" y="-1530"/>
                      <a:pt x="668023" y="811"/>
                    </a:cubicBezTo>
                    <a:cubicBezTo>
                      <a:pt x="667769" y="837"/>
                      <a:pt x="667514" y="1046"/>
                      <a:pt x="667261" y="1073"/>
                    </a:cubicBezTo>
                    <a:cubicBezTo>
                      <a:pt x="644972" y="3538"/>
                      <a:pt x="623064" y="10956"/>
                      <a:pt x="600712" y="2244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37" name="Google Shape;337;p6"/>
              <p:cNvGrpSpPr/>
              <p:nvPr/>
            </p:nvGrpSpPr>
            <p:grpSpPr>
              <a:xfrm>
                <a:off x="10756836" y="-87303"/>
                <a:ext cx="1020373" cy="1759675"/>
                <a:chOff x="10756836" y="-87303"/>
                <a:chExt cx="1020373" cy="1759675"/>
              </a:xfrm>
            </p:grpSpPr>
            <p:sp>
              <p:nvSpPr>
                <p:cNvPr id="338" name="Google Shape;338;p6"/>
                <p:cNvSpPr/>
                <p:nvPr/>
              </p:nvSpPr>
              <p:spPr>
                <a:xfrm>
                  <a:off x="10756836" y="-87303"/>
                  <a:ext cx="927686" cy="1171813"/>
                </a:xfrm>
                <a:custGeom>
                  <a:rect b="b" l="l" r="r" t="t"/>
                  <a:pathLst>
                    <a:path extrusionOk="0" h="1171813" w="927686">
                      <a:moveTo>
                        <a:pt x="0" y="1171813"/>
                      </a:moveTo>
                      <a:cubicBezTo>
                        <a:pt x="0" y="1171813"/>
                        <a:pt x="385826" y="-120033"/>
                        <a:pt x="742886" y="9070"/>
                      </a:cubicBezTo>
                      <a:cubicBezTo>
                        <a:pt x="975614" y="93240"/>
                        <a:pt x="975741" y="382583"/>
                        <a:pt x="814642" y="645426"/>
                      </a:cubicBezTo>
                      <a:cubicBezTo>
                        <a:pt x="704596" y="824995"/>
                        <a:pt x="489966" y="938838"/>
                        <a:pt x="489966" y="938838"/>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9" name="Google Shape;339;p6"/>
                <p:cNvSpPr/>
                <p:nvPr/>
              </p:nvSpPr>
              <p:spPr>
                <a:xfrm>
                  <a:off x="11104118" y="596337"/>
                  <a:ext cx="673091" cy="502125"/>
                </a:xfrm>
                <a:custGeom>
                  <a:rect b="b" l="l" r="r" t="t"/>
                  <a:pathLst>
                    <a:path extrusionOk="0" h="502125" w="673091">
                      <a:moveTo>
                        <a:pt x="450342" y="2347"/>
                      </a:moveTo>
                      <a:cubicBezTo>
                        <a:pt x="450342" y="2347"/>
                        <a:pt x="608964" y="-24358"/>
                        <a:pt x="657923" y="102404"/>
                      </a:cubicBezTo>
                      <a:cubicBezTo>
                        <a:pt x="706818" y="229162"/>
                        <a:pt x="648081" y="433429"/>
                        <a:pt x="324993" y="482750"/>
                      </a:cubicBezTo>
                      <a:cubicBezTo>
                        <a:pt x="114173" y="514925"/>
                        <a:pt x="0" y="497317"/>
                        <a:pt x="0" y="497317"/>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0" name="Google Shape;340;p6"/>
                <p:cNvSpPr/>
                <p:nvPr/>
              </p:nvSpPr>
              <p:spPr>
                <a:xfrm>
                  <a:off x="11170856" y="1046530"/>
                  <a:ext cx="501380" cy="300714"/>
                </a:xfrm>
                <a:custGeom>
                  <a:rect b="b" l="l" r="r" t="t"/>
                  <a:pathLst>
                    <a:path extrusionOk="0" h="300714" w="501380">
                      <a:moveTo>
                        <a:pt x="425768" y="0"/>
                      </a:moveTo>
                      <a:cubicBezTo>
                        <a:pt x="425768" y="0"/>
                        <a:pt x="537973" y="64637"/>
                        <a:pt x="489014" y="169755"/>
                      </a:cubicBezTo>
                      <a:cubicBezTo>
                        <a:pt x="383350" y="396577"/>
                        <a:pt x="65977" y="272110"/>
                        <a:pt x="0" y="21396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1" name="Google Shape;341;p6"/>
                <p:cNvSpPr/>
                <p:nvPr/>
              </p:nvSpPr>
              <p:spPr>
                <a:xfrm>
                  <a:off x="10776331" y="1348816"/>
                  <a:ext cx="710614" cy="323556"/>
                </a:xfrm>
                <a:custGeom>
                  <a:rect b="b" l="l" r="r" t="t"/>
                  <a:pathLst>
                    <a:path extrusionOk="0" h="323556" w="710614">
                      <a:moveTo>
                        <a:pt x="662876" y="0"/>
                      </a:moveTo>
                      <a:cubicBezTo>
                        <a:pt x="662876" y="0"/>
                        <a:pt x="786002" y="119228"/>
                        <a:pt x="636777" y="256153"/>
                      </a:cubicBezTo>
                      <a:cubicBezTo>
                        <a:pt x="407162" y="466839"/>
                        <a:pt x="0" y="116313"/>
                        <a:pt x="0" y="11631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42" name="Google Shape;342;p6"/>
            <p:cNvGrpSpPr/>
            <p:nvPr/>
          </p:nvGrpSpPr>
          <p:grpSpPr>
            <a:xfrm>
              <a:off x="9631305" y="327341"/>
              <a:ext cx="1875664" cy="2346017"/>
              <a:chOff x="9631305" y="327341"/>
              <a:chExt cx="1875664" cy="2346017"/>
            </a:xfrm>
          </p:grpSpPr>
          <p:sp>
            <p:nvSpPr>
              <p:cNvPr id="343" name="Google Shape;343;p6"/>
              <p:cNvSpPr/>
              <p:nvPr/>
            </p:nvSpPr>
            <p:spPr>
              <a:xfrm>
                <a:off x="11148923" y="1624803"/>
                <a:ext cx="358046" cy="288661"/>
              </a:xfrm>
              <a:custGeom>
                <a:rect b="b" l="l" r="r" t="t"/>
                <a:pathLst>
                  <a:path extrusionOk="0" h="288661" w="358046">
                    <a:moveTo>
                      <a:pt x="150267" y="281994"/>
                    </a:moveTo>
                    <a:cubicBezTo>
                      <a:pt x="-34392" y="231111"/>
                      <a:pt x="-14706" y="69574"/>
                      <a:pt x="31204" y="20037"/>
                    </a:cubicBezTo>
                    <a:cubicBezTo>
                      <a:pt x="77114" y="-29499"/>
                      <a:pt x="318922" y="19974"/>
                      <a:pt x="351117" y="90402"/>
                    </a:cubicBezTo>
                    <a:cubicBezTo>
                      <a:pt x="383375" y="160830"/>
                      <a:pt x="300761" y="323453"/>
                      <a:pt x="150267" y="281994"/>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4" name="Google Shape;344;p6"/>
              <p:cNvSpPr/>
              <p:nvPr/>
            </p:nvSpPr>
            <p:spPr>
              <a:xfrm>
                <a:off x="10443361" y="2314661"/>
                <a:ext cx="280481" cy="358697"/>
              </a:xfrm>
              <a:custGeom>
                <a:rect b="b" l="l" r="r" t="t"/>
                <a:pathLst>
                  <a:path extrusionOk="0" h="358697" w="280481">
                    <a:moveTo>
                      <a:pt x="3278" y="219484"/>
                    </a:moveTo>
                    <a:cubicBezTo>
                      <a:pt x="-24472" y="29955"/>
                      <a:pt x="131294" y="-17054"/>
                      <a:pt x="195111" y="5025"/>
                    </a:cubicBezTo>
                    <a:cubicBezTo>
                      <a:pt x="258992" y="27104"/>
                      <a:pt x="311062" y="268341"/>
                      <a:pt x="259563" y="326202"/>
                    </a:cubicBezTo>
                    <a:cubicBezTo>
                      <a:pt x="208065" y="384057"/>
                      <a:pt x="25947" y="373922"/>
                      <a:pt x="3278" y="219484"/>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45" name="Google Shape;345;p6"/>
              <p:cNvGrpSpPr/>
              <p:nvPr/>
            </p:nvGrpSpPr>
            <p:grpSpPr>
              <a:xfrm>
                <a:off x="9631305" y="327341"/>
                <a:ext cx="1688831" cy="2194547"/>
                <a:chOff x="9631305" y="327341"/>
                <a:chExt cx="1688831" cy="2194547"/>
              </a:xfrm>
            </p:grpSpPr>
            <p:grpSp>
              <p:nvGrpSpPr>
                <p:cNvPr id="346" name="Google Shape;346;p6"/>
                <p:cNvGrpSpPr/>
                <p:nvPr/>
              </p:nvGrpSpPr>
              <p:grpSpPr>
                <a:xfrm>
                  <a:off x="9837166" y="1040891"/>
                  <a:ext cx="1482970" cy="1480997"/>
                  <a:chOff x="9837166" y="1040891"/>
                  <a:chExt cx="1482970" cy="1480997"/>
                </a:xfrm>
              </p:grpSpPr>
              <p:sp>
                <p:nvSpPr>
                  <p:cNvPr id="347" name="Google Shape;347;p6"/>
                  <p:cNvSpPr/>
                  <p:nvPr/>
                </p:nvSpPr>
                <p:spPr>
                  <a:xfrm>
                    <a:off x="9837166" y="1040891"/>
                    <a:ext cx="1482970" cy="1480997"/>
                  </a:xfrm>
                  <a:custGeom>
                    <a:rect b="b" l="l" r="r" t="t"/>
                    <a:pathLst>
                      <a:path extrusionOk="0" h="1480997" w="1482970">
                        <a:moveTo>
                          <a:pt x="0" y="687851"/>
                        </a:moveTo>
                        <a:cubicBezTo>
                          <a:pt x="0" y="687851"/>
                          <a:pt x="493776" y="1462399"/>
                          <a:pt x="572071" y="1480458"/>
                        </a:cubicBezTo>
                        <a:cubicBezTo>
                          <a:pt x="622427" y="1492091"/>
                          <a:pt x="884745" y="1313974"/>
                          <a:pt x="1120965" y="1098296"/>
                        </a:cubicBezTo>
                        <a:cubicBezTo>
                          <a:pt x="1360488" y="879646"/>
                          <a:pt x="1510792" y="632936"/>
                          <a:pt x="1478661" y="567658"/>
                        </a:cubicBezTo>
                        <a:cubicBezTo>
                          <a:pt x="1458976" y="527641"/>
                          <a:pt x="682053" y="0"/>
                          <a:pt x="682053" y="0"/>
                        </a:cubicBezTo>
                        <a:lnTo>
                          <a:pt x="0" y="687851"/>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8" name="Google Shape;348;p6"/>
                  <p:cNvSpPr/>
                  <p:nvPr/>
                </p:nvSpPr>
                <p:spPr>
                  <a:xfrm>
                    <a:off x="10370311" y="1594586"/>
                    <a:ext cx="907478" cy="876611"/>
                  </a:xfrm>
                  <a:custGeom>
                    <a:rect b="b" l="l" r="r" t="t"/>
                    <a:pathLst>
                      <a:path extrusionOk="0" h="876611" w="907478">
                        <a:moveTo>
                          <a:pt x="0" y="876611"/>
                        </a:moveTo>
                        <a:cubicBezTo>
                          <a:pt x="0" y="876611"/>
                          <a:pt x="274510" y="721830"/>
                          <a:pt x="501396" y="502679"/>
                        </a:cubicBezTo>
                        <a:cubicBezTo>
                          <a:pt x="728282" y="283527"/>
                          <a:pt x="907479" y="0"/>
                          <a:pt x="907479"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9" name="Google Shape;349;p6"/>
                  <p:cNvSpPr/>
                  <p:nvPr/>
                </p:nvSpPr>
                <p:spPr>
                  <a:xfrm>
                    <a:off x="10322115" y="1527041"/>
                    <a:ext cx="878649" cy="889800"/>
                  </a:xfrm>
                  <a:custGeom>
                    <a:rect b="b" l="l" r="r" t="t"/>
                    <a:pathLst>
                      <a:path extrusionOk="0" h="889800" w="878649">
                        <a:moveTo>
                          <a:pt x="0" y="889800"/>
                        </a:moveTo>
                        <a:cubicBezTo>
                          <a:pt x="0" y="889800"/>
                          <a:pt x="272669" y="715207"/>
                          <a:pt x="487997" y="501421"/>
                        </a:cubicBezTo>
                        <a:cubicBezTo>
                          <a:pt x="703390" y="287636"/>
                          <a:pt x="878650" y="0"/>
                          <a:pt x="878650"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0" name="Google Shape;350;p6"/>
                  <p:cNvSpPr/>
                  <p:nvPr/>
                </p:nvSpPr>
                <p:spPr>
                  <a:xfrm>
                    <a:off x="10262869" y="1474203"/>
                    <a:ext cx="864870" cy="868540"/>
                  </a:xfrm>
                  <a:custGeom>
                    <a:rect b="b" l="l" r="r" t="t"/>
                    <a:pathLst>
                      <a:path extrusionOk="0" h="868540" w="864870">
                        <a:moveTo>
                          <a:pt x="0" y="868540"/>
                        </a:moveTo>
                        <a:cubicBezTo>
                          <a:pt x="0" y="868540"/>
                          <a:pt x="271145" y="706361"/>
                          <a:pt x="479616" y="501459"/>
                        </a:cubicBezTo>
                        <a:cubicBezTo>
                          <a:pt x="688023" y="296558"/>
                          <a:pt x="864870" y="0"/>
                          <a:pt x="864870"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51" name="Google Shape;351;p6"/>
                <p:cNvSpPr/>
                <p:nvPr/>
              </p:nvSpPr>
              <p:spPr>
                <a:xfrm>
                  <a:off x="9631305" y="1162016"/>
                  <a:ext cx="1337984" cy="1105804"/>
                </a:xfrm>
                <a:custGeom>
                  <a:rect b="b" l="l" r="r" t="t"/>
                  <a:pathLst>
                    <a:path extrusionOk="0" h="1105804" w="1337984">
                      <a:moveTo>
                        <a:pt x="53143" y="104942"/>
                      </a:moveTo>
                      <a:cubicBezTo>
                        <a:pt x="-16771" y="321597"/>
                        <a:pt x="161600" y="298820"/>
                        <a:pt x="127564" y="237142"/>
                      </a:cubicBezTo>
                      <a:cubicBezTo>
                        <a:pt x="82797" y="156047"/>
                        <a:pt x="-66428" y="357240"/>
                        <a:pt x="34156" y="490304"/>
                      </a:cubicBezTo>
                      <a:cubicBezTo>
                        <a:pt x="120262" y="604280"/>
                        <a:pt x="167062" y="551442"/>
                        <a:pt x="132581" y="527623"/>
                      </a:cubicBezTo>
                      <a:cubicBezTo>
                        <a:pt x="93338" y="500547"/>
                        <a:pt x="37077" y="701912"/>
                        <a:pt x="116960" y="763119"/>
                      </a:cubicBezTo>
                      <a:cubicBezTo>
                        <a:pt x="224275" y="845326"/>
                        <a:pt x="293236" y="758255"/>
                        <a:pt x="251898" y="749099"/>
                      </a:cubicBezTo>
                      <a:cubicBezTo>
                        <a:pt x="222434" y="742577"/>
                        <a:pt x="176777" y="903188"/>
                        <a:pt x="293300" y="958674"/>
                      </a:cubicBezTo>
                      <a:cubicBezTo>
                        <a:pt x="478720" y="1046983"/>
                        <a:pt x="502405" y="883287"/>
                        <a:pt x="458273" y="903289"/>
                      </a:cubicBezTo>
                      <a:cubicBezTo>
                        <a:pt x="410076" y="925152"/>
                        <a:pt x="525963" y="1112401"/>
                        <a:pt x="667314" y="1105626"/>
                      </a:cubicBezTo>
                      <a:cubicBezTo>
                        <a:pt x="824604" y="1098094"/>
                        <a:pt x="876801" y="961449"/>
                        <a:pt x="876484" y="931750"/>
                      </a:cubicBezTo>
                      <a:cubicBezTo>
                        <a:pt x="876039" y="893091"/>
                        <a:pt x="831462" y="882982"/>
                        <a:pt x="832796" y="926714"/>
                      </a:cubicBezTo>
                      <a:cubicBezTo>
                        <a:pt x="834955" y="996818"/>
                        <a:pt x="928363" y="1061646"/>
                        <a:pt x="1052760" y="989306"/>
                      </a:cubicBezTo>
                      <a:cubicBezTo>
                        <a:pt x="1182173" y="914027"/>
                        <a:pt x="1152899" y="694622"/>
                        <a:pt x="1108386" y="727928"/>
                      </a:cubicBezTo>
                      <a:cubicBezTo>
                        <a:pt x="1075620" y="752419"/>
                        <a:pt x="1246117" y="861900"/>
                        <a:pt x="1317936" y="719406"/>
                      </a:cubicBezTo>
                      <a:cubicBezTo>
                        <a:pt x="1397311" y="561850"/>
                        <a:pt x="1215129" y="510624"/>
                        <a:pt x="1218749" y="533897"/>
                      </a:cubicBezTo>
                      <a:cubicBezTo>
                        <a:pt x="1222622" y="558979"/>
                        <a:pt x="1281613" y="508516"/>
                        <a:pt x="1308347" y="433497"/>
                      </a:cubicBezTo>
                      <a:cubicBezTo>
                        <a:pt x="1378769" y="235999"/>
                        <a:pt x="1227194" y="142553"/>
                        <a:pt x="1163376" y="129084"/>
                      </a:cubicBezTo>
                      <a:cubicBezTo>
                        <a:pt x="1097146" y="115108"/>
                        <a:pt x="1120577" y="195988"/>
                        <a:pt x="1161725" y="158999"/>
                      </a:cubicBezTo>
                      <a:cubicBezTo>
                        <a:pt x="1220526" y="106148"/>
                        <a:pt x="1170362" y="-8946"/>
                        <a:pt x="1094162" y="554"/>
                      </a:cubicBezTo>
                      <a:lnTo>
                        <a:pt x="53143" y="104942"/>
                      </a:ln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52" name="Google Shape;352;p6"/>
                <p:cNvGrpSpPr/>
                <p:nvPr/>
              </p:nvGrpSpPr>
              <p:grpSpPr>
                <a:xfrm>
                  <a:off x="9647301" y="327341"/>
                  <a:ext cx="1657655" cy="1272483"/>
                  <a:chOff x="9647301" y="327341"/>
                  <a:chExt cx="1657655" cy="1272483"/>
                </a:xfrm>
              </p:grpSpPr>
              <p:sp>
                <p:nvSpPr>
                  <p:cNvPr id="353" name="Google Shape;353;p6"/>
                  <p:cNvSpPr/>
                  <p:nvPr/>
                </p:nvSpPr>
                <p:spPr>
                  <a:xfrm>
                    <a:off x="9647301" y="327341"/>
                    <a:ext cx="1654725" cy="1268038"/>
                  </a:xfrm>
                  <a:custGeom>
                    <a:rect b="b" l="l" r="r" t="t"/>
                    <a:pathLst>
                      <a:path extrusionOk="0" h="1268038" w="1654725">
                        <a:moveTo>
                          <a:pt x="0" y="1028688"/>
                        </a:moveTo>
                        <a:cubicBezTo>
                          <a:pt x="0" y="1028688"/>
                          <a:pt x="62738" y="362992"/>
                          <a:pt x="365633" y="185007"/>
                        </a:cubicBezTo>
                        <a:cubicBezTo>
                          <a:pt x="504952" y="103099"/>
                          <a:pt x="689102" y="11784"/>
                          <a:pt x="858139" y="29139"/>
                        </a:cubicBezTo>
                        <a:cubicBezTo>
                          <a:pt x="1056386" y="49497"/>
                          <a:pt x="1162304" y="128026"/>
                          <a:pt x="1331849" y="171358"/>
                        </a:cubicBezTo>
                        <a:cubicBezTo>
                          <a:pt x="1539621" y="224439"/>
                          <a:pt x="1543812" y="89694"/>
                          <a:pt x="1543812" y="89694"/>
                        </a:cubicBezTo>
                        <a:cubicBezTo>
                          <a:pt x="1543812" y="89694"/>
                          <a:pt x="1500759" y="55865"/>
                          <a:pt x="1517015" y="22968"/>
                        </a:cubicBezTo>
                        <a:cubicBezTo>
                          <a:pt x="1535240" y="-13968"/>
                          <a:pt x="1638427" y="-34178"/>
                          <a:pt x="1654239" y="189012"/>
                        </a:cubicBezTo>
                        <a:cubicBezTo>
                          <a:pt x="1659954" y="270106"/>
                          <a:pt x="1614170" y="426302"/>
                          <a:pt x="1578546" y="472816"/>
                        </a:cubicBezTo>
                        <a:cubicBezTo>
                          <a:pt x="1465707" y="620104"/>
                          <a:pt x="1241743" y="639471"/>
                          <a:pt x="1241743" y="639471"/>
                        </a:cubicBezTo>
                        <a:cubicBezTo>
                          <a:pt x="1241743" y="639471"/>
                          <a:pt x="1318958" y="772047"/>
                          <a:pt x="1330833" y="958807"/>
                        </a:cubicBezTo>
                        <a:cubicBezTo>
                          <a:pt x="1339025" y="1087527"/>
                          <a:pt x="1290955" y="1268039"/>
                          <a:pt x="1290955" y="1268039"/>
                        </a:cubicBezTo>
                        <a:cubicBezTo>
                          <a:pt x="1290955" y="1268039"/>
                          <a:pt x="1191069" y="1018636"/>
                          <a:pt x="600075" y="906800"/>
                        </a:cubicBezTo>
                        <a:cubicBezTo>
                          <a:pt x="294704" y="849009"/>
                          <a:pt x="0" y="1028688"/>
                          <a:pt x="0" y="102868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4" name="Google Shape;354;p6"/>
                  <p:cNvSpPr/>
                  <p:nvPr/>
                </p:nvSpPr>
                <p:spPr>
                  <a:xfrm>
                    <a:off x="10060495" y="440921"/>
                    <a:ext cx="238610" cy="187428"/>
                  </a:xfrm>
                  <a:custGeom>
                    <a:rect b="b" l="l" r="r" t="t"/>
                    <a:pathLst>
                      <a:path extrusionOk="0" h="187428" w="238610">
                        <a:moveTo>
                          <a:pt x="179578" y="1783"/>
                        </a:moveTo>
                        <a:cubicBezTo>
                          <a:pt x="143256" y="14106"/>
                          <a:pt x="128270" y="84123"/>
                          <a:pt x="128270" y="84124"/>
                        </a:cubicBezTo>
                        <a:cubicBezTo>
                          <a:pt x="128270" y="84125"/>
                          <a:pt x="106299" y="38400"/>
                          <a:pt x="77915" y="9420"/>
                        </a:cubicBezTo>
                        <a:cubicBezTo>
                          <a:pt x="51562" y="22449"/>
                          <a:pt x="24574" y="33965"/>
                          <a:pt x="0" y="47675"/>
                        </a:cubicBezTo>
                        <a:cubicBezTo>
                          <a:pt x="9843" y="105563"/>
                          <a:pt x="75185" y="180383"/>
                          <a:pt x="107124" y="186962"/>
                        </a:cubicBezTo>
                        <a:cubicBezTo>
                          <a:pt x="152654" y="196359"/>
                          <a:pt x="283464" y="61380"/>
                          <a:pt x="222886" y="13569"/>
                        </a:cubicBezTo>
                        <a:cubicBezTo>
                          <a:pt x="206058" y="289"/>
                          <a:pt x="191707" y="-2324"/>
                          <a:pt x="179578" y="1783"/>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5" name="Google Shape;355;p6"/>
                  <p:cNvSpPr/>
                  <p:nvPr/>
                </p:nvSpPr>
                <p:spPr>
                  <a:xfrm>
                    <a:off x="9787572" y="708231"/>
                    <a:ext cx="233279" cy="199072"/>
                  </a:xfrm>
                  <a:custGeom>
                    <a:rect b="b" l="l" r="r" t="t"/>
                    <a:pathLst>
                      <a:path extrusionOk="0" h="199072" w="233279">
                        <a:moveTo>
                          <a:pt x="168656" y="1876"/>
                        </a:moveTo>
                        <a:cubicBezTo>
                          <a:pt x="129096" y="14830"/>
                          <a:pt x="112141" y="88852"/>
                          <a:pt x="112141" y="88852"/>
                        </a:cubicBezTo>
                        <a:cubicBezTo>
                          <a:pt x="112141" y="88852"/>
                          <a:pt x="83059" y="30267"/>
                          <a:pt x="47308" y="1159"/>
                        </a:cubicBezTo>
                        <a:cubicBezTo>
                          <a:pt x="27369" y="35950"/>
                          <a:pt x="16066" y="75003"/>
                          <a:pt x="0" y="112900"/>
                        </a:cubicBezTo>
                        <a:cubicBezTo>
                          <a:pt x="28004" y="153870"/>
                          <a:pt x="67056" y="193913"/>
                          <a:pt x="89535" y="198548"/>
                        </a:cubicBezTo>
                        <a:cubicBezTo>
                          <a:pt x="139256" y="208797"/>
                          <a:pt x="282322" y="65795"/>
                          <a:pt x="216091" y="14506"/>
                        </a:cubicBezTo>
                        <a:cubicBezTo>
                          <a:pt x="197676" y="263"/>
                          <a:pt x="181864" y="-2442"/>
                          <a:pt x="168656" y="1876"/>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6" name="Google Shape;356;p6"/>
                  <p:cNvSpPr/>
                  <p:nvPr/>
                </p:nvSpPr>
                <p:spPr>
                  <a:xfrm>
                    <a:off x="10156111" y="812316"/>
                    <a:ext cx="291926" cy="262509"/>
                  </a:xfrm>
                  <a:custGeom>
                    <a:rect b="b" l="l" r="r" t="t"/>
                    <a:pathLst>
                      <a:path extrusionOk="0" h="262509" w="291926">
                        <a:moveTo>
                          <a:pt x="129936" y="262008"/>
                        </a:moveTo>
                        <a:cubicBezTo>
                          <a:pt x="75580" y="250807"/>
                          <a:pt x="-65073" y="57925"/>
                          <a:pt x="35067" y="4744"/>
                        </a:cubicBezTo>
                        <a:cubicBezTo>
                          <a:pt x="98313" y="-28828"/>
                          <a:pt x="157812" y="126785"/>
                          <a:pt x="157812" y="126785"/>
                        </a:cubicBezTo>
                        <a:cubicBezTo>
                          <a:pt x="157812" y="126785"/>
                          <a:pt x="194770" y="-35858"/>
                          <a:pt x="274018" y="32157"/>
                        </a:cubicBezTo>
                        <a:cubicBezTo>
                          <a:pt x="345328" y="93371"/>
                          <a:pt x="184292" y="273216"/>
                          <a:pt x="129936" y="262008"/>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7" name="Google Shape;357;p6"/>
                  <p:cNvSpPr/>
                  <p:nvPr/>
                </p:nvSpPr>
                <p:spPr>
                  <a:xfrm>
                    <a:off x="9736329" y="1068917"/>
                    <a:ext cx="248422" cy="230978"/>
                  </a:xfrm>
                  <a:custGeom>
                    <a:rect b="b" l="l" r="r" t="t"/>
                    <a:pathLst>
                      <a:path extrusionOk="0" h="230978" w="248422">
                        <a:moveTo>
                          <a:pt x="49783" y="2061"/>
                        </a:moveTo>
                        <a:cubicBezTo>
                          <a:pt x="-28767" y="30052"/>
                          <a:pt x="443" y="167370"/>
                          <a:pt x="36892" y="230978"/>
                        </a:cubicBezTo>
                        <a:cubicBezTo>
                          <a:pt x="86359" y="209115"/>
                          <a:pt x="123442" y="198066"/>
                          <a:pt x="200277" y="180318"/>
                        </a:cubicBezTo>
                        <a:cubicBezTo>
                          <a:pt x="235329" y="141342"/>
                          <a:pt x="260793" y="97609"/>
                          <a:pt x="242124" y="67447"/>
                        </a:cubicBezTo>
                        <a:cubicBezTo>
                          <a:pt x="193610" y="-10849"/>
                          <a:pt x="120077" y="139488"/>
                          <a:pt x="120077" y="139488"/>
                        </a:cubicBezTo>
                        <a:cubicBezTo>
                          <a:pt x="120077" y="139488"/>
                          <a:pt x="111124" y="-19802"/>
                          <a:pt x="49783" y="2061"/>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8" name="Google Shape;358;p6"/>
                  <p:cNvSpPr/>
                  <p:nvPr/>
                </p:nvSpPr>
                <p:spPr>
                  <a:xfrm>
                    <a:off x="10430726" y="1196834"/>
                    <a:ext cx="230299" cy="159487"/>
                  </a:xfrm>
                  <a:custGeom>
                    <a:rect b="b" l="l" r="r" t="t"/>
                    <a:pathLst>
                      <a:path extrusionOk="0" h="159487" w="230299">
                        <a:moveTo>
                          <a:pt x="210667" y="10428"/>
                        </a:moveTo>
                        <a:cubicBezTo>
                          <a:pt x="140245" y="-42652"/>
                          <a:pt x="131482" y="124181"/>
                          <a:pt x="131482" y="124181"/>
                        </a:cubicBezTo>
                        <a:cubicBezTo>
                          <a:pt x="131482" y="124181"/>
                          <a:pt x="65379" y="-18605"/>
                          <a:pt x="20293" y="25509"/>
                        </a:cubicBezTo>
                        <a:cubicBezTo>
                          <a:pt x="2387" y="42978"/>
                          <a:pt x="-2249" y="66225"/>
                          <a:pt x="926" y="91562"/>
                        </a:cubicBezTo>
                        <a:cubicBezTo>
                          <a:pt x="75666" y="113945"/>
                          <a:pt x="151548" y="134240"/>
                          <a:pt x="205650" y="159487"/>
                        </a:cubicBezTo>
                        <a:cubicBezTo>
                          <a:pt x="230669" y="100979"/>
                          <a:pt x="243369" y="35116"/>
                          <a:pt x="210667" y="10428"/>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59" name="Google Shape;359;p6"/>
                  <p:cNvSpPr/>
                  <p:nvPr/>
                </p:nvSpPr>
                <p:spPr>
                  <a:xfrm>
                    <a:off x="10901516" y="1329166"/>
                    <a:ext cx="71854" cy="188559"/>
                  </a:xfrm>
                  <a:custGeom>
                    <a:rect b="b" l="l" r="r" t="t"/>
                    <a:pathLst>
                      <a:path extrusionOk="0" h="188559" w="71854">
                        <a:moveTo>
                          <a:pt x="71855" y="8003"/>
                        </a:moveTo>
                        <a:cubicBezTo>
                          <a:pt x="59727" y="2015"/>
                          <a:pt x="47216" y="-3744"/>
                          <a:pt x="34263" y="3114"/>
                        </a:cubicBezTo>
                        <a:cubicBezTo>
                          <a:pt x="-29237" y="36851"/>
                          <a:pt x="6450" y="124424"/>
                          <a:pt x="53249" y="188559"/>
                        </a:cubicBezTo>
                        <a:cubicBezTo>
                          <a:pt x="64044" y="137124"/>
                          <a:pt x="69696" y="78361"/>
                          <a:pt x="71855" y="8003"/>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0" name="Google Shape;360;p6"/>
                  <p:cNvSpPr/>
                  <p:nvPr/>
                </p:nvSpPr>
                <p:spPr>
                  <a:xfrm>
                    <a:off x="10693180" y="958082"/>
                    <a:ext cx="224757" cy="223468"/>
                  </a:xfrm>
                  <a:custGeom>
                    <a:rect b="b" l="l" r="r" t="t"/>
                    <a:pathLst>
                      <a:path extrusionOk="0" h="223468" w="224757">
                        <a:moveTo>
                          <a:pt x="42891" y="218789"/>
                        </a:moveTo>
                        <a:cubicBezTo>
                          <a:pt x="6443" y="193573"/>
                          <a:pt x="-36611" y="7905"/>
                          <a:pt x="53560" y="133"/>
                        </a:cubicBezTo>
                        <a:cubicBezTo>
                          <a:pt x="110519" y="-4776"/>
                          <a:pt x="105630" y="128149"/>
                          <a:pt x="105630" y="128149"/>
                        </a:cubicBezTo>
                        <a:cubicBezTo>
                          <a:pt x="105630" y="128149"/>
                          <a:pt x="183608" y="20199"/>
                          <a:pt x="220564" y="94945"/>
                        </a:cubicBezTo>
                        <a:cubicBezTo>
                          <a:pt x="253838" y="162210"/>
                          <a:pt x="79277" y="244011"/>
                          <a:pt x="42891" y="218789"/>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1" name="Google Shape;361;p6"/>
                  <p:cNvSpPr/>
                  <p:nvPr/>
                </p:nvSpPr>
                <p:spPr>
                  <a:xfrm>
                    <a:off x="10941174" y="684523"/>
                    <a:ext cx="215395" cy="210686"/>
                  </a:xfrm>
                  <a:custGeom>
                    <a:rect b="b" l="l" r="r" t="t"/>
                    <a:pathLst>
                      <a:path extrusionOk="0" h="210686" w="215395">
                        <a:moveTo>
                          <a:pt x="2543" y="177000"/>
                        </a:moveTo>
                        <a:cubicBezTo>
                          <a:pt x="-13777" y="138951"/>
                          <a:pt x="50803" y="-32099"/>
                          <a:pt x="128971" y="5315"/>
                        </a:cubicBezTo>
                        <a:cubicBezTo>
                          <a:pt x="178311" y="28931"/>
                          <a:pt x="102745" y="134074"/>
                          <a:pt x="102745" y="134074"/>
                        </a:cubicBezTo>
                        <a:cubicBezTo>
                          <a:pt x="102745" y="134074"/>
                          <a:pt x="224729" y="84525"/>
                          <a:pt x="214823" y="162903"/>
                        </a:cubicBezTo>
                        <a:cubicBezTo>
                          <a:pt x="205933" y="233439"/>
                          <a:pt x="18862" y="215049"/>
                          <a:pt x="2543" y="177000"/>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2" name="Google Shape;362;p6"/>
                  <p:cNvSpPr/>
                  <p:nvPr/>
                </p:nvSpPr>
                <p:spPr>
                  <a:xfrm>
                    <a:off x="11175938" y="452271"/>
                    <a:ext cx="124022" cy="177833"/>
                  </a:xfrm>
                  <a:custGeom>
                    <a:rect b="b" l="l" r="r" t="t"/>
                    <a:pathLst>
                      <a:path extrusionOk="0" h="177833" w="124022">
                        <a:moveTo>
                          <a:pt x="61275" y="154"/>
                        </a:moveTo>
                        <a:cubicBezTo>
                          <a:pt x="-10544" y="-5501"/>
                          <a:pt x="-9210" y="145998"/>
                          <a:pt x="14730" y="170659"/>
                        </a:cubicBezTo>
                        <a:cubicBezTo>
                          <a:pt x="26922" y="183199"/>
                          <a:pt x="71117" y="178394"/>
                          <a:pt x="110615" y="163262"/>
                        </a:cubicBezTo>
                        <a:cubicBezTo>
                          <a:pt x="116393" y="132766"/>
                          <a:pt x="124330" y="101586"/>
                          <a:pt x="124013" y="77402"/>
                        </a:cubicBezTo>
                        <a:cubicBezTo>
                          <a:pt x="100836" y="87831"/>
                          <a:pt x="79055" y="108167"/>
                          <a:pt x="79055" y="108163"/>
                        </a:cubicBezTo>
                        <a:cubicBezTo>
                          <a:pt x="79055" y="108164"/>
                          <a:pt x="106678" y="3726"/>
                          <a:pt x="61275" y="154"/>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3" name="Google Shape;363;p6"/>
                  <p:cNvSpPr/>
                  <p:nvPr/>
                </p:nvSpPr>
                <p:spPr>
                  <a:xfrm>
                    <a:off x="10883008" y="472711"/>
                    <a:ext cx="163753" cy="115192"/>
                  </a:xfrm>
                  <a:custGeom>
                    <a:rect b="b" l="l" r="r" t="t"/>
                    <a:pathLst>
                      <a:path extrusionOk="0" h="115192" w="163753">
                        <a:moveTo>
                          <a:pt x="22735" y="0"/>
                        </a:moveTo>
                        <a:cubicBezTo>
                          <a:pt x="4130" y="35609"/>
                          <a:pt x="-5141" y="80858"/>
                          <a:pt x="2923" y="95981"/>
                        </a:cubicBezTo>
                        <a:cubicBezTo>
                          <a:pt x="17783" y="123726"/>
                          <a:pt x="161483" y="126009"/>
                          <a:pt x="163706" y="71944"/>
                        </a:cubicBezTo>
                        <a:cubicBezTo>
                          <a:pt x="166119" y="11871"/>
                          <a:pt x="76710" y="56879"/>
                          <a:pt x="76710" y="56879"/>
                        </a:cubicBezTo>
                        <a:cubicBezTo>
                          <a:pt x="76710" y="56879"/>
                          <a:pt x="85283" y="40045"/>
                          <a:pt x="91760" y="25667"/>
                        </a:cubicBezTo>
                        <a:cubicBezTo>
                          <a:pt x="65915" y="18936"/>
                          <a:pt x="46167" y="8010"/>
                          <a:pt x="22735" y="0"/>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4" name="Google Shape;364;p6"/>
                  <p:cNvSpPr/>
                  <p:nvPr/>
                </p:nvSpPr>
                <p:spPr>
                  <a:xfrm>
                    <a:off x="10552068" y="514649"/>
                    <a:ext cx="219155" cy="196641"/>
                  </a:xfrm>
                  <a:custGeom>
                    <a:rect b="b" l="l" r="r" t="t"/>
                    <a:pathLst>
                      <a:path extrusionOk="0" h="196641" w="219155">
                        <a:moveTo>
                          <a:pt x="78276" y="195229"/>
                        </a:moveTo>
                        <a:cubicBezTo>
                          <a:pt x="38716" y="180351"/>
                          <a:pt x="-47199" y="26140"/>
                          <a:pt x="33191" y="1427"/>
                        </a:cubicBezTo>
                        <a:cubicBezTo>
                          <a:pt x="83991" y="-14174"/>
                          <a:pt x="112820" y="103324"/>
                          <a:pt x="112820" y="103324"/>
                        </a:cubicBezTo>
                        <a:cubicBezTo>
                          <a:pt x="112820" y="103324"/>
                          <a:pt x="156953" y="-6776"/>
                          <a:pt x="209467" y="51406"/>
                        </a:cubicBezTo>
                        <a:cubicBezTo>
                          <a:pt x="256712" y="103769"/>
                          <a:pt x="117901" y="210101"/>
                          <a:pt x="78276" y="195229"/>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5" name="Google Shape;365;p6"/>
                  <p:cNvSpPr/>
                  <p:nvPr/>
                </p:nvSpPr>
                <p:spPr>
                  <a:xfrm>
                    <a:off x="10440161" y="355294"/>
                    <a:ext cx="158877" cy="74660"/>
                  </a:xfrm>
                  <a:custGeom>
                    <a:rect b="b" l="l" r="r" t="t"/>
                    <a:pathLst>
                      <a:path extrusionOk="0" h="74660" w="158877">
                        <a:moveTo>
                          <a:pt x="65088" y="562"/>
                        </a:moveTo>
                        <a:cubicBezTo>
                          <a:pt x="43688" y="-1636"/>
                          <a:pt x="21781" y="3249"/>
                          <a:pt x="0" y="4296"/>
                        </a:cubicBezTo>
                        <a:cubicBezTo>
                          <a:pt x="26797" y="40681"/>
                          <a:pt x="56007" y="70154"/>
                          <a:pt x="75629" y="74208"/>
                        </a:cubicBezTo>
                        <a:cubicBezTo>
                          <a:pt x="95123" y="78224"/>
                          <a:pt x="127571" y="55009"/>
                          <a:pt x="158877" y="24178"/>
                        </a:cubicBezTo>
                        <a:cubicBezTo>
                          <a:pt x="126873" y="16775"/>
                          <a:pt x="102680" y="4420"/>
                          <a:pt x="65088" y="562"/>
                        </a:cubicBezTo>
                        <a:close/>
                      </a:path>
                    </a:pathLst>
                  </a:custGeom>
                  <a:solidFill>
                    <a:srgbClr val="FFFFFF">
                      <a:alpha val="835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66" name="Google Shape;366;p6"/>
                  <p:cNvGrpSpPr/>
                  <p:nvPr/>
                </p:nvGrpSpPr>
                <p:grpSpPr>
                  <a:xfrm>
                    <a:off x="9650221" y="331787"/>
                    <a:ext cx="1654735" cy="1268037"/>
                    <a:chOff x="9650221" y="331787"/>
                    <a:chExt cx="1654735" cy="1268037"/>
                  </a:xfrm>
                </p:grpSpPr>
                <p:sp>
                  <p:nvSpPr>
                    <p:cNvPr id="367" name="Google Shape;367;p6"/>
                    <p:cNvSpPr/>
                    <p:nvPr/>
                  </p:nvSpPr>
                  <p:spPr>
                    <a:xfrm>
                      <a:off x="9650221" y="331787"/>
                      <a:ext cx="1654735" cy="1268037"/>
                    </a:xfrm>
                    <a:custGeom>
                      <a:rect b="b" l="l" r="r" t="t"/>
                      <a:pathLst>
                        <a:path extrusionOk="0" h="1268037" w="1654735">
                          <a:moveTo>
                            <a:pt x="0" y="1028687"/>
                          </a:moveTo>
                          <a:cubicBezTo>
                            <a:pt x="0" y="1028687"/>
                            <a:pt x="62802" y="362997"/>
                            <a:pt x="365634" y="185007"/>
                          </a:cubicBezTo>
                          <a:cubicBezTo>
                            <a:pt x="505016" y="103099"/>
                            <a:pt x="689166" y="11784"/>
                            <a:pt x="858139" y="29139"/>
                          </a:cubicBezTo>
                          <a:cubicBezTo>
                            <a:pt x="1056386" y="49497"/>
                            <a:pt x="1162304" y="128026"/>
                            <a:pt x="1331913" y="171358"/>
                          </a:cubicBezTo>
                          <a:cubicBezTo>
                            <a:pt x="1539622" y="224439"/>
                            <a:pt x="1543812" y="89694"/>
                            <a:pt x="1543812" y="89694"/>
                          </a:cubicBezTo>
                          <a:cubicBezTo>
                            <a:pt x="1543812" y="89694"/>
                            <a:pt x="1500822" y="55866"/>
                            <a:pt x="1517079" y="22969"/>
                          </a:cubicBezTo>
                          <a:cubicBezTo>
                            <a:pt x="1535303" y="-13968"/>
                            <a:pt x="1638427" y="-34178"/>
                            <a:pt x="1654239" y="189012"/>
                          </a:cubicBezTo>
                          <a:cubicBezTo>
                            <a:pt x="1660017" y="270106"/>
                            <a:pt x="1614234" y="426300"/>
                            <a:pt x="1578610" y="472821"/>
                          </a:cubicBezTo>
                          <a:cubicBezTo>
                            <a:pt x="1465771" y="620109"/>
                            <a:pt x="1241806" y="639470"/>
                            <a:pt x="1241806" y="639470"/>
                          </a:cubicBezTo>
                          <a:cubicBezTo>
                            <a:pt x="1241806" y="639470"/>
                            <a:pt x="1319022" y="772045"/>
                            <a:pt x="1330834" y="958805"/>
                          </a:cubicBezTo>
                          <a:cubicBezTo>
                            <a:pt x="1339025" y="1087526"/>
                            <a:pt x="1291019" y="1268037"/>
                            <a:pt x="1291019" y="1268037"/>
                          </a:cubicBezTo>
                          <a:cubicBezTo>
                            <a:pt x="1291019" y="1268037"/>
                            <a:pt x="1191070" y="1018641"/>
                            <a:pt x="600139" y="906805"/>
                          </a:cubicBezTo>
                          <a:cubicBezTo>
                            <a:pt x="294767" y="849014"/>
                            <a:pt x="0" y="1028687"/>
                            <a:pt x="0" y="1028687"/>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68" name="Google Shape;368;p6"/>
                    <p:cNvSpPr/>
                    <p:nvPr/>
                  </p:nvSpPr>
                  <p:spPr>
                    <a:xfrm>
                      <a:off x="10758169" y="755637"/>
                      <a:ext cx="137414" cy="222935"/>
                    </a:xfrm>
                    <a:custGeom>
                      <a:rect b="b" l="l" r="r" t="t"/>
                      <a:pathLst>
                        <a:path extrusionOk="0" h="222935" w="137414">
                          <a:moveTo>
                            <a:pt x="137414" y="222936"/>
                          </a:moveTo>
                          <a:cubicBezTo>
                            <a:pt x="137414" y="222936"/>
                            <a:pt x="105982" y="167640"/>
                            <a:pt x="71057" y="106731"/>
                          </a:cubicBezTo>
                          <a:cubicBezTo>
                            <a:pt x="36068" y="45815"/>
                            <a:pt x="0" y="0"/>
                            <a:pt x="0"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369" name="Google Shape;369;p6"/>
                <p:cNvSpPr/>
                <p:nvPr/>
              </p:nvSpPr>
              <p:spPr>
                <a:xfrm>
                  <a:off x="9856067" y="1149163"/>
                  <a:ext cx="391583" cy="252081"/>
                </a:xfrm>
                <a:custGeom>
                  <a:rect b="b" l="l" r="r" t="t"/>
                  <a:pathLst>
                    <a:path extrusionOk="0" h="252081" w="391583">
                      <a:moveTo>
                        <a:pt x="783" y="98574"/>
                      </a:moveTo>
                      <a:cubicBezTo>
                        <a:pt x="10372" y="30654"/>
                        <a:pt x="105431" y="-12113"/>
                        <a:pt x="213127" y="3057"/>
                      </a:cubicBezTo>
                      <a:cubicBezTo>
                        <a:pt x="320823" y="18227"/>
                        <a:pt x="400388" y="85588"/>
                        <a:pt x="390800" y="153508"/>
                      </a:cubicBezTo>
                      <a:cubicBezTo>
                        <a:pt x="381275" y="221427"/>
                        <a:pt x="286152" y="264195"/>
                        <a:pt x="178456" y="249024"/>
                      </a:cubicBezTo>
                      <a:cubicBezTo>
                        <a:pt x="70760" y="233854"/>
                        <a:pt x="-8805" y="166493"/>
                        <a:pt x="783" y="98574"/>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370" name="Google Shape;370;p6"/>
            <p:cNvGrpSpPr/>
            <p:nvPr/>
          </p:nvGrpSpPr>
          <p:grpSpPr>
            <a:xfrm>
              <a:off x="9177875" y="1120440"/>
              <a:ext cx="1558112" cy="1531854"/>
              <a:chOff x="9177875" y="1120440"/>
              <a:chExt cx="1558112" cy="1531854"/>
            </a:xfrm>
          </p:grpSpPr>
          <p:sp>
            <p:nvSpPr>
              <p:cNvPr id="371" name="Google Shape;371;p6"/>
              <p:cNvSpPr/>
              <p:nvPr/>
            </p:nvSpPr>
            <p:spPr>
              <a:xfrm>
                <a:off x="9582336" y="1692987"/>
                <a:ext cx="319242" cy="369332"/>
              </a:xfrm>
              <a:custGeom>
                <a:rect b="b" l="l" r="r" t="t"/>
                <a:pathLst>
                  <a:path extrusionOk="0" h="369332" w="319242">
                    <a:moveTo>
                      <a:pt x="59250" y="12292"/>
                    </a:moveTo>
                    <a:cubicBezTo>
                      <a:pt x="127766" y="-24220"/>
                      <a:pt x="228287" y="23360"/>
                      <a:pt x="283722" y="118560"/>
                    </a:cubicBezTo>
                    <a:cubicBezTo>
                      <a:pt x="339157" y="213759"/>
                      <a:pt x="328553" y="320534"/>
                      <a:pt x="259973" y="357040"/>
                    </a:cubicBezTo>
                    <a:cubicBezTo>
                      <a:pt x="191457" y="393553"/>
                      <a:pt x="90936" y="345972"/>
                      <a:pt x="35501" y="250773"/>
                    </a:cubicBezTo>
                    <a:cubicBezTo>
                      <a:pt x="-19935" y="155574"/>
                      <a:pt x="-9267" y="48799"/>
                      <a:pt x="59250" y="12292"/>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2" name="Google Shape;372;p6"/>
              <p:cNvSpPr/>
              <p:nvPr/>
            </p:nvSpPr>
            <p:spPr>
              <a:xfrm>
                <a:off x="9323810" y="1677439"/>
                <a:ext cx="1216235" cy="307313"/>
              </a:xfrm>
              <a:custGeom>
                <a:rect b="b" l="l" r="r" t="t"/>
                <a:pathLst>
                  <a:path extrusionOk="0" h="307313" w="1216235">
                    <a:moveTo>
                      <a:pt x="19580" y="258536"/>
                    </a:moveTo>
                    <a:cubicBezTo>
                      <a:pt x="6182" y="261501"/>
                      <a:pt x="-2391" y="275033"/>
                      <a:pt x="594" y="288432"/>
                    </a:cubicBezTo>
                    <a:cubicBezTo>
                      <a:pt x="3578" y="301830"/>
                      <a:pt x="16849" y="309653"/>
                      <a:pt x="30248" y="306688"/>
                    </a:cubicBezTo>
                    <a:lnTo>
                      <a:pt x="1197378" y="48763"/>
                    </a:lnTo>
                    <a:cubicBezTo>
                      <a:pt x="1210776" y="45798"/>
                      <a:pt x="1218587" y="32533"/>
                      <a:pt x="1215602" y="19128"/>
                    </a:cubicBezTo>
                    <a:cubicBezTo>
                      <a:pt x="1212618" y="5730"/>
                      <a:pt x="1200109" y="-2354"/>
                      <a:pt x="1186710" y="612"/>
                    </a:cubicBezTo>
                    <a:lnTo>
                      <a:pt x="19580" y="258536"/>
                    </a:lnTo>
                    <a:close/>
                  </a:path>
                </a:pathLst>
              </a:custGeom>
              <a:solidFill>
                <a:srgbClr val="00000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3" name="Google Shape;373;p6"/>
              <p:cNvSpPr/>
              <p:nvPr/>
            </p:nvSpPr>
            <p:spPr>
              <a:xfrm>
                <a:off x="10348214" y="1588338"/>
                <a:ext cx="387773" cy="223658"/>
              </a:xfrm>
              <a:custGeom>
                <a:rect b="b" l="l" r="r" t="t"/>
                <a:pathLst>
                  <a:path extrusionOk="0" h="223658" w="387773">
                    <a:moveTo>
                      <a:pt x="0" y="146329"/>
                    </a:moveTo>
                    <a:cubicBezTo>
                      <a:pt x="0" y="146329"/>
                      <a:pt x="7556" y="89414"/>
                      <a:pt x="92773" y="55047"/>
                    </a:cubicBezTo>
                    <a:cubicBezTo>
                      <a:pt x="177927" y="20675"/>
                      <a:pt x="327596" y="-17679"/>
                      <a:pt x="340805" y="8845"/>
                    </a:cubicBezTo>
                    <a:cubicBezTo>
                      <a:pt x="362267" y="52126"/>
                      <a:pt x="188468" y="124847"/>
                      <a:pt x="188468" y="124847"/>
                    </a:cubicBezTo>
                    <a:cubicBezTo>
                      <a:pt x="188468" y="124847"/>
                      <a:pt x="396684" y="126123"/>
                      <a:pt x="387477" y="150443"/>
                    </a:cubicBezTo>
                    <a:cubicBezTo>
                      <a:pt x="378269" y="174764"/>
                      <a:pt x="242506" y="209505"/>
                      <a:pt x="151638" y="222122"/>
                    </a:cubicBezTo>
                    <a:cubicBezTo>
                      <a:pt x="48768" y="236410"/>
                      <a:pt x="0" y="146329"/>
                      <a:pt x="0" y="146329"/>
                    </a:cubicBezTo>
                    <a:close/>
                  </a:path>
                </a:pathLst>
              </a:custGeom>
              <a:solidFill>
                <a:srgbClr val="EBB2AD"/>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4" name="Google Shape;374;p6"/>
              <p:cNvSpPr/>
              <p:nvPr/>
            </p:nvSpPr>
            <p:spPr>
              <a:xfrm>
                <a:off x="9177875" y="1823915"/>
                <a:ext cx="259574" cy="257243"/>
              </a:xfrm>
              <a:custGeom>
                <a:rect b="b" l="l" r="r" t="t"/>
                <a:pathLst>
                  <a:path extrusionOk="0" h="257243" w="259574">
                    <a:moveTo>
                      <a:pt x="542" y="161704"/>
                    </a:moveTo>
                    <a:cubicBezTo>
                      <a:pt x="-10190" y="117292"/>
                      <a:pt x="141131" y="-47237"/>
                      <a:pt x="219617" y="13164"/>
                    </a:cubicBezTo>
                    <a:cubicBezTo>
                      <a:pt x="270798" y="52496"/>
                      <a:pt x="200567" y="125255"/>
                      <a:pt x="200567" y="125255"/>
                    </a:cubicBezTo>
                    <a:cubicBezTo>
                      <a:pt x="200567" y="125255"/>
                      <a:pt x="296706" y="167774"/>
                      <a:pt x="243556" y="235453"/>
                    </a:cubicBezTo>
                    <a:cubicBezTo>
                      <a:pt x="193137" y="299562"/>
                      <a:pt x="11273" y="206122"/>
                      <a:pt x="542" y="161704"/>
                    </a:cubicBez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5" name="Google Shape;375;p6"/>
              <p:cNvSpPr/>
              <p:nvPr/>
            </p:nvSpPr>
            <p:spPr>
              <a:xfrm>
                <a:off x="9263316" y="1866072"/>
                <a:ext cx="112078" cy="67338"/>
              </a:xfrm>
              <a:custGeom>
                <a:rect b="b" l="l" r="r" t="t"/>
                <a:pathLst>
                  <a:path extrusionOk="0" h="67338" w="112078">
                    <a:moveTo>
                      <a:pt x="47625" y="10174"/>
                    </a:moveTo>
                    <a:cubicBezTo>
                      <a:pt x="46990" y="10479"/>
                      <a:pt x="47117" y="11120"/>
                      <a:pt x="46418" y="11432"/>
                    </a:cubicBezTo>
                    <a:cubicBezTo>
                      <a:pt x="36830" y="15826"/>
                      <a:pt x="27686" y="21414"/>
                      <a:pt x="18796" y="28742"/>
                    </a:cubicBezTo>
                    <a:cubicBezTo>
                      <a:pt x="12319" y="34114"/>
                      <a:pt x="6858" y="39118"/>
                      <a:pt x="3874" y="42337"/>
                    </a:cubicBezTo>
                    <a:cubicBezTo>
                      <a:pt x="-1651" y="48420"/>
                      <a:pt x="-1207" y="57895"/>
                      <a:pt x="4826" y="63438"/>
                    </a:cubicBezTo>
                    <a:cubicBezTo>
                      <a:pt x="10922" y="68988"/>
                      <a:pt x="20383" y="68569"/>
                      <a:pt x="25971" y="62479"/>
                    </a:cubicBezTo>
                    <a:cubicBezTo>
                      <a:pt x="28003" y="60225"/>
                      <a:pt x="32449" y="56047"/>
                      <a:pt x="37782" y="51659"/>
                    </a:cubicBezTo>
                    <a:cubicBezTo>
                      <a:pt x="44767" y="45861"/>
                      <a:pt x="51626" y="41607"/>
                      <a:pt x="58610" y="38425"/>
                    </a:cubicBezTo>
                    <a:cubicBezTo>
                      <a:pt x="59055" y="38216"/>
                      <a:pt x="59563" y="38108"/>
                      <a:pt x="60071" y="37905"/>
                    </a:cubicBezTo>
                    <a:cubicBezTo>
                      <a:pt x="68135" y="34361"/>
                      <a:pt x="77279" y="31923"/>
                      <a:pt x="87122" y="30672"/>
                    </a:cubicBezTo>
                    <a:cubicBezTo>
                      <a:pt x="91884" y="30069"/>
                      <a:pt x="95821" y="30221"/>
                      <a:pt x="97727" y="30189"/>
                    </a:cubicBezTo>
                    <a:cubicBezTo>
                      <a:pt x="105918" y="30075"/>
                      <a:pt x="112204" y="23369"/>
                      <a:pt x="112077" y="15134"/>
                    </a:cubicBezTo>
                    <a:cubicBezTo>
                      <a:pt x="112014" y="6904"/>
                      <a:pt x="105029" y="-119"/>
                      <a:pt x="96774" y="2"/>
                    </a:cubicBezTo>
                    <a:cubicBezTo>
                      <a:pt x="93853" y="46"/>
                      <a:pt x="89281" y="770"/>
                      <a:pt x="83312" y="1525"/>
                    </a:cubicBezTo>
                    <a:cubicBezTo>
                      <a:pt x="70802" y="3113"/>
                      <a:pt x="58674" y="5329"/>
                      <a:pt x="47625" y="10174"/>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 name="Google Shape;376;p6"/>
              <p:cNvSpPr/>
              <p:nvPr/>
            </p:nvSpPr>
            <p:spPr>
              <a:xfrm>
                <a:off x="9423750" y="1120440"/>
                <a:ext cx="523216" cy="1531854"/>
              </a:xfrm>
              <a:custGeom>
                <a:rect b="b" l="l" r="r" t="t"/>
                <a:pathLst>
                  <a:path extrusionOk="0" h="1531854" w="523216">
                    <a:moveTo>
                      <a:pt x="139286" y="12431"/>
                    </a:moveTo>
                    <a:cubicBezTo>
                      <a:pt x="130206" y="20299"/>
                      <a:pt x="116870" y="33933"/>
                      <a:pt x="101377" y="54043"/>
                    </a:cubicBezTo>
                    <a:cubicBezTo>
                      <a:pt x="76421" y="86536"/>
                      <a:pt x="53561" y="125544"/>
                      <a:pt x="35908" y="170686"/>
                    </a:cubicBezTo>
                    <a:cubicBezTo>
                      <a:pt x="15969" y="221848"/>
                      <a:pt x="3904" y="278052"/>
                      <a:pt x="602" y="339228"/>
                    </a:cubicBezTo>
                    <a:cubicBezTo>
                      <a:pt x="-6193" y="466329"/>
                      <a:pt x="44354" y="554969"/>
                      <a:pt x="159860" y="675638"/>
                    </a:cubicBezTo>
                    <a:cubicBezTo>
                      <a:pt x="245839" y="765478"/>
                      <a:pt x="260317" y="782470"/>
                      <a:pt x="265968" y="810842"/>
                    </a:cubicBezTo>
                    <a:cubicBezTo>
                      <a:pt x="274287" y="851959"/>
                      <a:pt x="269461" y="878718"/>
                      <a:pt x="250602" y="924412"/>
                    </a:cubicBezTo>
                    <a:cubicBezTo>
                      <a:pt x="248379" y="929778"/>
                      <a:pt x="231742" y="968849"/>
                      <a:pt x="228440" y="977708"/>
                    </a:cubicBezTo>
                    <a:cubicBezTo>
                      <a:pt x="204564" y="1040858"/>
                      <a:pt x="195738" y="1101863"/>
                      <a:pt x="203485" y="1182127"/>
                    </a:cubicBezTo>
                    <a:cubicBezTo>
                      <a:pt x="204691" y="1195138"/>
                      <a:pt x="206850" y="1207457"/>
                      <a:pt x="209707" y="1220303"/>
                    </a:cubicBezTo>
                    <a:cubicBezTo>
                      <a:pt x="229139" y="1306650"/>
                      <a:pt x="282479" y="1384451"/>
                      <a:pt x="355567" y="1452631"/>
                    </a:cubicBezTo>
                    <a:cubicBezTo>
                      <a:pt x="391635" y="1486254"/>
                      <a:pt x="423956" y="1510847"/>
                      <a:pt x="445610" y="1524322"/>
                    </a:cubicBezTo>
                    <a:cubicBezTo>
                      <a:pt x="469423" y="1539137"/>
                      <a:pt x="500665" y="1531345"/>
                      <a:pt x="515460" y="1507552"/>
                    </a:cubicBezTo>
                    <a:cubicBezTo>
                      <a:pt x="530319" y="1483752"/>
                      <a:pt x="523207" y="1452224"/>
                      <a:pt x="499458" y="1437410"/>
                    </a:cubicBezTo>
                    <a:cubicBezTo>
                      <a:pt x="495775" y="1435117"/>
                      <a:pt x="487965" y="1430425"/>
                      <a:pt x="477741" y="1422906"/>
                    </a:cubicBezTo>
                    <a:cubicBezTo>
                      <a:pt x="460342" y="1410111"/>
                      <a:pt x="442626" y="1395150"/>
                      <a:pt x="424718" y="1378399"/>
                    </a:cubicBezTo>
                    <a:cubicBezTo>
                      <a:pt x="365156" y="1322887"/>
                      <a:pt x="323118" y="1260988"/>
                      <a:pt x="308958" y="1197970"/>
                    </a:cubicBezTo>
                    <a:cubicBezTo>
                      <a:pt x="306990" y="1189207"/>
                      <a:pt x="305529" y="1181022"/>
                      <a:pt x="304704" y="1172272"/>
                    </a:cubicBezTo>
                    <a:cubicBezTo>
                      <a:pt x="298481" y="1108149"/>
                      <a:pt x="305212" y="1062829"/>
                      <a:pt x="323754" y="1013674"/>
                    </a:cubicBezTo>
                    <a:cubicBezTo>
                      <a:pt x="326611" y="1006181"/>
                      <a:pt x="342106" y="969230"/>
                      <a:pt x="344519" y="963350"/>
                    </a:cubicBezTo>
                    <a:cubicBezTo>
                      <a:pt x="370426" y="900663"/>
                      <a:pt x="378110" y="854670"/>
                      <a:pt x="365282" y="790960"/>
                    </a:cubicBezTo>
                    <a:cubicBezTo>
                      <a:pt x="353789" y="733734"/>
                      <a:pt x="339629" y="715732"/>
                      <a:pt x="233456" y="604747"/>
                    </a:cubicBezTo>
                    <a:cubicBezTo>
                      <a:pt x="135793" y="502696"/>
                      <a:pt x="96805" y="436275"/>
                      <a:pt x="101694" y="345095"/>
                    </a:cubicBezTo>
                    <a:cubicBezTo>
                      <a:pt x="104361" y="294911"/>
                      <a:pt x="114712" y="248886"/>
                      <a:pt x="130841" y="207637"/>
                    </a:cubicBezTo>
                    <a:cubicBezTo>
                      <a:pt x="144811" y="171810"/>
                      <a:pt x="162019" y="141305"/>
                      <a:pt x="181387" y="116133"/>
                    </a:cubicBezTo>
                    <a:cubicBezTo>
                      <a:pt x="192499" y="101643"/>
                      <a:pt x="201389" y="92943"/>
                      <a:pt x="205581" y="89317"/>
                    </a:cubicBezTo>
                    <a:cubicBezTo>
                      <a:pt x="226726" y="70909"/>
                      <a:pt x="228757" y="38632"/>
                      <a:pt x="210343" y="17492"/>
                    </a:cubicBezTo>
                    <a:cubicBezTo>
                      <a:pt x="191991" y="-3653"/>
                      <a:pt x="160431" y="-5977"/>
                      <a:pt x="139286" y="12431"/>
                    </a:cubicBezTo>
                    <a:close/>
                  </a:path>
                </a:pathLst>
              </a:custGeom>
              <a:solidFill>
                <a:schemeClr val="accent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 name="Google Shape;377;p6"/>
              <p:cNvSpPr/>
              <p:nvPr/>
            </p:nvSpPr>
            <p:spPr>
              <a:xfrm>
                <a:off x="9526396" y="1192866"/>
                <a:ext cx="839089" cy="1427473"/>
              </a:xfrm>
              <a:custGeom>
                <a:rect b="b" l="l" r="r" t="t"/>
                <a:pathLst>
                  <a:path extrusionOk="0" h="1427473" w="839089">
                    <a:moveTo>
                      <a:pt x="305498" y="1427474"/>
                    </a:moveTo>
                    <a:lnTo>
                      <a:pt x="839089" y="548735"/>
                    </a:lnTo>
                    <a:lnTo>
                      <a:pt x="0" y="0"/>
                    </a:ln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 name="Google Shape;378;p6"/>
              <p:cNvSpPr/>
              <p:nvPr/>
            </p:nvSpPr>
            <p:spPr>
              <a:xfrm>
                <a:off x="10181317" y="1565346"/>
                <a:ext cx="320463" cy="368338"/>
              </a:xfrm>
              <a:custGeom>
                <a:rect b="b" l="l" r="r" t="t"/>
                <a:pathLst>
                  <a:path extrusionOk="0" h="368338" w="320463">
                    <a:moveTo>
                      <a:pt x="58248" y="12679"/>
                    </a:moveTo>
                    <a:cubicBezTo>
                      <a:pt x="126447" y="-24335"/>
                      <a:pt x="227476" y="22446"/>
                      <a:pt x="283800" y="117156"/>
                    </a:cubicBezTo>
                    <a:cubicBezTo>
                      <a:pt x="340124" y="211866"/>
                      <a:pt x="330472" y="318648"/>
                      <a:pt x="262273" y="355662"/>
                    </a:cubicBezTo>
                    <a:cubicBezTo>
                      <a:pt x="194011" y="392670"/>
                      <a:pt x="92982" y="345896"/>
                      <a:pt x="36658" y="251179"/>
                    </a:cubicBezTo>
                    <a:cubicBezTo>
                      <a:pt x="-19667" y="156469"/>
                      <a:pt x="-10015" y="49687"/>
                      <a:pt x="58248" y="12679"/>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379" name="Google Shape;379;p6"/>
          <p:cNvSpPr/>
          <p:nvPr/>
        </p:nvSpPr>
        <p:spPr>
          <a:xfrm>
            <a:off x="619724" y="3635852"/>
            <a:ext cx="292932" cy="283318"/>
          </a:xfrm>
          <a:custGeom>
            <a:rect b="b" l="l" r="r" t="t"/>
            <a:pathLst>
              <a:path extrusionOk="0" h="283318" w="292932">
                <a:moveTo>
                  <a:pt x="230063" y="281039"/>
                </a:moveTo>
                <a:cubicBezTo>
                  <a:pt x="175534" y="299568"/>
                  <a:pt x="-51269" y="202038"/>
                  <a:pt x="10601" y="102356"/>
                </a:cubicBezTo>
                <a:cubicBezTo>
                  <a:pt x="49657" y="39427"/>
                  <a:pt x="184309" y="146393"/>
                  <a:pt x="184309" y="146393"/>
                </a:cubicBezTo>
                <a:cubicBezTo>
                  <a:pt x="184309" y="146393"/>
                  <a:pt x="132340" y="-17342"/>
                  <a:pt x="238884" y="1512"/>
                </a:cubicBezTo>
                <a:cubicBezTo>
                  <a:pt x="334773" y="18472"/>
                  <a:pt x="284593" y="262503"/>
                  <a:pt x="230063" y="28103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 name="Google Shape;380;p6"/>
          <p:cNvSpPr/>
          <p:nvPr/>
        </p:nvSpPr>
        <p:spPr>
          <a:xfrm>
            <a:off x="517342" y="4129459"/>
            <a:ext cx="497686" cy="433840"/>
          </a:xfrm>
          <a:custGeom>
            <a:rect b="b" l="l" r="r" t="t"/>
            <a:pathLst>
              <a:path extrusionOk="0" h="433840" w="497686">
                <a:moveTo>
                  <a:pt x="256060" y="433646"/>
                </a:moveTo>
                <a:cubicBezTo>
                  <a:pt x="161959" y="424311"/>
                  <a:pt x="-110818" y="124446"/>
                  <a:pt x="49373" y="17467"/>
                </a:cubicBezTo>
                <a:cubicBezTo>
                  <a:pt x="150503" y="-50065"/>
                  <a:pt x="279123" y="201293"/>
                  <a:pt x="279123" y="201293"/>
                </a:cubicBezTo>
                <a:cubicBezTo>
                  <a:pt x="279123" y="201293"/>
                  <a:pt x="312664" y="-78761"/>
                  <a:pt x="459120" y="21791"/>
                </a:cubicBezTo>
                <a:cubicBezTo>
                  <a:pt x="590933" y="112279"/>
                  <a:pt x="350160" y="442981"/>
                  <a:pt x="256060" y="43364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 name="Google Shape;381;p6"/>
          <p:cNvSpPr/>
          <p:nvPr/>
        </p:nvSpPr>
        <p:spPr>
          <a:xfrm>
            <a:off x="1146520" y="3802927"/>
            <a:ext cx="219515" cy="213273"/>
          </a:xfrm>
          <a:custGeom>
            <a:rect b="b" l="l" r="r" t="t"/>
            <a:pathLst>
              <a:path extrusionOk="0" h="213273" w="219515">
                <a:moveTo>
                  <a:pt x="46901" y="211578"/>
                </a:moveTo>
                <a:cubicBezTo>
                  <a:pt x="87744" y="225459"/>
                  <a:pt x="257861" y="151748"/>
                  <a:pt x="211614" y="76786"/>
                </a:cubicBezTo>
                <a:cubicBezTo>
                  <a:pt x="182423" y="29460"/>
                  <a:pt x="81362" y="110162"/>
                  <a:pt x="81362" y="110162"/>
                </a:cubicBezTo>
                <a:cubicBezTo>
                  <a:pt x="81362" y="110162"/>
                  <a:pt x="120523" y="-13168"/>
                  <a:pt x="40640" y="1158"/>
                </a:cubicBezTo>
                <a:cubicBezTo>
                  <a:pt x="-31248" y="14048"/>
                  <a:pt x="6051" y="197697"/>
                  <a:pt x="46901" y="2115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82" name="Google Shape;382;p6"/>
          <p:cNvGrpSpPr/>
          <p:nvPr/>
        </p:nvGrpSpPr>
        <p:grpSpPr>
          <a:xfrm rot="-268774">
            <a:off x="9985870" y="3925834"/>
            <a:ext cx="1209954" cy="2688064"/>
            <a:chOff x="354570" y="3785522"/>
            <a:chExt cx="1210009" cy="2688186"/>
          </a:xfrm>
        </p:grpSpPr>
        <p:grpSp>
          <p:nvGrpSpPr>
            <p:cNvPr id="383" name="Google Shape;383;p6"/>
            <p:cNvGrpSpPr/>
            <p:nvPr/>
          </p:nvGrpSpPr>
          <p:grpSpPr>
            <a:xfrm>
              <a:off x="354570" y="3785522"/>
              <a:ext cx="1210009" cy="1031593"/>
              <a:chOff x="354570" y="3785522"/>
              <a:chExt cx="1210009" cy="1031593"/>
            </a:xfrm>
          </p:grpSpPr>
          <p:sp>
            <p:nvSpPr>
              <p:cNvPr id="384" name="Google Shape;384;p6"/>
              <p:cNvSpPr/>
              <p:nvPr/>
            </p:nvSpPr>
            <p:spPr>
              <a:xfrm>
                <a:off x="354570" y="3785522"/>
                <a:ext cx="1210009" cy="1031593"/>
              </a:xfrm>
              <a:custGeom>
                <a:rect b="b" l="l" r="r" t="t"/>
                <a:pathLst>
                  <a:path extrusionOk="0" h="1031593" w="1210009">
                    <a:moveTo>
                      <a:pt x="475736" y="1031594"/>
                    </a:moveTo>
                    <a:cubicBezTo>
                      <a:pt x="475736" y="1031594"/>
                      <a:pt x="222369" y="763141"/>
                      <a:pt x="84274" y="572730"/>
                    </a:cubicBezTo>
                    <a:cubicBezTo>
                      <a:pt x="-72861" y="356062"/>
                      <a:pt x="-8618" y="42276"/>
                      <a:pt x="263299" y="3001"/>
                    </a:cubicBezTo>
                    <a:cubicBezTo>
                      <a:pt x="574917" y="-42007"/>
                      <a:pt x="659702" y="434065"/>
                      <a:pt x="659702" y="434065"/>
                    </a:cubicBezTo>
                    <a:cubicBezTo>
                      <a:pt x="659702" y="434065"/>
                      <a:pt x="834632" y="140765"/>
                      <a:pt x="1083565" y="295991"/>
                    </a:cubicBezTo>
                    <a:cubicBezTo>
                      <a:pt x="1221715" y="382135"/>
                      <a:pt x="1257567" y="625949"/>
                      <a:pt x="1136263" y="779372"/>
                    </a:cubicBezTo>
                    <a:cubicBezTo>
                      <a:pt x="1030396" y="913268"/>
                      <a:pt x="777209" y="963103"/>
                      <a:pt x="726053" y="976482"/>
                    </a:cubicBezTo>
                    <a:cubicBezTo>
                      <a:pt x="587344" y="1012766"/>
                      <a:pt x="475736" y="1031594"/>
                      <a:pt x="475736" y="1031594"/>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85" name="Google Shape;385;p6"/>
              <p:cNvGrpSpPr/>
              <p:nvPr/>
            </p:nvGrpSpPr>
            <p:grpSpPr>
              <a:xfrm>
                <a:off x="478418" y="3898826"/>
                <a:ext cx="138937" cy="366677"/>
                <a:chOff x="478418" y="3898826"/>
                <a:chExt cx="138937" cy="366677"/>
              </a:xfrm>
            </p:grpSpPr>
            <p:sp>
              <p:nvSpPr>
                <p:cNvPr id="386" name="Google Shape;386;p6"/>
                <p:cNvSpPr/>
                <p:nvPr/>
              </p:nvSpPr>
              <p:spPr>
                <a:xfrm>
                  <a:off x="478418" y="3898826"/>
                  <a:ext cx="138937" cy="269808"/>
                </a:xfrm>
                <a:custGeom>
                  <a:rect b="b" l="l" r="r" t="t"/>
                  <a:pathLst>
                    <a:path extrusionOk="0" h="269808" w="138937">
                      <a:moveTo>
                        <a:pt x="41141" y="269149"/>
                      </a:moveTo>
                      <a:cubicBezTo>
                        <a:pt x="1294" y="279074"/>
                        <a:pt x="-7815" y="174718"/>
                        <a:pt x="6125" y="117434"/>
                      </a:cubicBezTo>
                      <a:cubicBezTo>
                        <a:pt x="20791" y="57179"/>
                        <a:pt x="73257" y="-9680"/>
                        <a:pt x="111552" y="1166"/>
                      </a:cubicBezTo>
                      <a:cubicBezTo>
                        <a:pt x="148403" y="11599"/>
                        <a:pt x="154264" y="47889"/>
                        <a:pt x="90134" y="111510"/>
                      </a:cubicBezTo>
                      <a:cubicBezTo>
                        <a:pt x="37294" y="163929"/>
                        <a:pt x="80131" y="259433"/>
                        <a:pt x="41141" y="269149"/>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7" name="Google Shape;387;p6"/>
                <p:cNvSpPr/>
                <p:nvPr/>
              </p:nvSpPr>
              <p:spPr>
                <a:xfrm>
                  <a:off x="495511" y="4206331"/>
                  <a:ext cx="59172" cy="59172"/>
                </a:xfrm>
                <a:custGeom>
                  <a:rect b="b" l="l" r="r" t="t"/>
                  <a:pathLst>
                    <a:path extrusionOk="0" h="59172" w="59172">
                      <a:moveTo>
                        <a:pt x="556" y="23905"/>
                      </a:moveTo>
                      <a:cubicBezTo>
                        <a:pt x="3694" y="7871"/>
                        <a:pt x="19235" y="-2581"/>
                        <a:pt x="35268" y="556"/>
                      </a:cubicBezTo>
                      <a:cubicBezTo>
                        <a:pt x="51300" y="3693"/>
                        <a:pt x="61754" y="19238"/>
                        <a:pt x="58616" y="35271"/>
                      </a:cubicBezTo>
                      <a:cubicBezTo>
                        <a:pt x="55479" y="51299"/>
                        <a:pt x="39938" y="61757"/>
                        <a:pt x="23905" y="58614"/>
                      </a:cubicBezTo>
                      <a:cubicBezTo>
                        <a:pt x="7872" y="55477"/>
                        <a:pt x="-2581" y="39939"/>
                        <a:pt x="556" y="23905"/>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388" name="Google Shape;388;p6"/>
            <p:cNvSpPr/>
            <p:nvPr/>
          </p:nvSpPr>
          <p:spPr>
            <a:xfrm>
              <a:off x="650178" y="4823885"/>
              <a:ext cx="634529" cy="1649823"/>
            </a:xfrm>
            <a:custGeom>
              <a:rect b="b" l="l" r="r" t="t"/>
              <a:pathLst>
                <a:path extrusionOk="0" h="1649823" w="634529">
                  <a:moveTo>
                    <a:pt x="183056" y="0"/>
                  </a:moveTo>
                  <a:cubicBezTo>
                    <a:pt x="99140" y="32353"/>
                    <a:pt x="74337" y="150902"/>
                    <a:pt x="47959" y="225317"/>
                  </a:cubicBezTo>
                  <a:cubicBezTo>
                    <a:pt x="-13782" y="399491"/>
                    <a:pt x="-50269" y="845998"/>
                    <a:pt x="160945" y="939673"/>
                  </a:cubicBezTo>
                  <a:cubicBezTo>
                    <a:pt x="375765" y="1034948"/>
                    <a:pt x="578711" y="752926"/>
                    <a:pt x="576984" y="565442"/>
                  </a:cubicBezTo>
                  <a:cubicBezTo>
                    <a:pt x="575663" y="421189"/>
                    <a:pt x="358303" y="435521"/>
                    <a:pt x="297521" y="521602"/>
                  </a:cubicBezTo>
                  <a:cubicBezTo>
                    <a:pt x="119048" y="774351"/>
                    <a:pt x="475314" y="932809"/>
                    <a:pt x="583023" y="1093654"/>
                  </a:cubicBezTo>
                  <a:cubicBezTo>
                    <a:pt x="630191" y="1164101"/>
                    <a:pt x="633906" y="1242257"/>
                    <a:pt x="634522" y="1325537"/>
                  </a:cubicBezTo>
                  <a:cubicBezTo>
                    <a:pt x="635461" y="1452442"/>
                    <a:pt x="557591" y="1664227"/>
                    <a:pt x="399229" y="1649051"/>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89" name="Google Shape;389;p6"/>
          <p:cNvGrpSpPr/>
          <p:nvPr/>
        </p:nvGrpSpPr>
        <p:grpSpPr>
          <a:xfrm rot="-172654">
            <a:off x="10725611" y="2811054"/>
            <a:ext cx="1313683" cy="2682761"/>
            <a:chOff x="10464549" y="3919228"/>
            <a:chExt cx="1313734" cy="2682866"/>
          </a:xfrm>
        </p:grpSpPr>
        <p:sp>
          <p:nvSpPr>
            <p:cNvPr id="390" name="Google Shape;390;p6"/>
            <p:cNvSpPr/>
            <p:nvPr/>
          </p:nvSpPr>
          <p:spPr>
            <a:xfrm>
              <a:off x="10887479" y="4886649"/>
              <a:ext cx="410318" cy="1715445"/>
            </a:xfrm>
            <a:custGeom>
              <a:rect b="b" l="l" r="r" t="t"/>
              <a:pathLst>
                <a:path extrusionOk="0" h="1715445" w="410318">
                  <a:moveTo>
                    <a:pt x="72176" y="1715446"/>
                  </a:moveTo>
                  <a:cubicBezTo>
                    <a:pt x="72176" y="1715446"/>
                    <a:pt x="41632" y="1676647"/>
                    <a:pt x="26774" y="1651882"/>
                  </a:cubicBezTo>
                  <a:cubicBezTo>
                    <a:pt x="-71271" y="1488497"/>
                    <a:pt x="127484" y="1514913"/>
                    <a:pt x="181776" y="1418425"/>
                  </a:cubicBezTo>
                  <a:cubicBezTo>
                    <a:pt x="234228" y="1325264"/>
                    <a:pt x="170728" y="1257141"/>
                    <a:pt x="156504" y="1157224"/>
                  </a:cubicBezTo>
                  <a:cubicBezTo>
                    <a:pt x="139994" y="1040924"/>
                    <a:pt x="408853" y="954494"/>
                    <a:pt x="410314" y="1085634"/>
                  </a:cubicBezTo>
                  <a:cubicBezTo>
                    <a:pt x="411329" y="1177404"/>
                    <a:pt x="237466" y="1244022"/>
                    <a:pt x="172506" y="949496"/>
                  </a:cubicBezTo>
                  <a:cubicBezTo>
                    <a:pt x="139740" y="801059"/>
                    <a:pt x="299189" y="462483"/>
                    <a:pt x="169267" y="355600"/>
                  </a:cubicBezTo>
                  <a:cubicBezTo>
                    <a:pt x="26774" y="238461"/>
                    <a:pt x="-21424" y="655968"/>
                    <a:pt x="99417" y="653059"/>
                  </a:cubicBezTo>
                  <a:cubicBezTo>
                    <a:pt x="253722" y="649338"/>
                    <a:pt x="233339" y="0"/>
                    <a:pt x="233339" y="0"/>
                  </a:cubicBezTo>
                </a:path>
              </a:pathLst>
            </a:custGeom>
            <a:noFill/>
            <a:ln cap="rnd" cmpd="sng" w="1970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1" name="Google Shape;391;p6"/>
            <p:cNvSpPr/>
            <p:nvPr/>
          </p:nvSpPr>
          <p:spPr>
            <a:xfrm>
              <a:off x="10464549" y="3919228"/>
              <a:ext cx="1313734" cy="980037"/>
            </a:xfrm>
            <a:custGeom>
              <a:rect b="b" l="l" r="r" t="t"/>
              <a:pathLst>
                <a:path extrusionOk="0" h="980037" w="1313734">
                  <a:moveTo>
                    <a:pt x="658301" y="980038"/>
                  </a:moveTo>
                  <a:cubicBezTo>
                    <a:pt x="658301" y="980038"/>
                    <a:pt x="360995" y="912670"/>
                    <a:pt x="121282" y="628692"/>
                  </a:cubicBezTo>
                  <a:cubicBezTo>
                    <a:pt x="-113795" y="350264"/>
                    <a:pt x="18666" y="13847"/>
                    <a:pt x="298002" y="1833"/>
                  </a:cubicBezTo>
                  <a:cubicBezTo>
                    <a:pt x="498916" y="-6809"/>
                    <a:pt x="660651" y="318964"/>
                    <a:pt x="660651" y="318964"/>
                  </a:cubicBezTo>
                  <a:cubicBezTo>
                    <a:pt x="660651" y="318964"/>
                    <a:pt x="827846" y="-72094"/>
                    <a:pt x="1123693" y="11796"/>
                  </a:cubicBezTo>
                  <a:cubicBezTo>
                    <a:pt x="1401442" y="90568"/>
                    <a:pt x="1329941" y="442536"/>
                    <a:pt x="1192019" y="628286"/>
                  </a:cubicBezTo>
                  <a:cubicBezTo>
                    <a:pt x="968816" y="928876"/>
                    <a:pt x="658301" y="980038"/>
                    <a:pt x="658301" y="980038"/>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92" name="Google Shape;392;p6"/>
            <p:cNvGrpSpPr/>
            <p:nvPr/>
          </p:nvGrpSpPr>
          <p:grpSpPr>
            <a:xfrm>
              <a:off x="10601722" y="4029051"/>
              <a:ext cx="118352" cy="383030"/>
              <a:chOff x="10601722" y="4029051"/>
              <a:chExt cx="118352" cy="383030"/>
            </a:xfrm>
          </p:grpSpPr>
          <p:sp>
            <p:nvSpPr>
              <p:cNvPr id="393" name="Google Shape;393;p6"/>
              <p:cNvSpPr/>
              <p:nvPr/>
            </p:nvSpPr>
            <p:spPr>
              <a:xfrm>
                <a:off x="10601722" y="4029051"/>
                <a:ext cx="118352" cy="287012"/>
              </a:xfrm>
              <a:custGeom>
                <a:rect b="b" l="l" r="r" t="t"/>
                <a:pathLst>
                  <a:path extrusionOk="0" h="287012" w="118352">
                    <a:moveTo>
                      <a:pt x="65579" y="284961"/>
                    </a:moveTo>
                    <a:cubicBezTo>
                      <a:pt x="27288" y="302881"/>
                      <a:pt x="-2557" y="199179"/>
                      <a:pt x="173" y="138511"/>
                    </a:cubicBezTo>
                    <a:cubicBezTo>
                      <a:pt x="3095" y="74693"/>
                      <a:pt x="42909" y="-3278"/>
                      <a:pt x="83740" y="106"/>
                    </a:cubicBezTo>
                    <a:cubicBezTo>
                      <a:pt x="123046" y="3364"/>
                      <a:pt x="136191" y="38899"/>
                      <a:pt x="83930" y="115905"/>
                    </a:cubicBezTo>
                    <a:cubicBezTo>
                      <a:pt x="40877" y="179354"/>
                      <a:pt x="103107" y="267429"/>
                      <a:pt x="65579" y="284961"/>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4" name="Google Shape;394;p6"/>
              <p:cNvSpPr/>
              <p:nvPr/>
            </p:nvSpPr>
            <p:spPr>
              <a:xfrm>
                <a:off x="10655871" y="4351134"/>
                <a:ext cx="60959" cy="60947"/>
              </a:xfrm>
              <a:custGeom>
                <a:rect b="b" l="l" r="r" t="t"/>
                <a:pathLst>
                  <a:path extrusionOk="0" h="60947" w="60959">
                    <a:moveTo>
                      <a:pt x="0" y="30474"/>
                    </a:moveTo>
                    <a:cubicBezTo>
                      <a:pt x="0" y="13646"/>
                      <a:pt x="13653" y="0"/>
                      <a:pt x="30480" y="0"/>
                    </a:cubicBezTo>
                    <a:cubicBezTo>
                      <a:pt x="47308" y="0"/>
                      <a:pt x="60960" y="13646"/>
                      <a:pt x="60960" y="30474"/>
                    </a:cubicBezTo>
                    <a:cubicBezTo>
                      <a:pt x="60960" y="47301"/>
                      <a:pt x="47308" y="60947"/>
                      <a:pt x="30480" y="60947"/>
                    </a:cubicBezTo>
                    <a:cubicBezTo>
                      <a:pt x="13653" y="60947"/>
                      <a:pt x="0" y="47301"/>
                      <a:pt x="0" y="30474"/>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oxes">
  <p:cSld name="CUSTOM_1">
    <p:spTree>
      <p:nvGrpSpPr>
        <p:cNvPr id="395" name="Shape 395"/>
        <p:cNvGrpSpPr/>
        <p:nvPr/>
      </p:nvGrpSpPr>
      <p:grpSpPr>
        <a:xfrm>
          <a:off x="0" y="0"/>
          <a:ext cx="0" cy="0"/>
          <a:chOff x="0" y="0"/>
          <a:chExt cx="0" cy="0"/>
        </a:xfrm>
      </p:grpSpPr>
      <p:grpSp>
        <p:nvGrpSpPr>
          <p:cNvPr id="396" name="Google Shape;396;p7"/>
          <p:cNvGrpSpPr/>
          <p:nvPr/>
        </p:nvGrpSpPr>
        <p:grpSpPr>
          <a:xfrm>
            <a:off x="1155721" y="3501854"/>
            <a:ext cx="1405999" cy="2871355"/>
            <a:chOff x="8016171" y="3279029"/>
            <a:chExt cx="1405999" cy="2871355"/>
          </a:xfrm>
        </p:grpSpPr>
        <p:grpSp>
          <p:nvGrpSpPr>
            <p:cNvPr id="397" name="Google Shape;397;p7"/>
            <p:cNvGrpSpPr/>
            <p:nvPr/>
          </p:nvGrpSpPr>
          <p:grpSpPr>
            <a:xfrm>
              <a:off x="8016171" y="3279029"/>
              <a:ext cx="1405999" cy="2871355"/>
              <a:chOff x="8016171" y="3279029"/>
              <a:chExt cx="1405999" cy="2871355"/>
            </a:xfrm>
          </p:grpSpPr>
          <p:sp>
            <p:nvSpPr>
              <p:cNvPr id="398" name="Google Shape;398;p7"/>
              <p:cNvSpPr/>
              <p:nvPr/>
            </p:nvSpPr>
            <p:spPr>
              <a:xfrm>
                <a:off x="8468782" y="4314448"/>
                <a:ext cx="439130" cy="1835936"/>
              </a:xfrm>
              <a:custGeom>
                <a:rect b="b" l="l" r="r" t="t"/>
                <a:pathLst>
                  <a:path extrusionOk="0" h="1835936" w="439130">
                    <a:moveTo>
                      <a:pt x="77239" y="1835936"/>
                    </a:moveTo>
                    <a:cubicBezTo>
                      <a:pt x="77239" y="1835936"/>
                      <a:pt x="44550" y="1794413"/>
                      <a:pt x="28647" y="1767908"/>
                    </a:cubicBezTo>
                    <a:cubicBezTo>
                      <a:pt x="-76282" y="1592980"/>
                      <a:pt x="136500" y="1621251"/>
                      <a:pt x="194538" y="1518020"/>
                    </a:cubicBezTo>
                    <a:cubicBezTo>
                      <a:pt x="250673" y="1418323"/>
                      <a:pt x="182781" y="1345402"/>
                      <a:pt x="167558" y="1238501"/>
                    </a:cubicBezTo>
                    <a:cubicBezTo>
                      <a:pt x="149820" y="1113999"/>
                      <a:pt x="437562" y="1021505"/>
                      <a:pt x="439125" y="1161910"/>
                    </a:cubicBezTo>
                    <a:cubicBezTo>
                      <a:pt x="440213" y="1260112"/>
                      <a:pt x="254139" y="1331402"/>
                      <a:pt x="184616" y="1016204"/>
                    </a:cubicBezTo>
                    <a:cubicBezTo>
                      <a:pt x="149548" y="857314"/>
                      <a:pt x="320196" y="494952"/>
                      <a:pt x="181150" y="380575"/>
                    </a:cubicBezTo>
                    <a:cubicBezTo>
                      <a:pt x="28716" y="255190"/>
                      <a:pt x="-22934" y="702026"/>
                      <a:pt x="106394" y="698900"/>
                    </a:cubicBezTo>
                    <a:cubicBezTo>
                      <a:pt x="271536" y="694890"/>
                      <a:pt x="249721" y="0"/>
                      <a:pt x="249721"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9" name="Google Shape;399;p7"/>
              <p:cNvSpPr/>
              <p:nvPr/>
            </p:nvSpPr>
            <p:spPr>
              <a:xfrm>
                <a:off x="8016171" y="3279029"/>
                <a:ext cx="1405999" cy="1048875"/>
              </a:xfrm>
              <a:custGeom>
                <a:rect b="b" l="l" r="r" t="t"/>
                <a:pathLst>
                  <a:path extrusionOk="0" h="1048875" w="1405999">
                    <a:moveTo>
                      <a:pt x="704506" y="1048876"/>
                    </a:moveTo>
                    <a:cubicBezTo>
                      <a:pt x="704506" y="1048876"/>
                      <a:pt x="386319" y="976770"/>
                      <a:pt x="129770" y="672854"/>
                    </a:cubicBezTo>
                    <a:cubicBezTo>
                      <a:pt x="-121749" y="374850"/>
                      <a:pt x="19947" y="14798"/>
                      <a:pt x="318902" y="1954"/>
                    </a:cubicBezTo>
                    <a:cubicBezTo>
                      <a:pt x="533927" y="-7289"/>
                      <a:pt x="707021" y="341345"/>
                      <a:pt x="707021" y="341345"/>
                    </a:cubicBezTo>
                    <a:cubicBezTo>
                      <a:pt x="707021" y="341345"/>
                      <a:pt x="886028" y="-77152"/>
                      <a:pt x="1202585" y="12623"/>
                    </a:cubicBezTo>
                    <a:cubicBezTo>
                      <a:pt x="1499909" y="96894"/>
                      <a:pt x="1423318" y="473595"/>
                      <a:pt x="1275709" y="672378"/>
                    </a:cubicBezTo>
                    <a:cubicBezTo>
                      <a:pt x="1036898" y="994168"/>
                      <a:pt x="704506" y="1048876"/>
                      <a:pt x="704506" y="1048876"/>
                    </a:cubicBezTo>
                    <a:close/>
                  </a:path>
                </a:pathLst>
              </a:custGeom>
              <a:solidFill>
                <a:schemeClr val="accent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400" name="Google Shape;400;p7"/>
              <p:cNvGrpSpPr/>
              <p:nvPr/>
            </p:nvGrpSpPr>
            <p:grpSpPr>
              <a:xfrm>
                <a:off x="8162949" y="3396605"/>
                <a:ext cx="126688" cy="409911"/>
                <a:chOff x="8162949" y="3396605"/>
                <a:chExt cx="126688" cy="409911"/>
              </a:xfrm>
            </p:grpSpPr>
            <p:sp>
              <p:nvSpPr>
                <p:cNvPr id="401" name="Google Shape;401;p7"/>
                <p:cNvSpPr/>
                <p:nvPr/>
              </p:nvSpPr>
              <p:spPr>
                <a:xfrm>
                  <a:off x="8162949" y="3396605"/>
                  <a:ext cx="126688" cy="307173"/>
                </a:xfrm>
                <a:custGeom>
                  <a:rect b="b" l="l" r="r" t="t"/>
                  <a:pathLst>
                    <a:path extrusionOk="0" h="307173" w="126688">
                      <a:moveTo>
                        <a:pt x="70184" y="304981"/>
                      </a:moveTo>
                      <a:cubicBezTo>
                        <a:pt x="29204" y="324145"/>
                        <a:pt x="-2737" y="213167"/>
                        <a:pt x="186" y="148265"/>
                      </a:cubicBezTo>
                      <a:cubicBezTo>
                        <a:pt x="3312" y="79966"/>
                        <a:pt x="45923" y="-3489"/>
                        <a:pt x="89620" y="113"/>
                      </a:cubicBezTo>
                      <a:cubicBezTo>
                        <a:pt x="131756" y="3579"/>
                        <a:pt x="145755" y="41636"/>
                        <a:pt x="89824" y="124071"/>
                      </a:cubicBezTo>
                      <a:cubicBezTo>
                        <a:pt x="43747" y="191963"/>
                        <a:pt x="110348" y="286224"/>
                        <a:pt x="70184" y="304981"/>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2" name="Google Shape;402;p7"/>
                <p:cNvSpPr/>
                <p:nvPr/>
              </p:nvSpPr>
              <p:spPr>
                <a:xfrm>
                  <a:off x="8220901" y="3741275"/>
                  <a:ext cx="65241" cy="65241"/>
                </a:xfrm>
                <a:custGeom>
                  <a:rect b="b" l="l" r="r" t="t"/>
                  <a:pathLst>
                    <a:path extrusionOk="0" h="65241" w="65241">
                      <a:moveTo>
                        <a:pt x="0" y="32621"/>
                      </a:moveTo>
                      <a:cubicBezTo>
                        <a:pt x="0" y="14611"/>
                        <a:pt x="14611" y="0"/>
                        <a:pt x="32620" y="0"/>
                      </a:cubicBezTo>
                      <a:cubicBezTo>
                        <a:pt x="50630" y="0"/>
                        <a:pt x="65241" y="14611"/>
                        <a:pt x="65241" y="32621"/>
                      </a:cubicBezTo>
                      <a:cubicBezTo>
                        <a:pt x="65241" y="50630"/>
                        <a:pt x="50630" y="65241"/>
                        <a:pt x="32620" y="65241"/>
                      </a:cubicBezTo>
                      <a:cubicBezTo>
                        <a:pt x="14611" y="65241"/>
                        <a:pt x="0" y="50630"/>
                        <a:pt x="0" y="32621"/>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403" name="Google Shape;403;p7"/>
            <p:cNvSpPr/>
            <p:nvPr/>
          </p:nvSpPr>
          <p:spPr>
            <a:xfrm>
              <a:off x="8573205" y="5590687"/>
              <a:ext cx="166229" cy="236255"/>
            </a:xfrm>
            <a:custGeom>
              <a:rect b="b" l="l" r="r" t="t"/>
              <a:pathLst>
                <a:path extrusionOk="0" h="236255" w="166229">
                  <a:moveTo>
                    <a:pt x="83115" y="48"/>
                  </a:moveTo>
                  <a:cubicBezTo>
                    <a:pt x="129056" y="1882"/>
                    <a:pt x="166230" y="56250"/>
                    <a:pt x="166230" y="121424"/>
                  </a:cubicBezTo>
                  <a:cubicBezTo>
                    <a:pt x="166230" y="186665"/>
                    <a:pt x="129056" y="238043"/>
                    <a:pt x="83115" y="236208"/>
                  </a:cubicBezTo>
                  <a:cubicBezTo>
                    <a:pt x="37242" y="234373"/>
                    <a:pt x="0" y="180005"/>
                    <a:pt x="0" y="114832"/>
                  </a:cubicBezTo>
                  <a:cubicBezTo>
                    <a:pt x="0" y="49658"/>
                    <a:pt x="37242" y="-1787"/>
                    <a:pt x="83115" y="48"/>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04" name="Google Shape;404;p7"/>
          <p:cNvSpPr txBox="1"/>
          <p:nvPr>
            <p:ph type="title"/>
          </p:nvPr>
        </p:nvSpPr>
        <p:spPr>
          <a:xfrm>
            <a:off x="232725" y="499500"/>
            <a:ext cx="3184500" cy="3871800"/>
          </a:xfrm>
          <a:prstGeom prst="rect">
            <a:avLst/>
          </a:prstGeom>
        </p:spPr>
        <p:txBody>
          <a:bodyPr anchorCtr="0" anchor="ctr" bIns="121900" lIns="121900" spcFirstLastPara="1" rIns="121900" wrap="square" tIns="121900">
            <a:normAutofit/>
          </a:bodyPr>
          <a:lstStyle>
            <a:lvl1pPr lvl="0" rtl="0">
              <a:spcBef>
                <a:spcPts val="0"/>
              </a:spcBef>
              <a:spcAft>
                <a:spcPts val="0"/>
              </a:spcAft>
              <a:buSzPts val="4500"/>
              <a:buNone/>
              <a:defRPr sz="5400"/>
            </a:lvl1pPr>
            <a:lvl2pPr lvl="1" rtl="0">
              <a:spcBef>
                <a:spcPts val="0"/>
              </a:spcBef>
              <a:spcAft>
                <a:spcPts val="0"/>
              </a:spcAft>
              <a:buSzPts val="4500"/>
              <a:buNone/>
              <a:defRPr/>
            </a:lvl2pPr>
            <a:lvl3pPr lvl="2" rtl="0">
              <a:spcBef>
                <a:spcPts val="0"/>
              </a:spcBef>
              <a:spcAft>
                <a:spcPts val="0"/>
              </a:spcAft>
              <a:buSzPts val="4500"/>
              <a:buNone/>
              <a:defRPr/>
            </a:lvl3pPr>
            <a:lvl4pPr lvl="3" rtl="0">
              <a:spcBef>
                <a:spcPts val="0"/>
              </a:spcBef>
              <a:spcAft>
                <a:spcPts val="0"/>
              </a:spcAft>
              <a:buSzPts val="4500"/>
              <a:buNone/>
              <a:defRPr/>
            </a:lvl4pPr>
            <a:lvl5pPr lvl="4" rtl="0">
              <a:spcBef>
                <a:spcPts val="0"/>
              </a:spcBef>
              <a:spcAft>
                <a:spcPts val="0"/>
              </a:spcAft>
              <a:buSzPts val="4500"/>
              <a:buNone/>
              <a:defRPr/>
            </a:lvl5pPr>
            <a:lvl6pPr lvl="5" rtl="0">
              <a:spcBef>
                <a:spcPts val="0"/>
              </a:spcBef>
              <a:spcAft>
                <a:spcPts val="0"/>
              </a:spcAft>
              <a:buSzPts val="4500"/>
              <a:buNone/>
              <a:defRPr/>
            </a:lvl6pPr>
            <a:lvl7pPr lvl="6" rtl="0">
              <a:spcBef>
                <a:spcPts val="0"/>
              </a:spcBef>
              <a:spcAft>
                <a:spcPts val="0"/>
              </a:spcAft>
              <a:buSzPts val="4500"/>
              <a:buNone/>
              <a:defRPr/>
            </a:lvl7pPr>
            <a:lvl8pPr lvl="7" rtl="0">
              <a:spcBef>
                <a:spcPts val="0"/>
              </a:spcBef>
              <a:spcAft>
                <a:spcPts val="0"/>
              </a:spcAft>
              <a:buSzPts val="4500"/>
              <a:buNone/>
              <a:defRPr/>
            </a:lvl8pPr>
            <a:lvl9pPr lvl="8" rtl="0">
              <a:spcBef>
                <a:spcPts val="0"/>
              </a:spcBef>
              <a:spcAft>
                <a:spcPts val="0"/>
              </a:spcAft>
              <a:buSzPts val="4500"/>
              <a:buNone/>
              <a:defRPr/>
            </a:lvl9pPr>
          </a:lstStyle>
          <a:p/>
        </p:txBody>
      </p:sp>
      <p:sp>
        <p:nvSpPr>
          <p:cNvPr id="405" name="Google Shape;405;p7"/>
          <p:cNvSpPr txBox="1"/>
          <p:nvPr>
            <p:ph idx="1" type="subTitle"/>
          </p:nvPr>
        </p:nvSpPr>
        <p:spPr>
          <a:xfrm>
            <a:off x="4169850" y="1189100"/>
            <a:ext cx="3608400" cy="7170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sz="32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06" name="Google Shape;406;p7"/>
          <p:cNvSpPr txBox="1"/>
          <p:nvPr>
            <p:ph idx="2" type="body"/>
          </p:nvPr>
        </p:nvSpPr>
        <p:spPr>
          <a:xfrm>
            <a:off x="4169883" y="1905956"/>
            <a:ext cx="3608400" cy="12978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407" name="Google Shape;407;p7"/>
          <p:cNvSpPr txBox="1"/>
          <p:nvPr>
            <p:ph idx="3" type="subTitle"/>
          </p:nvPr>
        </p:nvSpPr>
        <p:spPr>
          <a:xfrm>
            <a:off x="8046056" y="1189100"/>
            <a:ext cx="3608400" cy="7170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sz="32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08" name="Google Shape;408;p7"/>
          <p:cNvSpPr txBox="1"/>
          <p:nvPr>
            <p:ph idx="4" type="body"/>
          </p:nvPr>
        </p:nvSpPr>
        <p:spPr>
          <a:xfrm>
            <a:off x="8046095" y="1905956"/>
            <a:ext cx="3608400" cy="12978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409" name="Google Shape;409;p7"/>
          <p:cNvSpPr txBox="1"/>
          <p:nvPr>
            <p:ph idx="5" type="subTitle"/>
          </p:nvPr>
        </p:nvSpPr>
        <p:spPr>
          <a:xfrm>
            <a:off x="4169775" y="3654250"/>
            <a:ext cx="3608400" cy="7170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sz="32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10" name="Google Shape;410;p7"/>
          <p:cNvSpPr txBox="1"/>
          <p:nvPr>
            <p:ph idx="6" type="body"/>
          </p:nvPr>
        </p:nvSpPr>
        <p:spPr>
          <a:xfrm>
            <a:off x="4169820" y="4371106"/>
            <a:ext cx="3608400" cy="12978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411" name="Google Shape;411;p7"/>
          <p:cNvSpPr txBox="1"/>
          <p:nvPr>
            <p:ph idx="7" type="body"/>
          </p:nvPr>
        </p:nvSpPr>
        <p:spPr>
          <a:xfrm>
            <a:off x="8046032" y="4371106"/>
            <a:ext cx="3608400" cy="1297800"/>
          </a:xfrm>
          <a:prstGeom prst="rect">
            <a:avLst/>
          </a:prstGeom>
        </p:spPr>
        <p:txBody>
          <a:bodyPr anchorCtr="0" anchor="t" bIns="121900" lIns="121900" spcFirstLastPara="1" rIns="121900" wrap="square" tIns="121900">
            <a:norm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
        <p:nvSpPr>
          <p:cNvPr id="412" name="Google Shape;412;p7"/>
          <p:cNvSpPr txBox="1"/>
          <p:nvPr>
            <p:ph idx="8" type="subTitle"/>
          </p:nvPr>
        </p:nvSpPr>
        <p:spPr>
          <a:xfrm>
            <a:off x="8045994" y="3654250"/>
            <a:ext cx="3608400" cy="717000"/>
          </a:xfrm>
          <a:prstGeom prst="rect">
            <a:avLst/>
          </a:prstGeom>
        </p:spPr>
        <p:txBody>
          <a:bodyPr anchorCtr="0" anchor="t" bIns="121900" lIns="121900" spcFirstLastPara="1" rIns="121900" wrap="square" tIns="121900">
            <a:normAutofit/>
          </a:bodyPr>
          <a:lstStyle>
            <a:lvl1pPr lvl="0" rtl="0">
              <a:lnSpc>
                <a:spcPct val="80000"/>
              </a:lnSpc>
              <a:spcBef>
                <a:spcPts val="0"/>
              </a:spcBef>
              <a:spcAft>
                <a:spcPts val="0"/>
              </a:spcAft>
              <a:buSzPts val="2800"/>
              <a:buNone/>
              <a:defRPr b="1" sz="32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13" name="Google Shape;413;p7"/>
          <p:cNvSpPr/>
          <p:nvPr/>
        </p:nvSpPr>
        <p:spPr>
          <a:xfrm>
            <a:off x="786912" y="6525606"/>
            <a:ext cx="338560" cy="261052"/>
          </a:xfrm>
          <a:custGeom>
            <a:rect b="b" l="l" r="r" t="t"/>
            <a:pathLst>
              <a:path extrusionOk="0" h="368978" w="478530">
                <a:moveTo>
                  <a:pt x="240062" y="1286"/>
                </a:moveTo>
                <a:cubicBezTo>
                  <a:pt x="493966" y="26546"/>
                  <a:pt x="504431" y="243081"/>
                  <a:pt x="455301" y="318392"/>
                </a:cubicBezTo>
                <a:cubicBezTo>
                  <a:pt x="406165" y="393766"/>
                  <a:pt x="77603" y="383226"/>
                  <a:pt x="19450" y="298008"/>
                </a:cubicBezTo>
                <a:cubicBezTo>
                  <a:pt x="-38703" y="212791"/>
                  <a:pt x="33179" y="-19295"/>
                  <a:pt x="240062" y="1286"/>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4" name="Google Shape;414;p7"/>
          <p:cNvSpPr/>
          <p:nvPr/>
        </p:nvSpPr>
        <p:spPr>
          <a:xfrm>
            <a:off x="1245415" y="6493449"/>
            <a:ext cx="338605" cy="259245"/>
          </a:xfrm>
          <a:custGeom>
            <a:rect b="b" l="l" r="r" t="t"/>
            <a:pathLst>
              <a:path extrusionOk="0" h="366424" w="478594">
                <a:moveTo>
                  <a:pt x="220080" y="13"/>
                </a:moveTo>
                <a:cubicBezTo>
                  <a:pt x="475223" y="2521"/>
                  <a:pt x="504960" y="217227"/>
                  <a:pt x="462745" y="296666"/>
                </a:cubicBezTo>
                <a:cubicBezTo>
                  <a:pt x="420530" y="376105"/>
                  <a:pt x="92337" y="394900"/>
                  <a:pt x="26817" y="315208"/>
                </a:cubicBezTo>
                <a:cubicBezTo>
                  <a:pt x="-38708" y="235515"/>
                  <a:pt x="12181" y="-2032"/>
                  <a:pt x="220080" y="13"/>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415" name="Google Shape;415;p7"/>
          <p:cNvGrpSpPr/>
          <p:nvPr/>
        </p:nvGrpSpPr>
        <p:grpSpPr>
          <a:xfrm>
            <a:off x="535998" y="5609179"/>
            <a:ext cx="1166760" cy="1037731"/>
            <a:chOff x="937015" y="4907495"/>
            <a:chExt cx="1646803" cy="1464894"/>
          </a:xfrm>
        </p:grpSpPr>
        <p:sp>
          <p:nvSpPr>
            <p:cNvPr id="416" name="Google Shape;416;p7"/>
            <p:cNvSpPr/>
            <p:nvPr/>
          </p:nvSpPr>
          <p:spPr>
            <a:xfrm>
              <a:off x="937015" y="4907495"/>
              <a:ext cx="1646803" cy="1464894"/>
            </a:xfrm>
            <a:custGeom>
              <a:rect b="b" l="l" r="r" t="t"/>
              <a:pathLst>
                <a:path extrusionOk="0" h="1464894" w="1646803">
                  <a:moveTo>
                    <a:pt x="173790" y="41135"/>
                  </a:moveTo>
                  <a:cubicBezTo>
                    <a:pt x="173790" y="41135"/>
                    <a:pt x="-47297" y="1242562"/>
                    <a:pt x="9256" y="1331684"/>
                  </a:cubicBezTo>
                  <a:cubicBezTo>
                    <a:pt x="45679" y="1389075"/>
                    <a:pt x="443970" y="1456855"/>
                    <a:pt x="851100" y="1464475"/>
                  </a:cubicBezTo>
                  <a:cubicBezTo>
                    <a:pt x="1263819" y="1472222"/>
                    <a:pt x="1618593" y="1371105"/>
                    <a:pt x="1646013" y="1278554"/>
                  </a:cubicBezTo>
                  <a:cubicBezTo>
                    <a:pt x="1662821" y="1221816"/>
                    <a:pt x="1406071" y="0"/>
                    <a:pt x="1406071" y="0"/>
                  </a:cubicBezTo>
                  <a:lnTo>
                    <a:pt x="173790" y="41135"/>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7" name="Google Shape;417;p7"/>
            <p:cNvSpPr/>
            <p:nvPr/>
          </p:nvSpPr>
          <p:spPr>
            <a:xfrm>
              <a:off x="954150" y="6137693"/>
              <a:ext cx="1605902" cy="114707"/>
            </a:xfrm>
            <a:custGeom>
              <a:rect b="b" l="l" r="r" t="t"/>
              <a:pathLst>
                <a:path extrusionOk="0" h="114707" w="1605902">
                  <a:moveTo>
                    <a:pt x="0" y="17317"/>
                  </a:moveTo>
                  <a:cubicBezTo>
                    <a:pt x="0" y="17317"/>
                    <a:pt x="389223" y="118897"/>
                    <a:pt x="790696" y="114573"/>
                  </a:cubicBezTo>
                  <a:cubicBezTo>
                    <a:pt x="1192168" y="110242"/>
                    <a:pt x="1605902" y="0"/>
                    <a:pt x="1605902"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18" name="Google Shape;418;p7"/>
            <p:cNvSpPr/>
            <p:nvPr/>
          </p:nvSpPr>
          <p:spPr>
            <a:xfrm>
              <a:off x="957154" y="6001835"/>
              <a:ext cx="1590776" cy="128307"/>
            </a:xfrm>
            <a:custGeom>
              <a:rect b="b" l="l" r="r" t="t"/>
              <a:pathLst>
                <a:path extrusionOk="0" h="128307" w="1590776">
                  <a:moveTo>
                    <a:pt x="0" y="56471"/>
                  </a:moveTo>
                  <a:cubicBezTo>
                    <a:pt x="0" y="56471"/>
                    <a:pt x="404838" y="137179"/>
                    <a:pt x="790969" y="127502"/>
                  </a:cubicBezTo>
                  <a:cubicBezTo>
                    <a:pt x="1177100" y="117824"/>
                    <a:pt x="1590777" y="0"/>
                    <a:pt x="1590777"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19" name="Google Shape;419;p7"/>
          <p:cNvSpPr/>
          <p:nvPr/>
        </p:nvSpPr>
        <p:spPr>
          <a:xfrm>
            <a:off x="446994" y="5610169"/>
            <a:ext cx="1301637" cy="1013542"/>
          </a:xfrm>
          <a:custGeom>
            <a:rect b="b" l="l" r="r" t="t"/>
            <a:pathLst>
              <a:path extrusionOk="0" h="1432568" w="1839770">
                <a:moveTo>
                  <a:pt x="108722" y="42881"/>
                </a:moveTo>
                <a:cubicBezTo>
                  <a:pt x="-14221" y="324967"/>
                  <a:pt x="234731" y="311130"/>
                  <a:pt x="195291" y="225837"/>
                </a:cubicBezTo>
                <a:cubicBezTo>
                  <a:pt x="143431" y="113690"/>
                  <a:pt x="-87138" y="367848"/>
                  <a:pt x="35449" y="554373"/>
                </a:cubicBezTo>
                <a:cubicBezTo>
                  <a:pt x="140465" y="714152"/>
                  <a:pt x="211509" y="648106"/>
                  <a:pt x="166786" y="613187"/>
                </a:cubicBezTo>
                <a:cubicBezTo>
                  <a:pt x="115954" y="573493"/>
                  <a:pt x="13675" y="836485"/>
                  <a:pt x="116532" y="925398"/>
                </a:cubicBezTo>
                <a:cubicBezTo>
                  <a:pt x="254670" y="1044809"/>
                  <a:pt x="360417" y="935221"/>
                  <a:pt x="304460" y="919200"/>
                </a:cubicBezTo>
                <a:cubicBezTo>
                  <a:pt x="264639" y="907795"/>
                  <a:pt x="182020" y="1117479"/>
                  <a:pt x="336090" y="1202162"/>
                </a:cubicBezTo>
                <a:cubicBezTo>
                  <a:pt x="581263" y="1336928"/>
                  <a:pt x="633930" y="1121098"/>
                  <a:pt x="570608" y="1143660"/>
                </a:cubicBezTo>
                <a:cubicBezTo>
                  <a:pt x="501412" y="1168317"/>
                  <a:pt x="638521" y="1428425"/>
                  <a:pt x="834476" y="1432483"/>
                </a:cubicBezTo>
                <a:cubicBezTo>
                  <a:pt x="1052522" y="1436998"/>
                  <a:pt x="1141263" y="1259833"/>
                  <a:pt x="1144413" y="1220247"/>
                </a:cubicBezTo>
                <a:cubicBezTo>
                  <a:pt x="1148522" y="1168717"/>
                  <a:pt x="1088235" y="1151134"/>
                  <a:pt x="1084774" y="1209503"/>
                </a:cubicBezTo>
                <a:cubicBezTo>
                  <a:pt x="1079230" y="1303070"/>
                  <a:pt x="1200229" y="1398060"/>
                  <a:pt x="1380754" y="1313211"/>
                </a:cubicBezTo>
                <a:cubicBezTo>
                  <a:pt x="1568606" y="1224921"/>
                  <a:pt x="1554972" y="929995"/>
                  <a:pt x="1489447" y="970229"/>
                </a:cubicBezTo>
                <a:cubicBezTo>
                  <a:pt x="1441244" y="999826"/>
                  <a:pt x="1663278" y="1161414"/>
                  <a:pt x="1779781" y="978268"/>
                </a:cubicBezTo>
                <a:cubicBezTo>
                  <a:pt x="1908597" y="775773"/>
                  <a:pt x="1663316" y="690689"/>
                  <a:pt x="1665449" y="722020"/>
                </a:cubicBezTo>
                <a:cubicBezTo>
                  <a:pt x="1667748" y="755783"/>
                  <a:pt x="1755378" y="694035"/>
                  <a:pt x="1801460" y="596588"/>
                </a:cubicBezTo>
                <a:cubicBezTo>
                  <a:pt x="1922764" y="340061"/>
                  <a:pt x="1724886" y="201580"/>
                  <a:pt x="1638424" y="177736"/>
                </a:cubicBezTo>
                <a:cubicBezTo>
                  <a:pt x="1548705" y="152990"/>
                  <a:pt x="1571171" y="262883"/>
                  <a:pt x="1632493" y="217423"/>
                </a:cubicBezTo>
                <a:cubicBezTo>
                  <a:pt x="1720104" y="152475"/>
                  <a:pt x="1664910" y="-5462"/>
                  <a:pt x="1558541" y="146"/>
                </a:cubicBezTo>
                <a:lnTo>
                  <a:pt x="108722" y="42881"/>
                </a:ln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420" name="Google Shape;420;p7"/>
          <p:cNvGrpSpPr/>
          <p:nvPr/>
        </p:nvGrpSpPr>
        <p:grpSpPr>
          <a:xfrm>
            <a:off x="471294" y="4593979"/>
            <a:ext cx="1391925" cy="1251957"/>
            <a:chOff x="845690" y="3474406"/>
            <a:chExt cx="1964609" cy="1767302"/>
          </a:xfrm>
        </p:grpSpPr>
        <p:sp>
          <p:nvSpPr>
            <p:cNvPr id="421" name="Google Shape;421;p7"/>
            <p:cNvSpPr/>
            <p:nvPr/>
          </p:nvSpPr>
          <p:spPr>
            <a:xfrm>
              <a:off x="845690" y="3474406"/>
              <a:ext cx="1959555" cy="1762299"/>
            </a:xfrm>
            <a:custGeom>
              <a:rect b="b" l="l" r="r" t="t"/>
              <a:pathLst>
                <a:path extrusionOk="0" h="1762299" w="1959555">
                  <a:moveTo>
                    <a:pt x="12505" y="1762299"/>
                  </a:moveTo>
                  <a:cubicBezTo>
                    <a:pt x="12505" y="1762299"/>
                    <a:pt x="-84643" y="876982"/>
                    <a:pt x="262607" y="563337"/>
                  </a:cubicBezTo>
                  <a:cubicBezTo>
                    <a:pt x="422404" y="419001"/>
                    <a:pt x="638057" y="250358"/>
                    <a:pt x="863209" y="227549"/>
                  </a:cubicBezTo>
                  <a:cubicBezTo>
                    <a:pt x="1127312" y="200790"/>
                    <a:pt x="1286588" y="274761"/>
                    <a:pt x="1519487" y="285683"/>
                  </a:cubicBezTo>
                  <a:cubicBezTo>
                    <a:pt x="1804780" y="299063"/>
                    <a:pt x="1774008" y="122152"/>
                    <a:pt x="1774008" y="122152"/>
                  </a:cubicBezTo>
                  <a:cubicBezTo>
                    <a:pt x="1774008" y="122152"/>
                    <a:pt x="1708787" y="89588"/>
                    <a:pt x="1721113" y="42306"/>
                  </a:cubicBezTo>
                  <a:cubicBezTo>
                    <a:pt x="1734956" y="-10779"/>
                    <a:pt x="1864127" y="-64888"/>
                    <a:pt x="1944753" y="222031"/>
                  </a:cubicBezTo>
                  <a:cubicBezTo>
                    <a:pt x="1974046" y="326279"/>
                    <a:pt x="1956336" y="542356"/>
                    <a:pt x="1922363" y="612619"/>
                  </a:cubicBezTo>
                  <a:cubicBezTo>
                    <a:pt x="1814781" y="835110"/>
                    <a:pt x="1527793" y="920601"/>
                    <a:pt x="1527793" y="920601"/>
                  </a:cubicBezTo>
                  <a:cubicBezTo>
                    <a:pt x="1527793" y="920601"/>
                    <a:pt x="1664185" y="1072791"/>
                    <a:pt x="1729882" y="1313240"/>
                  </a:cubicBezTo>
                  <a:cubicBezTo>
                    <a:pt x="1775157" y="1478969"/>
                    <a:pt x="1761035" y="1727381"/>
                    <a:pt x="1761035" y="1727381"/>
                  </a:cubicBezTo>
                  <a:cubicBezTo>
                    <a:pt x="1761035" y="1727381"/>
                    <a:pt x="1563645" y="1428880"/>
                    <a:pt x="762618" y="1441904"/>
                  </a:cubicBezTo>
                  <a:cubicBezTo>
                    <a:pt x="348681" y="1448635"/>
                    <a:pt x="12505" y="1762299"/>
                    <a:pt x="12505" y="176229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2" name="Google Shape;422;p7"/>
            <p:cNvSpPr/>
            <p:nvPr/>
          </p:nvSpPr>
          <p:spPr>
            <a:xfrm>
              <a:off x="1164012" y="3879578"/>
              <a:ext cx="312767" cy="267288"/>
            </a:xfrm>
            <a:custGeom>
              <a:rect b="b" l="l" r="r" t="t"/>
              <a:pathLst>
                <a:path extrusionOk="0" h="267288" w="312767">
                  <a:moveTo>
                    <a:pt x="221907" y="6215"/>
                  </a:moveTo>
                  <a:cubicBezTo>
                    <a:pt x="177806" y="32066"/>
                    <a:pt x="177152" y="127423"/>
                    <a:pt x="177152" y="127430"/>
                  </a:cubicBezTo>
                  <a:cubicBezTo>
                    <a:pt x="177159" y="127423"/>
                    <a:pt x="136195" y="73683"/>
                    <a:pt x="91377" y="43515"/>
                  </a:cubicBezTo>
                  <a:cubicBezTo>
                    <a:pt x="60452" y="67607"/>
                    <a:pt x="28315" y="89889"/>
                    <a:pt x="0" y="114374"/>
                  </a:cubicBezTo>
                  <a:cubicBezTo>
                    <a:pt x="28385" y="187253"/>
                    <a:pt x="133750" y="267289"/>
                    <a:pt x="177152" y="267289"/>
                  </a:cubicBezTo>
                  <a:cubicBezTo>
                    <a:pt x="239147" y="267289"/>
                    <a:pt x="373437" y="56037"/>
                    <a:pt x="281584" y="9948"/>
                  </a:cubicBezTo>
                  <a:cubicBezTo>
                    <a:pt x="256070" y="-2859"/>
                    <a:pt x="236620" y="-2402"/>
                    <a:pt x="221907" y="6215"/>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3" name="Google Shape;423;p7"/>
            <p:cNvSpPr/>
            <p:nvPr/>
          </p:nvSpPr>
          <p:spPr>
            <a:xfrm>
              <a:off x="897350" y="4304237"/>
              <a:ext cx="289248" cy="284583"/>
            </a:xfrm>
            <a:custGeom>
              <a:rect b="b" l="l" r="r" t="t"/>
              <a:pathLst>
                <a:path extrusionOk="0" h="284583" w="289248">
                  <a:moveTo>
                    <a:pt x="190208" y="6726"/>
                  </a:moveTo>
                  <a:cubicBezTo>
                    <a:pt x="142081" y="34266"/>
                    <a:pt x="139859" y="135396"/>
                    <a:pt x="139859" y="135396"/>
                  </a:cubicBezTo>
                  <a:cubicBezTo>
                    <a:pt x="139859" y="135396"/>
                    <a:pt x="86182" y="66784"/>
                    <a:pt x="31699" y="38432"/>
                  </a:cubicBezTo>
                  <a:cubicBezTo>
                    <a:pt x="15056" y="89181"/>
                    <a:pt x="10808" y="143162"/>
                    <a:pt x="0" y="196934"/>
                  </a:cubicBezTo>
                  <a:cubicBezTo>
                    <a:pt x="47555" y="242851"/>
                    <a:pt x="109303" y="284583"/>
                    <a:pt x="139859" y="284583"/>
                  </a:cubicBezTo>
                  <a:cubicBezTo>
                    <a:pt x="207493" y="284583"/>
                    <a:pt x="355683" y="59552"/>
                    <a:pt x="255473" y="10460"/>
                  </a:cubicBezTo>
                  <a:cubicBezTo>
                    <a:pt x="227635" y="-3180"/>
                    <a:pt x="206248" y="-2449"/>
                    <a:pt x="190208" y="6726"/>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4" name="Google Shape;424;p7"/>
            <p:cNvSpPr/>
            <p:nvPr/>
          </p:nvSpPr>
          <p:spPr>
            <a:xfrm>
              <a:off x="1391049" y="4346086"/>
              <a:ext cx="387788" cy="351344"/>
            </a:xfrm>
            <a:custGeom>
              <a:rect b="b" l="l" r="r" t="t"/>
              <a:pathLst>
                <a:path extrusionOk="0" h="351344" w="387788">
                  <a:moveTo>
                    <a:pt x="224677" y="351345"/>
                  </a:moveTo>
                  <a:cubicBezTo>
                    <a:pt x="150756" y="351345"/>
                    <a:pt x="-84600" y="137547"/>
                    <a:pt x="31757" y="41230"/>
                  </a:cubicBezTo>
                  <a:cubicBezTo>
                    <a:pt x="105214" y="-19571"/>
                    <a:pt x="224677" y="167443"/>
                    <a:pt x="224677" y="167443"/>
                  </a:cubicBezTo>
                  <a:cubicBezTo>
                    <a:pt x="224677" y="167443"/>
                    <a:pt x="229141" y="-54674"/>
                    <a:pt x="350845" y="12738"/>
                  </a:cubicBezTo>
                  <a:cubicBezTo>
                    <a:pt x="460370" y="73412"/>
                    <a:pt x="298603" y="351345"/>
                    <a:pt x="224677" y="351345"/>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5" name="Google Shape;425;p7"/>
            <p:cNvSpPr/>
            <p:nvPr/>
          </p:nvSpPr>
          <p:spPr>
            <a:xfrm>
              <a:off x="917658" y="4821060"/>
              <a:ext cx="329502" cy="308545"/>
            </a:xfrm>
            <a:custGeom>
              <a:rect b="b" l="l" r="r" t="t"/>
              <a:pathLst>
                <a:path extrusionOk="0" h="308545" w="329502">
                  <a:moveTo>
                    <a:pt x="44957" y="6451"/>
                  </a:moveTo>
                  <a:cubicBezTo>
                    <a:pt x="-49963" y="64077"/>
                    <a:pt x="25113" y="235356"/>
                    <a:pt x="89712" y="308546"/>
                  </a:cubicBezTo>
                  <a:cubicBezTo>
                    <a:pt x="148367" y="266725"/>
                    <a:pt x="193776" y="242341"/>
                    <a:pt x="289242" y="198526"/>
                  </a:cubicBezTo>
                  <a:cubicBezTo>
                    <a:pt x="324510" y="138245"/>
                    <a:pt x="345992" y="74345"/>
                    <a:pt x="313486" y="40017"/>
                  </a:cubicBezTo>
                  <a:cubicBezTo>
                    <a:pt x="229126" y="-49073"/>
                    <a:pt x="173627" y="166820"/>
                    <a:pt x="173627" y="166820"/>
                  </a:cubicBezTo>
                  <a:cubicBezTo>
                    <a:pt x="173627" y="166820"/>
                    <a:pt x="119106" y="-38571"/>
                    <a:pt x="44957" y="6451"/>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6" name="Google Shape;426;p7"/>
            <p:cNvSpPr/>
            <p:nvPr/>
          </p:nvSpPr>
          <p:spPr>
            <a:xfrm>
              <a:off x="1855770" y="4767813"/>
              <a:ext cx="302681" cy="203283"/>
            </a:xfrm>
            <a:custGeom>
              <a:rect b="b" l="l" r="r" t="t"/>
              <a:pathLst>
                <a:path extrusionOk="0" h="203283" w="302681">
                  <a:moveTo>
                    <a:pt x="259282" y="7482"/>
                  </a:moveTo>
                  <a:cubicBezTo>
                    <a:pt x="153179" y="-42842"/>
                    <a:pt x="186555" y="177179"/>
                    <a:pt x="186555" y="177179"/>
                  </a:cubicBezTo>
                  <a:cubicBezTo>
                    <a:pt x="186555" y="177179"/>
                    <a:pt x="62000" y="8669"/>
                    <a:pt x="14997" y="78348"/>
                  </a:cubicBezTo>
                  <a:cubicBezTo>
                    <a:pt x="-3621" y="105938"/>
                    <a:pt x="-3437" y="137517"/>
                    <a:pt x="7536" y="169718"/>
                  </a:cubicBezTo>
                  <a:cubicBezTo>
                    <a:pt x="111047" y="178824"/>
                    <a:pt x="215511" y="184888"/>
                    <a:pt x="292848" y="203284"/>
                  </a:cubicBezTo>
                  <a:cubicBezTo>
                    <a:pt x="309745" y="120226"/>
                    <a:pt x="308621" y="30888"/>
                    <a:pt x="259282" y="7482"/>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7" name="Google Shape;427;p7"/>
            <p:cNvSpPr/>
            <p:nvPr/>
          </p:nvSpPr>
          <p:spPr>
            <a:xfrm>
              <a:off x="2501522" y="4850983"/>
              <a:ext cx="105838" cy="245056"/>
            </a:xfrm>
            <a:custGeom>
              <a:rect b="b" l="l" r="r" t="t"/>
              <a:pathLst>
                <a:path extrusionOk="0" h="245056" w="105838">
                  <a:moveTo>
                    <a:pt x="81594" y="4500"/>
                  </a:moveTo>
                  <a:cubicBezTo>
                    <a:pt x="64164" y="-53"/>
                    <a:pt x="46244" y="-4187"/>
                    <a:pt x="31245" y="8227"/>
                  </a:cubicBezTo>
                  <a:cubicBezTo>
                    <a:pt x="-42586" y="69333"/>
                    <a:pt x="27549" y="173969"/>
                    <a:pt x="105832" y="245057"/>
                  </a:cubicBezTo>
                  <a:cubicBezTo>
                    <a:pt x="106093" y="175061"/>
                    <a:pt x="97685" y="96867"/>
                    <a:pt x="81594" y="450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8" name="Google Shape;428;p7"/>
            <p:cNvSpPr/>
            <p:nvPr/>
          </p:nvSpPr>
          <p:spPr>
            <a:xfrm>
              <a:off x="2133717" y="4420182"/>
              <a:ext cx="306546" cy="292346"/>
            </a:xfrm>
            <a:custGeom>
              <a:rect b="b" l="l" r="r" t="t"/>
              <a:pathLst>
                <a:path extrusionOk="0" h="292346" w="306546">
                  <a:moveTo>
                    <a:pt x="96669" y="290007"/>
                  </a:moveTo>
                  <a:cubicBezTo>
                    <a:pt x="42358" y="266905"/>
                    <a:pt x="-63751" y="36273"/>
                    <a:pt x="51838" y="1869"/>
                  </a:cubicBezTo>
                  <a:cubicBezTo>
                    <a:pt x="124813" y="-19848"/>
                    <a:pt x="154143" y="154891"/>
                    <a:pt x="154143" y="154891"/>
                  </a:cubicBezTo>
                  <a:cubicBezTo>
                    <a:pt x="154143" y="154891"/>
                    <a:pt x="226831" y="-6913"/>
                    <a:pt x="295183" y="80653"/>
                  </a:cubicBezTo>
                  <a:cubicBezTo>
                    <a:pt x="356695" y="159457"/>
                    <a:pt x="150981" y="313108"/>
                    <a:pt x="96669" y="29000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9" name="Google Shape;429;p7"/>
            <p:cNvSpPr/>
            <p:nvPr/>
          </p:nvSpPr>
          <p:spPr>
            <a:xfrm>
              <a:off x="2405893" y="3982745"/>
              <a:ext cx="283949" cy="281769"/>
            </a:xfrm>
            <a:custGeom>
              <a:rect b="b" l="l" r="r" t="t"/>
              <a:pathLst>
                <a:path extrusionOk="0" h="281769" w="283949">
                  <a:moveTo>
                    <a:pt x="10625" y="260197"/>
                  </a:moveTo>
                  <a:cubicBezTo>
                    <a:pt x="-20878" y="214941"/>
                    <a:pt x="17375" y="-25565"/>
                    <a:pt x="129363" y="2229"/>
                  </a:cubicBezTo>
                  <a:cubicBezTo>
                    <a:pt x="200064" y="19774"/>
                    <a:pt x="129789" y="177254"/>
                    <a:pt x="129789" y="177254"/>
                  </a:cubicBezTo>
                  <a:cubicBezTo>
                    <a:pt x="129789" y="177254"/>
                    <a:pt x="275617" y="79813"/>
                    <a:pt x="283789" y="184721"/>
                  </a:cubicBezTo>
                  <a:cubicBezTo>
                    <a:pt x="291149" y="279133"/>
                    <a:pt x="42121" y="305454"/>
                    <a:pt x="10625" y="26019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0" name="Google Shape;430;p7"/>
            <p:cNvSpPr/>
            <p:nvPr/>
          </p:nvSpPr>
          <p:spPr>
            <a:xfrm>
              <a:off x="2631516" y="3630033"/>
              <a:ext cx="166045" cy="239553"/>
            </a:xfrm>
            <a:custGeom>
              <a:rect b="b" l="l" r="r" t="t"/>
              <a:pathLst>
                <a:path extrusionOk="0" h="239553" w="166045">
                  <a:moveTo>
                    <a:pt x="57892" y="287"/>
                  </a:moveTo>
                  <a:cubicBezTo>
                    <a:pt x="-37345" y="12225"/>
                    <a:pt x="5098" y="209513"/>
                    <a:pt x="42970" y="235249"/>
                  </a:cubicBezTo>
                  <a:cubicBezTo>
                    <a:pt x="62229" y="248337"/>
                    <a:pt x="118636" y="230169"/>
                    <a:pt x="166046" y="199816"/>
                  </a:cubicBezTo>
                  <a:cubicBezTo>
                    <a:pt x="165423" y="158471"/>
                    <a:pt x="167404" y="115660"/>
                    <a:pt x="160451" y="84202"/>
                  </a:cubicBezTo>
                  <a:cubicBezTo>
                    <a:pt x="133032" y="104040"/>
                    <a:pt x="110115" y="136418"/>
                    <a:pt x="110102" y="136418"/>
                  </a:cubicBezTo>
                  <a:cubicBezTo>
                    <a:pt x="110108" y="136412"/>
                    <a:pt x="118014" y="-7251"/>
                    <a:pt x="57892" y="28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1" name="Google Shape;431;p7"/>
            <p:cNvSpPr/>
            <p:nvPr/>
          </p:nvSpPr>
          <p:spPr>
            <a:xfrm>
              <a:off x="2251372" y="3745934"/>
              <a:ext cx="214783" cy="142469"/>
            </a:xfrm>
            <a:custGeom>
              <a:rect b="b" l="l" r="r" t="t"/>
              <a:pathLst>
                <a:path extrusionOk="0" h="142469" w="214783">
                  <a:moveTo>
                    <a:pt x="10999" y="0"/>
                  </a:moveTo>
                  <a:cubicBezTo>
                    <a:pt x="-3708" y="51460"/>
                    <a:pt x="-3625" y="112985"/>
                    <a:pt x="10999" y="130537"/>
                  </a:cubicBezTo>
                  <a:cubicBezTo>
                    <a:pt x="37834" y="162738"/>
                    <a:pt x="225934" y="127070"/>
                    <a:pt x="214262" y="55943"/>
                  </a:cubicBezTo>
                  <a:cubicBezTo>
                    <a:pt x="201296" y="-23082"/>
                    <a:pt x="96781" y="59677"/>
                    <a:pt x="96781" y="59677"/>
                  </a:cubicBezTo>
                  <a:cubicBezTo>
                    <a:pt x="96781" y="59677"/>
                    <a:pt x="103404" y="35414"/>
                    <a:pt x="107970" y="14922"/>
                  </a:cubicBezTo>
                  <a:cubicBezTo>
                    <a:pt x="72480" y="13081"/>
                    <a:pt x="43759" y="4140"/>
                    <a:pt x="10999" y="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2" name="Google Shape;432;p7"/>
            <p:cNvSpPr/>
            <p:nvPr/>
          </p:nvSpPr>
          <p:spPr>
            <a:xfrm>
              <a:off x="1823915" y="3883532"/>
              <a:ext cx="296108" cy="246168"/>
            </a:xfrm>
            <a:custGeom>
              <a:rect b="b" l="l" r="r" t="t"/>
              <a:pathLst>
                <a:path extrusionOk="0" h="246168" w="296108">
                  <a:moveTo>
                    <a:pt x="143003" y="245853"/>
                  </a:moveTo>
                  <a:cubicBezTo>
                    <a:pt x="87358" y="237090"/>
                    <a:pt x="-66153" y="59010"/>
                    <a:pt x="32094" y="5150"/>
                  </a:cubicBezTo>
                  <a:cubicBezTo>
                    <a:pt x="94108" y="-28854"/>
                    <a:pt x="163349" y="116669"/>
                    <a:pt x="163349" y="116669"/>
                  </a:cubicBezTo>
                  <a:cubicBezTo>
                    <a:pt x="163349" y="116669"/>
                    <a:pt x="191276" y="-38824"/>
                    <a:pt x="275426" y="22955"/>
                  </a:cubicBezTo>
                  <a:cubicBezTo>
                    <a:pt x="351163" y="78562"/>
                    <a:pt x="198648" y="254616"/>
                    <a:pt x="143003" y="245853"/>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3" name="Google Shape;433;p7"/>
            <p:cNvSpPr/>
            <p:nvPr/>
          </p:nvSpPr>
          <p:spPr>
            <a:xfrm>
              <a:off x="1624615" y="3699711"/>
              <a:ext cx="212585" cy="94711"/>
            </a:xfrm>
            <a:custGeom>
              <a:rect b="b" l="l" r="r" t="t"/>
              <a:pathLst>
                <a:path extrusionOk="0" h="94711" w="212585">
                  <a:moveTo>
                    <a:pt x="83915" y="1468"/>
                  </a:moveTo>
                  <a:cubicBezTo>
                    <a:pt x="55397" y="4357"/>
                    <a:pt x="28118" y="16626"/>
                    <a:pt x="0" y="23846"/>
                  </a:cubicBezTo>
                  <a:cubicBezTo>
                    <a:pt x="44698" y="64117"/>
                    <a:pt x="90742" y="94705"/>
                    <a:pt x="117481" y="94712"/>
                  </a:cubicBezTo>
                  <a:cubicBezTo>
                    <a:pt x="143986" y="94705"/>
                    <a:pt x="180054" y="55697"/>
                    <a:pt x="212585" y="7063"/>
                  </a:cubicBezTo>
                  <a:cubicBezTo>
                    <a:pt x="168840" y="6015"/>
                    <a:pt x="133985" y="-3605"/>
                    <a:pt x="83915" y="1468"/>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434" name="Google Shape;434;p7"/>
            <p:cNvGrpSpPr/>
            <p:nvPr/>
          </p:nvGrpSpPr>
          <p:grpSpPr>
            <a:xfrm>
              <a:off x="850749" y="3479411"/>
              <a:ext cx="1959550" cy="1762297"/>
              <a:chOff x="850749" y="3479411"/>
              <a:chExt cx="1959550" cy="1762297"/>
            </a:xfrm>
          </p:grpSpPr>
          <p:sp>
            <p:nvSpPr>
              <p:cNvPr id="435" name="Google Shape;435;p7"/>
              <p:cNvSpPr/>
              <p:nvPr/>
            </p:nvSpPr>
            <p:spPr>
              <a:xfrm>
                <a:off x="850749" y="3479411"/>
                <a:ext cx="1959550" cy="1762297"/>
              </a:xfrm>
              <a:custGeom>
                <a:rect b="b" l="l" r="r" t="t"/>
                <a:pathLst>
                  <a:path extrusionOk="0" h="1762297" w="1959550">
                    <a:moveTo>
                      <a:pt x="12507" y="1762298"/>
                    </a:moveTo>
                    <a:cubicBezTo>
                      <a:pt x="12507" y="1762298"/>
                      <a:pt x="-84648" y="876981"/>
                      <a:pt x="262602" y="563335"/>
                    </a:cubicBezTo>
                    <a:cubicBezTo>
                      <a:pt x="422400" y="419000"/>
                      <a:pt x="638052" y="250356"/>
                      <a:pt x="863204" y="227547"/>
                    </a:cubicBezTo>
                    <a:cubicBezTo>
                      <a:pt x="1127307" y="200795"/>
                      <a:pt x="1286590" y="274760"/>
                      <a:pt x="1519483" y="285681"/>
                    </a:cubicBezTo>
                    <a:cubicBezTo>
                      <a:pt x="1804776" y="299061"/>
                      <a:pt x="1774010" y="122150"/>
                      <a:pt x="1774010" y="122150"/>
                    </a:cubicBezTo>
                    <a:cubicBezTo>
                      <a:pt x="1774010" y="122150"/>
                      <a:pt x="1708783" y="89593"/>
                      <a:pt x="1721115" y="42311"/>
                    </a:cubicBezTo>
                    <a:cubicBezTo>
                      <a:pt x="1734951" y="-10781"/>
                      <a:pt x="1864129" y="-64889"/>
                      <a:pt x="1944749" y="222029"/>
                    </a:cubicBezTo>
                    <a:cubicBezTo>
                      <a:pt x="1974041" y="326277"/>
                      <a:pt x="1956331" y="542355"/>
                      <a:pt x="1922359" y="612618"/>
                    </a:cubicBezTo>
                    <a:cubicBezTo>
                      <a:pt x="1814783" y="835109"/>
                      <a:pt x="1527789" y="920599"/>
                      <a:pt x="1527789" y="920599"/>
                    </a:cubicBezTo>
                    <a:cubicBezTo>
                      <a:pt x="1527789" y="920599"/>
                      <a:pt x="1664180" y="1072790"/>
                      <a:pt x="1729878" y="1313245"/>
                    </a:cubicBezTo>
                    <a:cubicBezTo>
                      <a:pt x="1775159" y="1478967"/>
                      <a:pt x="1761031" y="1727379"/>
                      <a:pt x="1761031" y="1727379"/>
                    </a:cubicBezTo>
                    <a:cubicBezTo>
                      <a:pt x="1761031" y="1727379"/>
                      <a:pt x="1563641" y="1428885"/>
                      <a:pt x="762614" y="1441909"/>
                    </a:cubicBezTo>
                    <a:cubicBezTo>
                      <a:pt x="348676" y="1448640"/>
                      <a:pt x="12507" y="1762298"/>
                      <a:pt x="12507" y="1762298"/>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6" name="Google Shape;436;p7"/>
              <p:cNvSpPr/>
              <p:nvPr/>
            </p:nvSpPr>
            <p:spPr>
              <a:xfrm>
                <a:off x="2145988" y="4154703"/>
                <a:ext cx="239204" cy="253885"/>
              </a:xfrm>
              <a:custGeom>
                <a:rect b="b" l="l" r="r" t="t"/>
                <a:pathLst>
                  <a:path extrusionOk="0" h="253885" w="239204">
                    <a:moveTo>
                      <a:pt x="239205" y="253886"/>
                    </a:moveTo>
                    <a:cubicBezTo>
                      <a:pt x="239205" y="253886"/>
                      <a:pt x="183305" y="190208"/>
                      <a:pt x="121336" y="120142"/>
                    </a:cubicBezTo>
                    <a:cubicBezTo>
                      <a:pt x="59373" y="50070"/>
                      <a:pt x="0" y="0"/>
                      <a:pt x="0"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437" name="Google Shape;437;p7"/>
          <p:cNvSpPr/>
          <p:nvPr/>
        </p:nvSpPr>
        <p:spPr>
          <a:xfrm>
            <a:off x="902311" y="5536513"/>
            <a:ext cx="371185" cy="234083"/>
          </a:xfrm>
          <a:custGeom>
            <a:rect b="b" l="l" r="r" t="t"/>
            <a:pathLst>
              <a:path extrusionOk="0" h="330860" w="524643">
                <a:moveTo>
                  <a:pt x="0" y="165430"/>
                </a:moveTo>
                <a:cubicBezTo>
                  <a:pt x="0" y="74066"/>
                  <a:pt x="117443" y="0"/>
                  <a:pt x="262325" y="0"/>
                </a:cubicBezTo>
                <a:cubicBezTo>
                  <a:pt x="407200" y="0"/>
                  <a:pt x="524643" y="74066"/>
                  <a:pt x="524643" y="165430"/>
                </a:cubicBezTo>
                <a:cubicBezTo>
                  <a:pt x="524643" y="256794"/>
                  <a:pt x="407200" y="330860"/>
                  <a:pt x="262325" y="330860"/>
                </a:cubicBezTo>
                <a:cubicBezTo>
                  <a:pt x="117443" y="330860"/>
                  <a:pt x="0" y="256794"/>
                  <a:pt x="0" y="165430"/>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38" name="Shape 438"/>
        <p:cNvGrpSpPr/>
        <p:nvPr/>
      </p:nvGrpSpPr>
      <p:grpSpPr>
        <a:xfrm>
          <a:off x="0" y="0"/>
          <a:ext cx="0" cy="0"/>
          <a:chOff x="0" y="0"/>
          <a:chExt cx="0" cy="0"/>
        </a:xfrm>
      </p:grpSpPr>
      <p:grpSp>
        <p:nvGrpSpPr>
          <p:cNvPr id="439" name="Google Shape;439;p8"/>
          <p:cNvGrpSpPr/>
          <p:nvPr/>
        </p:nvGrpSpPr>
        <p:grpSpPr>
          <a:xfrm>
            <a:off x="117442" y="40396"/>
            <a:ext cx="11966071" cy="6736538"/>
            <a:chOff x="193642" y="116596"/>
            <a:chExt cx="11966071" cy="6736538"/>
          </a:xfrm>
        </p:grpSpPr>
        <p:sp>
          <p:nvSpPr>
            <p:cNvPr id="440" name="Google Shape;440;p8"/>
            <p:cNvSpPr/>
            <p:nvPr/>
          </p:nvSpPr>
          <p:spPr>
            <a:xfrm>
              <a:off x="11922395" y="3816459"/>
              <a:ext cx="227031" cy="199483"/>
            </a:xfrm>
            <a:custGeom>
              <a:rect b="b" l="l" r="r" t="t"/>
              <a:pathLst>
                <a:path extrusionOk="0" h="199483" w="227031">
                  <a:moveTo>
                    <a:pt x="109267" y="199408"/>
                  </a:moveTo>
                  <a:cubicBezTo>
                    <a:pt x="152257" y="195439"/>
                    <a:pt x="277542" y="58806"/>
                    <a:pt x="204772" y="9194"/>
                  </a:cubicBezTo>
                  <a:cubicBezTo>
                    <a:pt x="158798"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1" name="Google Shape;441;p8"/>
            <p:cNvSpPr/>
            <p:nvPr/>
          </p:nvSpPr>
          <p:spPr>
            <a:xfrm>
              <a:off x="1474108" y="220752"/>
              <a:ext cx="497183" cy="439755"/>
            </a:xfrm>
            <a:custGeom>
              <a:rect b="b" l="l" r="r" t="t"/>
              <a:pathLst>
                <a:path extrusionOk="0" h="439755" w="497183">
                  <a:moveTo>
                    <a:pt x="270383" y="439699"/>
                  </a:moveTo>
                  <a:cubicBezTo>
                    <a:pt x="175965" y="434574"/>
                    <a:pt x="-109938" y="147208"/>
                    <a:pt x="45314" y="33177"/>
                  </a:cubicBezTo>
                  <a:cubicBezTo>
                    <a:pt x="143326" y="-38807"/>
                    <a:pt x="283045" y="206558"/>
                    <a:pt x="283045" y="206558"/>
                  </a:cubicBezTo>
                  <a:cubicBezTo>
                    <a:pt x="283045" y="206558"/>
                    <a:pt x="304038" y="-74715"/>
                    <a:pt x="454844" y="19188"/>
                  </a:cubicBezTo>
                  <a:cubicBezTo>
                    <a:pt x="590569" y="103701"/>
                    <a:pt x="364807" y="444830"/>
                    <a:pt x="270383" y="43969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2" name="Google Shape;442;p8"/>
            <p:cNvSpPr/>
            <p:nvPr/>
          </p:nvSpPr>
          <p:spPr>
            <a:xfrm>
              <a:off x="1522415" y="3067095"/>
              <a:ext cx="497185" cy="439755"/>
            </a:xfrm>
            <a:custGeom>
              <a:rect b="b" l="l" r="r" t="t"/>
              <a:pathLst>
                <a:path extrusionOk="0" h="439755" w="497185">
                  <a:moveTo>
                    <a:pt x="270386" y="439698"/>
                  </a:moveTo>
                  <a:cubicBezTo>
                    <a:pt x="175962" y="434573"/>
                    <a:pt x="-109941" y="147211"/>
                    <a:pt x="45317" y="33177"/>
                  </a:cubicBezTo>
                  <a:cubicBezTo>
                    <a:pt x="143323" y="-38806"/>
                    <a:pt x="283048" y="206558"/>
                    <a:pt x="283048" y="206558"/>
                  </a:cubicBezTo>
                  <a:cubicBezTo>
                    <a:pt x="283048" y="206558"/>
                    <a:pt x="304035" y="-74715"/>
                    <a:pt x="454847" y="19188"/>
                  </a:cubicBezTo>
                  <a:cubicBezTo>
                    <a:pt x="590572" y="103701"/>
                    <a:pt x="364804"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3" name="Google Shape;443;p8"/>
            <p:cNvSpPr/>
            <p:nvPr/>
          </p:nvSpPr>
          <p:spPr>
            <a:xfrm>
              <a:off x="1484386" y="1632662"/>
              <a:ext cx="497185" cy="439755"/>
            </a:xfrm>
            <a:custGeom>
              <a:rect b="b" l="l" r="r" t="t"/>
              <a:pathLst>
                <a:path extrusionOk="0" h="439755" w="497185">
                  <a:moveTo>
                    <a:pt x="270386" y="439698"/>
                  </a:moveTo>
                  <a:cubicBezTo>
                    <a:pt x="175967" y="434574"/>
                    <a:pt x="-109941" y="147211"/>
                    <a:pt x="45316" y="33177"/>
                  </a:cubicBezTo>
                  <a:cubicBezTo>
                    <a:pt x="143328" y="-38806"/>
                    <a:pt x="283047" y="206558"/>
                    <a:pt x="283047" y="206558"/>
                  </a:cubicBezTo>
                  <a:cubicBezTo>
                    <a:pt x="283047" y="206558"/>
                    <a:pt x="304040" y="-74715"/>
                    <a:pt x="454847" y="19188"/>
                  </a:cubicBezTo>
                  <a:cubicBezTo>
                    <a:pt x="590572" y="103700"/>
                    <a:pt x="364810"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4" name="Google Shape;444;p8"/>
            <p:cNvSpPr/>
            <p:nvPr/>
          </p:nvSpPr>
          <p:spPr>
            <a:xfrm>
              <a:off x="1515482" y="5817249"/>
              <a:ext cx="497185" cy="439755"/>
            </a:xfrm>
            <a:custGeom>
              <a:rect b="b" l="l" r="r" t="t"/>
              <a:pathLst>
                <a:path extrusionOk="0" h="439755" w="497185">
                  <a:moveTo>
                    <a:pt x="270386" y="439698"/>
                  </a:moveTo>
                  <a:cubicBezTo>
                    <a:pt x="175967" y="434567"/>
                    <a:pt x="-109941" y="147204"/>
                    <a:pt x="45316" y="33177"/>
                  </a:cubicBezTo>
                  <a:cubicBezTo>
                    <a:pt x="143328" y="-38806"/>
                    <a:pt x="283047" y="206558"/>
                    <a:pt x="283047" y="206558"/>
                  </a:cubicBezTo>
                  <a:cubicBezTo>
                    <a:pt x="283047" y="206558"/>
                    <a:pt x="304040" y="-74716"/>
                    <a:pt x="454847" y="19188"/>
                  </a:cubicBezTo>
                  <a:cubicBezTo>
                    <a:pt x="590571" y="103700"/>
                    <a:pt x="364810" y="444823"/>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5" name="Google Shape;445;p8"/>
            <p:cNvSpPr/>
            <p:nvPr/>
          </p:nvSpPr>
          <p:spPr>
            <a:xfrm>
              <a:off x="1532690" y="4479005"/>
              <a:ext cx="497185" cy="439755"/>
            </a:xfrm>
            <a:custGeom>
              <a:rect b="b" l="l" r="r" t="t"/>
              <a:pathLst>
                <a:path extrusionOk="0" h="439755" w="497185">
                  <a:moveTo>
                    <a:pt x="270385" y="439698"/>
                  </a:moveTo>
                  <a:cubicBezTo>
                    <a:pt x="175967" y="434574"/>
                    <a:pt x="-109942" y="147211"/>
                    <a:pt x="45316" y="33177"/>
                  </a:cubicBezTo>
                  <a:cubicBezTo>
                    <a:pt x="143328" y="-38806"/>
                    <a:pt x="283047" y="206558"/>
                    <a:pt x="283047" y="206558"/>
                  </a:cubicBezTo>
                  <a:cubicBezTo>
                    <a:pt x="283047" y="206558"/>
                    <a:pt x="304040" y="-74716"/>
                    <a:pt x="454846" y="19188"/>
                  </a:cubicBezTo>
                  <a:cubicBezTo>
                    <a:pt x="590572" y="103700"/>
                    <a:pt x="364810" y="444829"/>
                    <a:pt x="270385"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6" name="Google Shape;446;p8"/>
            <p:cNvSpPr/>
            <p:nvPr/>
          </p:nvSpPr>
          <p:spPr>
            <a:xfrm>
              <a:off x="6416840" y="229980"/>
              <a:ext cx="497203" cy="439754"/>
            </a:xfrm>
            <a:custGeom>
              <a:rect b="b" l="l" r="r" t="t"/>
              <a:pathLst>
                <a:path extrusionOk="0" h="439754" w="497203">
                  <a:moveTo>
                    <a:pt x="270408" y="439697"/>
                  </a:moveTo>
                  <a:cubicBezTo>
                    <a:pt x="175983" y="434572"/>
                    <a:pt x="-109926" y="147208"/>
                    <a:pt x="45300" y="33177"/>
                  </a:cubicBezTo>
                  <a:cubicBezTo>
                    <a:pt x="143344" y="-38808"/>
                    <a:pt x="283044" y="206558"/>
                    <a:pt x="283044" y="206558"/>
                  </a:cubicBezTo>
                  <a:cubicBezTo>
                    <a:pt x="283044" y="206558"/>
                    <a:pt x="304063" y="-74715"/>
                    <a:pt x="454875" y="19188"/>
                  </a:cubicBezTo>
                  <a:cubicBezTo>
                    <a:pt x="590575" y="103700"/>
                    <a:pt x="364832" y="444828"/>
                    <a:pt x="270408" y="43969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7" name="Google Shape;447;p8"/>
            <p:cNvSpPr/>
            <p:nvPr/>
          </p:nvSpPr>
          <p:spPr>
            <a:xfrm>
              <a:off x="6465152" y="3076322"/>
              <a:ext cx="497185" cy="439755"/>
            </a:xfrm>
            <a:custGeom>
              <a:rect b="b" l="l" r="r" t="t"/>
              <a:pathLst>
                <a:path extrusionOk="0" h="439755" w="497185">
                  <a:moveTo>
                    <a:pt x="270420" y="439698"/>
                  </a:moveTo>
                  <a:cubicBezTo>
                    <a:pt x="175995" y="434573"/>
                    <a:pt x="-109945" y="147211"/>
                    <a:pt x="45313" y="33177"/>
                  </a:cubicBezTo>
                  <a:cubicBezTo>
                    <a:pt x="143356" y="-38806"/>
                    <a:pt x="283056" y="206558"/>
                    <a:pt x="283056" y="206558"/>
                  </a:cubicBezTo>
                  <a:cubicBezTo>
                    <a:pt x="283056" y="206558"/>
                    <a:pt x="304075" y="-74715"/>
                    <a:pt x="454824" y="19188"/>
                  </a:cubicBezTo>
                  <a:cubicBezTo>
                    <a:pt x="590587" y="103700"/>
                    <a:pt x="364844" y="444829"/>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8" name="Google Shape;448;p8"/>
            <p:cNvSpPr/>
            <p:nvPr/>
          </p:nvSpPr>
          <p:spPr>
            <a:xfrm>
              <a:off x="6427125" y="1641889"/>
              <a:ext cx="497205" cy="439755"/>
            </a:xfrm>
            <a:custGeom>
              <a:rect b="b" l="l" r="r" t="t"/>
              <a:pathLst>
                <a:path extrusionOk="0" h="439755" w="497205">
                  <a:moveTo>
                    <a:pt x="270410" y="439698"/>
                  </a:moveTo>
                  <a:cubicBezTo>
                    <a:pt x="175985" y="434574"/>
                    <a:pt x="-109930" y="147211"/>
                    <a:pt x="45303" y="33177"/>
                  </a:cubicBezTo>
                  <a:cubicBezTo>
                    <a:pt x="143346" y="-38806"/>
                    <a:pt x="283046" y="206558"/>
                    <a:pt x="283046" y="206558"/>
                  </a:cubicBezTo>
                  <a:cubicBezTo>
                    <a:pt x="283046" y="206558"/>
                    <a:pt x="304065" y="-74715"/>
                    <a:pt x="454878" y="19188"/>
                  </a:cubicBezTo>
                  <a:cubicBezTo>
                    <a:pt x="590577" y="103700"/>
                    <a:pt x="364834" y="444829"/>
                    <a:pt x="27041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9" name="Google Shape;449;p8"/>
            <p:cNvSpPr/>
            <p:nvPr/>
          </p:nvSpPr>
          <p:spPr>
            <a:xfrm>
              <a:off x="6458226" y="5826475"/>
              <a:ext cx="497182" cy="439755"/>
            </a:xfrm>
            <a:custGeom>
              <a:rect b="b" l="l" r="r" t="t"/>
              <a:pathLst>
                <a:path extrusionOk="0" h="439755" w="497182">
                  <a:moveTo>
                    <a:pt x="270361" y="439698"/>
                  </a:moveTo>
                  <a:cubicBezTo>
                    <a:pt x="175936" y="434574"/>
                    <a:pt x="-109934" y="147210"/>
                    <a:pt x="45317" y="33177"/>
                  </a:cubicBezTo>
                  <a:cubicBezTo>
                    <a:pt x="143361" y="-38807"/>
                    <a:pt x="283061" y="206558"/>
                    <a:pt x="283061" y="206558"/>
                  </a:cubicBezTo>
                  <a:cubicBezTo>
                    <a:pt x="283061" y="206558"/>
                    <a:pt x="304016" y="-74716"/>
                    <a:pt x="454829" y="19188"/>
                  </a:cubicBezTo>
                  <a:cubicBezTo>
                    <a:pt x="590592" y="103700"/>
                    <a:pt x="364785" y="444829"/>
                    <a:pt x="270361"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0" name="Google Shape;450;p8"/>
            <p:cNvSpPr/>
            <p:nvPr/>
          </p:nvSpPr>
          <p:spPr>
            <a:xfrm>
              <a:off x="6475438" y="4488232"/>
              <a:ext cx="497178" cy="439755"/>
            </a:xfrm>
            <a:custGeom>
              <a:rect b="b" l="l" r="r" t="t"/>
              <a:pathLst>
                <a:path extrusionOk="0" h="439755" w="497178">
                  <a:moveTo>
                    <a:pt x="270357" y="439698"/>
                  </a:moveTo>
                  <a:cubicBezTo>
                    <a:pt x="175996" y="434574"/>
                    <a:pt x="-109945" y="147211"/>
                    <a:pt x="45313" y="33177"/>
                  </a:cubicBezTo>
                  <a:cubicBezTo>
                    <a:pt x="143357" y="-38806"/>
                    <a:pt x="283057" y="206558"/>
                    <a:pt x="283057" y="206558"/>
                  </a:cubicBezTo>
                  <a:cubicBezTo>
                    <a:pt x="283057" y="206558"/>
                    <a:pt x="304012" y="-74716"/>
                    <a:pt x="454825" y="19188"/>
                  </a:cubicBezTo>
                  <a:cubicBezTo>
                    <a:pt x="590588" y="103700"/>
                    <a:pt x="364781" y="444829"/>
                    <a:pt x="270357"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1" name="Google Shape;451;p8"/>
            <p:cNvSpPr/>
            <p:nvPr/>
          </p:nvSpPr>
          <p:spPr>
            <a:xfrm>
              <a:off x="3945481" y="200529"/>
              <a:ext cx="497185" cy="439753"/>
            </a:xfrm>
            <a:custGeom>
              <a:rect b="b" l="l" r="r" t="t"/>
              <a:pathLst>
                <a:path extrusionOk="0" h="439753" w="497185">
                  <a:moveTo>
                    <a:pt x="270386" y="439696"/>
                  </a:moveTo>
                  <a:cubicBezTo>
                    <a:pt x="175967" y="434572"/>
                    <a:pt x="-109942" y="147208"/>
                    <a:pt x="45316" y="33177"/>
                  </a:cubicBezTo>
                  <a:cubicBezTo>
                    <a:pt x="143328" y="-38808"/>
                    <a:pt x="283047" y="206558"/>
                    <a:pt x="283047" y="206558"/>
                  </a:cubicBezTo>
                  <a:cubicBezTo>
                    <a:pt x="283047" y="206558"/>
                    <a:pt x="304041" y="-74715"/>
                    <a:pt x="454847" y="19188"/>
                  </a:cubicBezTo>
                  <a:cubicBezTo>
                    <a:pt x="590572" y="103701"/>
                    <a:pt x="364810" y="444827"/>
                    <a:pt x="270386" y="439696"/>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2" name="Google Shape;452;p8"/>
            <p:cNvSpPr/>
            <p:nvPr/>
          </p:nvSpPr>
          <p:spPr>
            <a:xfrm>
              <a:off x="3993785" y="3046871"/>
              <a:ext cx="497185" cy="439755"/>
            </a:xfrm>
            <a:custGeom>
              <a:rect b="b" l="l" r="r" t="t"/>
              <a:pathLst>
                <a:path extrusionOk="0" h="439755" w="497185">
                  <a:moveTo>
                    <a:pt x="270385" y="439698"/>
                  </a:moveTo>
                  <a:cubicBezTo>
                    <a:pt x="175967" y="434573"/>
                    <a:pt x="-109941" y="147211"/>
                    <a:pt x="45316" y="33177"/>
                  </a:cubicBezTo>
                  <a:cubicBezTo>
                    <a:pt x="143328" y="-38806"/>
                    <a:pt x="283047" y="206558"/>
                    <a:pt x="283047" y="206558"/>
                  </a:cubicBezTo>
                  <a:cubicBezTo>
                    <a:pt x="283047" y="206558"/>
                    <a:pt x="304040" y="-74715"/>
                    <a:pt x="454847" y="19188"/>
                  </a:cubicBezTo>
                  <a:cubicBezTo>
                    <a:pt x="590571" y="103701"/>
                    <a:pt x="364810" y="444829"/>
                    <a:pt x="270385"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3" name="Google Shape;453;p8"/>
            <p:cNvSpPr/>
            <p:nvPr/>
          </p:nvSpPr>
          <p:spPr>
            <a:xfrm>
              <a:off x="3955761" y="1612437"/>
              <a:ext cx="497186" cy="439755"/>
            </a:xfrm>
            <a:custGeom>
              <a:rect b="b" l="l" r="r" t="t"/>
              <a:pathLst>
                <a:path extrusionOk="0" h="439755" w="497186">
                  <a:moveTo>
                    <a:pt x="270386" y="439698"/>
                  </a:moveTo>
                  <a:cubicBezTo>
                    <a:pt x="175961" y="434574"/>
                    <a:pt x="-109941" y="147211"/>
                    <a:pt x="45317" y="33177"/>
                  </a:cubicBezTo>
                  <a:cubicBezTo>
                    <a:pt x="143329" y="-38806"/>
                    <a:pt x="283048" y="206558"/>
                    <a:pt x="283048" y="206558"/>
                  </a:cubicBezTo>
                  <a:cubicBezTo>
                    <a:pt x="283048" y="206558"/>
                    <a:pt x="304041" y="-74715"/>
                    <a:pt x="454847" y="19188"/>
                  </a:cubicBezTo>
                  <a:cubicBezTo>
                    <a:pt x="590572" y="103700"/>
                    <a:pt x="364811"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4" name="Google Shape;454;p8"/>
            <p:cNvSpPr/>
            <p:nvPr/>
          </p:nvSpPr>
          <p:spPr>
            <a:xfrm>
              <a:off x="3986857" y="5797024"/>
              <a:ext cx="497186" cy="439755"/>
            </a:xfrm>
            <a:custGeom>
              <a:rect b="b" l="l" r="r" t="t"/>
              <a:pathLst>
                <a:path extrusionOk="0" h="439755" w="497186">
                  <a:moveTo>
                    <a:pt x="270386" y="439698"/>
                  </a:moveTo>
                  <a:cubicBezTo>
                    <a:pt x="175962" y="434574"/>
                    <a:pt x="-109941" y="147210"/>
                    <a:pt x="45316" y="33177"/>
                  </a:cubicBezTo>
                  <a:cubicBezTo>
                    <a:pt x="143329" y="-38806"/>
                    <a:pt x="283048" y="206558"/>
                    <a:pt x="283048" y="206558"/>
                  </a:cubicBezTo>
                  <a:cubicBezTo>
                    <a:pt x="283048" y="206558"/>
                    <a:pt x="304041" y="-74716"/>
                    <a:pt x="454847" y="19188"/>
                  </a:cubicBezTo>
                  <a:cubicBezTo>
                    <a:pt x="590572" y="103700"/>
                    <a:pt x="364811"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5" name="Google Shape;455;p8"/>
            <p:cNvSpPr/>
            <p:nvPr/>
          </p:nvSpPr>
          <p:spPr>
            <a:xfrm>
              <a:off x="4004065" y="4458780"/>
              <a:ext cx="497186" cy="439761"/>
            </a:xfrm>
            <a:custGeom>
              <a:rect b="b" l="l" r="r" t="t"/>
              <a:pathLst>
                <a:path extrusionOk="0" h="439761" w="497186">
                  <a:moveTo>
                    <a:pt x="270386" y="439704"/>
                  </a:moveTo>
                  <a:cubicBezTo>
                    <a:pt x="175961" y="434574"/>
                    <a:pt x="-109941" y="147211"/>
                    <a:pt x="45317" y="33177"/>
                  </a:cubicBezTo>
                  <a:cubicBezTo>
                    <a:pt x="143329" y="-38806"/>
                    <a:pt x="283048" y="206558"/>
                    <a:pt x="283048" y="206558"/>
                  </a:cubicBezTo>
                  <a:cubicBezTo>
                    <a:pt x="283048" y="206558"/>
                    <a:pt x="304041" y="-74716"/>
                    <a:pt x="454847" y="19188"/>
                  </a:cubicBezTo>
                  <a:cubicBezTo>
                    <a:pt x="590572" y="103700"/>
                    <a:pt x="364811" y="444829"/>
                    <a:pt x="270386" y="4397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6" name="Google Shape;456;p8"/>
            <p:cNvSpPr/>
            <p:nvPr/>
          </p:nvSpPr>
          <p:spPr>
            <a:xfrm>
              <a:off x="8888241" y="209757"/>
              <a:ext cx="497158" cy="439758"/>
            </a:xfrm>
            <a:custGeom>
              <a:rect b="b" l="l" r="r" t="t"/>
              <a:pathLst>
                <a:path extrusionOk="0" h="439758" w="497158">
                  <a:moveTo>
                    <a:pt x="270364" y="439701"/>
                  </a:moveTo>
                  <a:cubicBezTo>
                    <a:pt x="175939" y="434570"/>
                    <a:pt x="-109938" y="147208"/>
                    <a:pt x="45319" y="33177"/>
                  </a:cubicBezTo>
                  <a:cubicBezTo>
                    <a:pt x="143300" y="-38807"/>
                    <a:pt x="283064" y="206558"/>
                    <a:pt x="283064" y="206558"/>
                  </a:cubicBezTo>
                  <a:cubicBezTo>
                    <a:pt x="283064" y="206558"/>
                    <a:pt x="304018" y="-74715"/>
                    <a:pt x="454831" y="19188"/>
                  </a:cubicBezTo>
                  <a:cubicBezTo>
                    <a:pt x="590530" y="103701"/>
                    <a:pt x="364788" y="444826"/>
                    <a:pt x="270364" y="4397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7" name="Google Shape;457;p8"/>
            <p:cNvSpPr/>
            <p:nvPr/>
          </p:nvSpPr>
          <p:spPr>
            <a:xfrm>
              <a:off x="8936508" y="3056103"/>
              <a:ext cx="497215" cy="439755"/>
            </a:xfrm>
            <a:custGeom>
              <a:rect b="b" l="l" r="r" t="t"/>
              <a:pathLst>
                <a:path extrusionOk="0" h="439755" w="497215">
                  <a:moveTo>
                    <a:pt x="270420" y="439698"/>
                  </a:moveTo>
                  <a:cubicBezTo>
                    <a:pt x="175996" y="434567"/>
                    <a:pt x="-109945" y="147204"/>
                    <a:pt x="45312" y="33177"/>
                  </a:cubicBezTo>
                  <a:cubicBezTo>
                    <a:pt x="143357" y="-38813"/>
                    <a:pt x="283057" y="206558"/>
                    <a:pt x="283057" y="206558"/>
                  </a:cubicBezTo>
                  <a:cubicBezTo>
                    <a:pt x="283057" y="206558"/>
                    <a:pt x="304075" y="-74715"/>
                    <a:pt x="454887" y="19188"/>
                  </a:cubicBezTo>
                  <a:cubicBezTo>
                    <a:pt x="590587" y="103700"/>
                    <a:pt x="364845" y="444823"/>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8" name="Google Shape;458;p8"/>
            <p:cNvSpPr/>
            <p:nvPr/>
          </p:nvSpPr>
          <p:spPr>
            <a:xfrm>
              <a:off x="8898528" y="1621670"/>
              <a:ext cx="497158" cy="439755"/>
            </a:xfrm>
            <a:custGeom>
              <a:rect b="b" l="l" r="r" t="t"/>
              <a:pathLst>
                <a:path extrusionOk="0" h="439755" w="497158">
                  <a:moveTo>
                    <a:pt x="270364" y="439698"/>
                  </a:moveTo>
                  <a:cubicBezTo>
                    <a:pt x="175939" y="434567"/>
                    <a:pt x="-109938" y="147204"/>
                    <a:pt x="45319" y="33177"/>
                  </a:cubicBezTo>
                  <a:cubicBezTo>
                    <a:pt x="143300" y="-38813"/>
                    <a:pt x="283000" y="206558"/>
                    <a:pt x="283000" y="206558"/>
                  </a:cubicBezTo>
                  <a:cubicBezTo>
                    <a:pt x="283000" y="206558"/>
                    <a:pt x="304018" y="-74715"/>
                    <a:pt x="454831" y="19188"/>
                  </a:cubicBezTo>
                  <a:cubicBezTo>
                    <a:pt x="590530" y="103700"/>
                    <a:pt x="364788" y="444822"/>
                    <a:pt x="270364"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9" name="Google Shape;459;p8"/>
            <p:cNvSpPr/>
            <p:nvPr/>
          </p:nvSpPr>
          <p:spPr>
            <a:xfrm>
              <a:off x="8929587" y="5806250"/>
              <a:ext cx="497215" cy="439761"/>
            </a:xfrm>
            <a:custGeom>
              <a:rect b="b" l="l" r="r" t="t"/>
              <a:pathLst>
                <a:path extrusionOk="0" h="439761" w="497215">
                  <a:moveTo>
                    <a:pt x="270420" y="439704"/>
                  </a:moveTo>
                  <a:cubicBezTo>
                    <a:pt x="175995" y="434574"/>
                    <a:pt x="-109945" y="147210"/>
                    <a:pt x="45312" y="33177"/>
                  </a:cubicBezTo>
                  <a:cubicBezTo>
                    <a:pt x="143357" y="-38807"/>
                    <a:pt x="283057" y="206558"/>
                    <a:pt x="283057" y="206558"/>
                  </a:cubicBezTo>
                  <a:cubicBezTo>
                    <a:pt x="283057" y="206558"/>
                    <a:pt x="304075" y="-74716"/>
                    <a:pt x="454887" y="19188"/>
                  </a:cubicBezTo>
                  <a:cubicBezTo>
                    <a:pt x="590587" y="103707"/>
                    <a:pt x="364844" y="444829"/>
                    <a:pt x="270420" y="4397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0" name="Google Shape;460;p8"/>
            <p:cNvSpPr/>
            <p:nvPr/>
          </p:nvSpPr>
          <p:spPr>
            <a:xfrm>
              <a:off x="8946795" y="4468013"/>
              <a:ext cx="497215" cy="439755"/>
            </a:xfrm>
            <a:custGeom>
              <a:rect b="b" l="l" r="r" t="t"/>
              <a:pathLst>
                <a:path extrusionOk="0" h="439755" w="497215">
                  <a:moveTo>
                    <a:pt x="270420" y="439698"/>
                  </a:moveTo>
                  <a:cubicBezTo>
                    <a:pt x="175996" y="434567"/>
                    <a:pt x="-109945" y="147205"/>
                    <a:pt x="45312" y="33177"/>
                  </a:cubicBezTo>
                  <a:cubicBezTo>
                    <a:pt x="143357" y="-38812"/>
                    <a:pt x="283057" y="206558"/>
                    <a:pt x="283057" y="206558"/>
                  </a:cubicBezTo>
                  <a:cubicBezTo>
                    <a:pt x="283057" y="206558"/>
                    <a:pt x="304075" y="-74716"/>
                    <a:pt x="454887" y="19188"/>
                  </a:cubicBezTo>
                  <a:cubicBezTo>
                    <a:pt x="590587" y="103701"/>
                    <a:pt x="364845" y="444822"/>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1" name="Google Shape;461;p8"/>
            <p:cNvSpPr/>
            <p:nvPr/>
          </p:nvSpPr>
          <p:spPr>
            <a:xfrm>
              <a:off x="11359598" y="186678"/>
              <a:ext cx="497184" cy="439756"/>
            </a:xfrm>
            <a:custGeom>
              <a:rect b="b" l="l" r="r" t="t"/>
              <a:pathLst>
                <a:path extrusionOk="0" h="439756" w="497184">
                  <a:moveTo>
                    <a:pt x="270363" y="439699"/>
                  </a:moveTo>
                  <a:cubicBezTo>
                    <a:pt x="175939" y="434572"/>
                    <a:pt x="-109938" y="147208"/>
                    <a:pt x="45320" y="33177"/>
                  </a:cubicBezTo>
                  <a:cubicBezTo>
                    <a:pt x="143300" y="-38808"/>
                    <a:pt x="283063" y="206558"/>
                    <a:pt x="283063" y="206558"/>
                  </a:cubicBezTo>
                  <a:cubicBezTo>
                    <a:pt x="283063" y="206558"/>
                    <a:pt x="304019" y="-74715"/>
                    <a:pt x="454831" y="19188"/>
                  </a:cubicBezTo>
                  <a:cubicBezTo>
                    <a:pt x="590594" y="103701"/>
                    <a:pt x="364788" y="444827"/>
                    <a:pt x="270363" y="43969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2" name="Google Shape;462;p8"/>
            <p:cNvSpPr/>
            <p:nvPr/>
          </p:nvSpPr>
          <p:spPr>
            <a:xfrm>
              <a:off x="11407921" y="3033021"/>
              <a:ext cx="497159" cy="439755"/>
            </a:xfrm>
            <a:custGeom>
              <a:rect b="b" l="l" r="r" t="t"/>
              <a:pathLst>
                <a:path extrusionOk="0" h="439755" w="497159">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31" y="103700"/>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3" name="Google Shape;463;p8"/>
            <p:cNvSpPr/>
            <p:nvPr/>
          </p:nvSpPr>
          <p:spPr>
            <a:xfrm>
              <a:off x="11369885" y="1598588"/>
              <a:ext cx="497184" cy="439755"/>
            </a:xfrm>
            <a:custGeom>
              <a:rect b="b" l="l" r="r" t="t"/>
              <a:pathLst>
                <a:path extrusionOk="0" h="439755" w="497184">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94" y="103700"/>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4" name="Google Shape;464;p8"/>
            <p:cNvSpPr/>
            <p:nvPr/>
          </p:nvSpPr>
          <p:spPr>
            <a:xfrm>
              <a:off x="11400999" y="5783174"/>
              <a:ext cx="497159" cy="439755"/>
            </a:xfrm>
            <a:custGeom>
              <a:rect b="b" l="l" r="r" t="t"/>
              <a:pathLst>
                <a:path extrusionOk="0" h="439755" w="497159">
                  <a:moveTo>
                    <a:pt x="270364" y="439698"/>
                  </a:moveTo>
                  <a:cubicBezTo>
                    <a:pt x="175939" y="434574"/>
                    <a:pt x="-109938" y="147211"/>
                    <a:pt x="45319" y="33177"/>
                  </a:cubicBezTo>
                  <a:cubicBezTo>
                    <a:pt x="143300" y="-38806"/>
                    <a:pt x="283000" y="206558"/>
                    <a:pt x="283000" y="206558"/>
                  </a:cubicBezTo>
                  <a:cubicBezTo>
                    <a:pt x="283000" y="206558"/>
                    <a:pt x="304019" y="-74716"/>
                    <a:pt x="454832" y="19188"/>
                  </a:cubicBezTo>
                  <a:cubicBezTo>
                    <a:pt x="590531" y="103701"/>
                    <a:pt x="364788" y="444829"/>
                    <a:pt x="270364"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5" name="Google Shape;465;p8"/>
            <p:cNvSpPr/>
            <p:nvPr/>
          </p:nvSpPr>
          <p:spPr>
            <a:xfrm>
              <a:off x="11418208" y="4444931"/>
              <a:ext cx="497159" cy="439755"/>
            </a:xfrm>
            <a:custGeom>
              <a:rect b="b" l="l" r="r" t="t"/>
              <a:pathLst>
                <a:path extrusionOk="0" h="439755" w="497159">
                  <a:moveTo>
                    <a:pt x="270363" y="439698"/>
                  </a:moveTo>
                  <a:cubicBezTo>
                    <a:pt x="175939" y="434574"/>
                    <a:pt x="-109938" y="147211"/>
                    <a:pt x="45320" y="33177"/>
                  </a:cubicBezTo>
                  <a:cubicBezTo>
                    <a:pt x="143300" y="-38806"/>
                    <a:pt x="283000" y="206558"/>
                    <a:pt x="283000" y="206558"/>
                  </a:cubicBezTo>
                  <a:cubicBezTo>
                    <a:pt x="283000" y="206558"/>
                    <a:pt x="304019" y="-74715"/>
                    <a:pt x="454831" y="19188"/>
                  </a:cubicBezTo>
                  <a:cubicBezTo>
                    <a:pt x="590531" y="103701"/>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6" name="Google Shape;466;p8"/>
            <p:cNvSpPr/>
            <p:nvPr/>
          </p:nvSpPr>
          <p:spPr>
            <a:xfrm>
              <a:off x="1013090" y="983367"/>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7"/>
                    <a:pt x="21864" y="17265"/>
                  </a:cubicBezTo>
                  <a:cubicBezTo>
                    <a:pt x="-56533" y="75031"/>
                    <a:pt x="96768" y="271424"/>
                    <a:pt x="153855"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7" name="Google Shape;467;p8"/>
            <p:cNvSpPr/>
            <p:nvPr/>
          </p:nvSpPr>
          <p:spPr>
            <a:xfrm>
              <a:off x="1061397" y="3829710"/>
              <a:ext cx="303181" cy="264037"/>
            </a:xfrm>
            <a:custGeom>
              <a:rect b="b" l="l" r="r" t="t"/>
              <a:pathLst>
                <a:path extrusionOk="0" h="264037" w="303181">
                  <a:moveTo>
                    <a:pt x="153853" y="263823"/>
                  </a:moveTo>
                  <a:cubicBezTo>
                    <a:pt x="210939" y="256216"/>
                    <a:pt x="370876" y="68141"/>
                    <a:pt x="271188" y="6286"/>
                  </a:cubicBezTo>
                  <a:cubicBezTo>
                    <a:pt x="208253" y="-32760"/>
                    <a:pt x="135082" y="122866"/>
                    <a:pt x="135082" y="122866"/>
                  </a:cubicBezTo>
                  <a:cubicBezTo>
                    <a:pt x="135082" y="122866"/>
                    <a:pt x="108964"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8" name="Google Shape;468;p8"/>
            <p:cNvSpPr/>
            <p:nvPr/>
          </p:nvSpPr>
          <p:spPr>
            <a:xfrm>
              <a:off x="1071676" y="5241620"/>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1"/>
                    <a:pt x="21864" y="17265"/>
                  </a:cubicBezTo>
                  <a:cubicBezTo>
                    <a:pt x="-56533" y="75031"/>
                    <a:pt x="96768" y="271424"/>
                    <a:pt x="153855"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9" name="Google Shape;469;p8"/>
            <p:cNvSpPr/>
            <p:nvPr/>
          </p:nvSpPr>
          <p:spPr>
            <a:xfrm>
              <a:off x="1054463" y="6579868"/>
              <a:ext cx="303182" cy="264055"/>
            </a:xfrm>
            <a:custGeom>
              <a:rect b="b" l="l" r="r" t="t"/>
              <a:pathLst>
                <a:path extrusionOk="0" h="264055" w="303182">
                  <a:moveTo>
                    <a:pt x="153859" y="263844"/>
                  </a:moveTo>
                  <a:cubicBezTo>
                    <a:pt x="210945" y="256224"/>
                    <a:pt x="370876" y="68137"/>
                    <a:pt x="271188" y="6287"/>
                  </a:cubicBezTo>
                  <a:cubicBezTo>
                    <a:pt x="208259" y="-32765"/>
                    <a:pt x="135088" y="122874"/>
                    <a:pt x="135088" y="122874"/>
                  </a:cubicBezTo>
                  <a:cubicBezTo>
                    <a:pt x="135088" y="122874"/>
                    <a:pt x="108964" y="-46925"/>
                    <a:pt x="21861" y="17273"/>
                  </a:cubicBezTo>
                  <a:cubicBezTo>
                    <a:pt x="-56529" y="74995"/>
                    <a:pt x="96766" y="271400"/>
                    <a:pt x="153859"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0" name="Google Shape;470;p8"/>
            <p:cNvSpPr/>
            <p:nvPr/>
          </p:nvSpPr>
          <p:spPr>
            <a:xfrm>
              <a:off x="1023367" y="2395277"/>
              <a:ext cx="303182" cy="264037"/>
            </a:xfrm>
            <a:custGeom>
              <a:rect b="b" l="l" r="r" t="t"/>
              <a:pathLst>
                <a:path extrusionOk="0" h="264037" w="303182">
                  <a:moveTo>
                    <a:pt x="153859" y="263823"/>
                  </a:moveTo>
                  <a:cubicBezTo>
                    <a:pt x="210945" y="256216"/>
                    <a:pt x="370876" y="68141"/>
                    <a:pt x="271188" y="6286"/>
                  </a:cubicBezTo>
                  <a:cubicBezTo>
                    <a:pt x="208259"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1" name="Google Shape;471;p8"/>
            <p:cNvSpPr/>
            <p:nvPr/>
          </p:nvSpPr>
          <p:spPr>
            <a:xfrm>
              <a:off x="5823275" y="992594"/>
              <a:ext cx="303182" cy="264037"/>
            </a:xfrm>
            <a:custGeom>
              <a:rect b="b" l="l" r="r" t="t"/>
              <a:pathLst>
                <a:path extrusionOk="0" h="264037" w="303182">
                  <a:moveTo>
                    <a:pt x="153853" y="263823"/>
                  </a:moveTo>
                  <a:cubicBezTo>
                    <a:pt x="210945" y="256222"/>
                    <a:pt x="370876" y="68148"/>
                    <a:pt x="271188" y="6286"/>
                  </a:cubicBezTo>
                  <a:cubicBezTo>
                    <a:pt x="208253" y="-32760"/>
                    <a:pt x="135082" y="122866"/>
                    <a:pt x="135082" y="122866"/>
                  </a:cubicBezTo>
                  <a:cubicBezTo>
                    <a:pt x="135082" y="122866"/>
                    <a:pt x="108964" y="-46921"/>
                    <a:pt x="21862"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2" name="Google Shape;472;p8"/>
            <p:cNvSpPr/>
            <p:nvPr/>
          </p:nvSpPr>
          <p:spPr>
            <a:xfrm>
              <a:off x="5871579" y="3838937"/>
              <a:ext cx="303182" cy="264037"/>
            </a:xfrm>
            <a:custGeom>
              <a:rect b="b" l="l" r="r" t="t"/>
              <a:pathLst>
                <a:path extrusionOk="0" h="264037" w="303182">
                  <a:moveTo>
                    <a:pt x="153859" y="263823"/>
                  </a:moveTo>
                  <a:cubicBezTo>
                    <a:pt x="210945" y="256222"/>
                    <a:pt x="370877" y="68148"/>
                    <a:pt x="271188" y="6286"/>
                  </a:cubicBezTo>
                  <a:cubicBezTo>
                    <a:pt x="208253"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3" name="Google Shape;473;p8"/>
            <p:cNvSpPr/>
            <p:nvPr/>
          </p:nvSpPr>
          <p:spPr>
            <a:xfrm>
              <a:off x="5881860" y="5250847"/>
              <a:ext cx="303182" cy="264037"/>
            </a:xfrm>
            <a:custGeom>
              <a:rect b="b" l="l" r="r" t="t"/>
              <a:pathLst>
                <a:path extrusionOk="0" h="264037" w="303182">
                  <a:moveTo>
                    <a:pt x="153853" y="263823"/>
                  </a:moveTo>
                  <a:cubicBezTo>
                    <a:pt x="210946" y="256222"/>
                    <a:pt x="370876" y="68148"/>
                    <a:pt x="271188" y="6286"/>
                  </a:cubicBezTo>
                  <a:cubicBezTo>
                    <a:pt x="208253" y="-32760"/>
                    <a:pt x="135082" y="122866"/>
                    <a:pt x="135082" y="122866"/>
                  </a:cubicBezTo>
                  <a:cubicBezTo>
                    <a:pt x="135082" y="122866"/>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4" name="Google Shape;474;p8"/>
            <p:cNvSpPr/>
            <p:nvPr/>
          </p:nvSpPr>
          <p:spPr>
            <a:xfrm>
              <a:off x="5864652" y="6589076"/>
              <a:ext cx="303181" cy="264058"/>
            </a:xfrm>
            <a:custGeom>
              <a:rect b="b" l="l" r="r" t="t"/>
              <a:pathLst>
                <a:path extrusionOk="0" h="264058" w="303181">
                  <a:moveTo>
                    <a:pt x="153853" y="263843"/>
                  </a:moveTo>
                  <a:cubicBezTo>
                    <a:pt x="210939" y="256223"/>
                    <a:pt x="370877" y="68136"/>
                    <a:pt x="271188" y="6287"/>
                  </a:cubicBezTo>
                  <a:cubicBezTo>
                    <a:pt x="208253" y="-32765"/>
                    <a:pt x="135082" y="122873"/>
                    <a:pt x="135082" y="122873"/>
                  </a:cubicBezTo>
                  <a:cubicBezTo>
                    <a:pt x="135082" y="122873"/>
                    <a:pt x="108964" y="-46926"/>
                    <a:pt x="21861" y="17273"/>
                  </a:cubicBezTo>
                  <a:cubicBezTo>
                    <a:pt x="-56529" y="75058"/>
                    <a:pt x="96766" y="271463"/>
                    <a:pt x="153853" y="26384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5" name="Google Shape;475;p8"/>
            <p:cNvSpPr/>
            <p:nvPr/>
          </p:nvSpPr>
          <p:spPr>
            <a:xfrm>
              <a:off x="5833556" y="2404504"/>
              <a:ext cx="303182" cy="264037"/>
            </a:xfrm>
            <a:custGeom>
              <a:rect b="b" l="l" r="r" t="t"/>
              <a:pathLst>
                <a:path extrusionOk="0" h="264037" w="303182">
                  <a:moveTo>
                    <a:pt x="153853" y="263823"/>
                  </a:moveTo>
                  <a:cubicBezTo>
                    <a:pt x="210939"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6" name="Google Shape;476;p8"/>
            <p:cNvSpPr/>
            <p:nvPr/>
          </p:nvSpPr>
          <p:spPr>
            <a:xfrm>
              <a:off x="3418181" y="963143"/>
              <a:ext cx="303182" cy="264037"/>
            </a:xfrm>
            <a:custGeom>
              <a:rect b="b" l="l" r="r" t="t"/>
              <a:pathLst>
                <a:path extrusionOk="0" h="264037" w="303182">
                  <a:moveTo>
                    <a:pt x="153858" y="263823"/>
                  </a:moveTo>
                  <a:cubicBezTo>
                    <a:pt x="210945" y="256222"/>
                    <a:pt x="370876" y="68148"/>
                    <a:pt x="271187" y="6286"/>
                  </a:cubicBezTo>
                  <a:cubicBezTo>
                    <a:pt x="208259" y="-32760"/>
                    <a:pt x="135088" y="122866"/>
                    <a:pt x="135088" y="122866"/>
                  </a:cubicBezTo>
                  <a:cubicBezTo>
                    <a:pt x="135088" y="122866"/>
                    <a:pt x="108964" y="-46921"/>
                    <a:pt x="21861" y="17265"/>
                  </a:cubicBezTo>
                  <a:cubicBezTo>
                    <a:pt x="-56530" y="75031"/>
                    <a:pt x="96772" y="271424"/>
                    <a:pt x="153858"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7" name="Google Shape;477;p8"/>
            <p:cNvSpPr/>
            <p:nvPr/>
          </p:nvSpPr>
          <p:spPr>
            <a:xfrm>
              <a:off x="3466489" y="3809490"/>
              <a:ext cx="303181" cy="264033"/>
            </a:xfrm>
            <a:custGeom>
              <a:rect b="b" l="l" r="r" t="t"/>
              <a:pathLst>
                <a:path extrusionOk="0" h="264033" w="303181">
                  <a:moveTo>
                    <a:pt x="153855" y="263819"/>
                  </a:moveTo>
                  <a:cubicBezTo>
                    <a:pt x="210941" y="256217"/>
                    <a:pt x="370879" y="68143"/>
                    <a:pt x="271184" y="6288"/>
                  </a:cubicBezTo>
                  <a:cubicBezTo>
                    <a:pt x="208256" y="-32765"/>
                    <a:pt x="135084" y="122861"/>
                    <a:pt x="135084" y="122861"/>
                  </a:cubicBezTo>
                  <a:cubicBezTo>
                    <a:pt x="135084" y="122861"/>
                    <a:pt x="108967" y="-46925"/>
                    <a:pt x="21864" y="17261"/>
                  </a:cubicBezTo>
                  <a:cubicBezTo>
                    <a:pt x="-56533" y="75027"/>
                    <a:pt x="96769" y="271420"/>
                    <a:pt x="153855"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8" name="Google Shape;478;p8"/>
            <p:cNvSpPr/>
            <p:nvPr/>
          </p:nvSpPr>
          <p:spPr>
            <a:xfrm>
              <a:off x="3476766" y="5221400"/>
              <a:ext cx="303182" cy="264033"/>
            </a:xfrm>
            <a:custGeom>
              <a:rect b="b" l="l" r="r" t="t"/>
              <a:pathLst>
                <a:path extrusionOk="0" h="264033" w="303182">
                  <a:moveTo>
                    <a:pt x="153859" y="263819"/>
                  </a:moveTo>
                  <a:cubicBezTo>
                    <a:pt x="210945" y="256218"/>
                    <a:pt x="370876" y="68143"/>
                    <a:pt x="271188" y="6288"/>
                  </a:cubicBezTo>
                  <a:cubicBezTo>
                    <a:pt x="208253" y="-32765"/>
                    <a:pt x="135082" y="122861"/>
                    <a:pt x="135082" y="122861"/>
                  </a:cubicBezTo>
                  <a:cubicBezTo>
                    <a:pt x="135082" y="122861"/>
                    <a:pt x="108964" y="-46925"/>
                    <a:pt x="21861" y="17261"/>
                  </a:cubicBezTo>
                  <a:cubicBezTo>
                    <a:pt x="-56529" y="75027"/>
                    <a:pt x="96766" y="271419"/>
                    <a:pt x="153859"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9" name="Google Shape;479;p8"/>
            <p:cNvSpPr/>
            <p:nvPr/>
          </p:nvSpPr>
          <p:spPr>
            <a:xfrm>
              <a:off x="3459557" y="6559612"/>
              <a:ext cx="303182" cy="264059"/>
            </a:xfrm>
            <a:custGeom>
              <a:rect b="b" l="l" r="r" t="t"/>
              <a:pathLst>
                <a:path extrusionOk="0" h="264059" w="303182">
                  <a:moveTo>
                    <a:pt x="153853" y="263844"/>
                  </a:moveTo>
                  <a:cubicBezTo>
                    <a:pt x="210945" y="256223"/>
                    <a:pt x="370877" y="68200"/>
                    <a:pt x="271188" y="6287"/>
                  </a:cubicBezTo>
                  <a:cubicBezTo>
                    <a:pt x="208253" y="-32765"/>
                    <a:pt x="135082" y="122873"/>
                    <a:pt x="135082" y="122873"/>
                  </a:cubicBezTo>
                  <a:cubicBezTo>
                    <a:pt x="135082" y="122873"/>
                    <a:pt x="108964" y="-46926"/>
                    <a:pt x="21861" y="17273"/>
                  </a:cubicBezTo>
                  <a:cubicBezTo>
                    <a:pt x="-56529" y="75058"/>
                    <a:pt x="96766" y="271463"/>
                    <a:pt x="153853"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0" name="Google Shape;480;p8"/>
            <p:cNvSpPr/>
            <p:nvPr/>
          </p:nvSpPr>
          <p:spPr>
            <a:xfrm>
              <a:off x="3428461" y="2375053"/>
              <a:ext cx="303182" cy="264037"/>
            </a:xfrm>
            <a:custGeom>
              <a:rect b="b" l="l" r="r" t="t"/>
              <a:pathLst>
                <a:path extrusionOk="0" h="264037" w="303182">
                  <a:moveTo>
                    <a:pt x="153853" y="263823"/>
                  </a:moveTo>
                  <a:cubicBezTo>
                    <a:pt x="210946"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1" name="Google Shape;481;p8"/>
            <p:cNvSpPr/>
            <p:nvPr/>
          </p:nvSpPr>
          <p:spPr>
            <a:xfrm>
              <a:off x="8228360" y="972374"/>
              <a:ext cx="303181" cy="264033"/>
            </a:xfrm>
            <a:custGeom>
              <a:rect b="b" l="l" r="r" t="t"/>
              <a:pathLst>
                <a:path extrusionOk="0" h="264033" w="303181">
                  <a:moveTo>
                    <a:pt x="153894" y="263818"/>
                  </a:moveTo>
                  <a:cubicBezTo>
                    <a:pt x="210980" y="256217"/>
                    <a:pt x="370873" y="68143"/>
                    <a:pt x="271178" y="6288"/>
                  </a:cubicBezTo>
                  <a:cubicBezTo>
                    <a:pt x="208249" y="-32765"/>
                    <a:pt x="135097" y="122861"/>
                    <a:pt x="135097" y="122861"/>
                  </a:cubicBezTo>
                  <a:cubicBezTo>
                    <a:pt x="135097" y="122861"/>
                    <a:pt x="108999" y="-46925"/>
                    <a:pt x="21877" y="17261"/>
                  </a:cubicBezTo>
                  <a:cubicBezTo>
                    <a:pt x="-56546" y="75027"/>
                    <a:pt x="96744" y="271419"/>
                    <a:pt x="153894" y="26381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2" name="Google Shape;482;p8"/>
            <p:cNvSpPr/>
            <p:nvPr/>
          </p:nvSpPr>
          <p:spPr>
            <a:xfrm>
              <a:off x="8276683" y="3818717"/>
              <a:ext cx="303173" cy="264033"/>
            </a:xfrm>
            <a:custGeom>
              <a:rect b="b" l="l" r="r" t="t"/>
              <a:pathLst>
                <a:path extrusionOk="0" h="264033" w="303173">
                  <a:moveTo>
                    <a:pt x="153830" y="263819"/>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20"/>
                    <a:pt x="153830"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3" name="Google Shape;483;p8"/>
            <p:cNvSpPr/>
            <p:nvPr/>
          </p:nvSpPr>
          <p:spPr>
            <a:xfrm>
              <a:off x="8286937" y="5230627"/>
              <a:ext cx="303206" cy="264033"/>
            </a:xfrm>
            <a:custGeom>
              <a:rect b="b" l="l" r="r" t="t"/>
              <a:pathLst>
                <a:path extrusionOk="0" h="264033" w="303206">
                  <a:moveTo>
                    <a:pt x="153863" y="263819"/>
                  </a:moveTo>
                  <a:cubicBezTo>
                    <a:pt x="210950" y="256218"/>
                    <a:pt x="370906" y="68143"/>
                    <a:pt x="271211" y="6288"/>
                  </a:cubicBezTo>
                  <a:cubicBezTo>
                    <a:pt x="208283" y="-32765"/>
                    <a:pt x="135068" y="122861"/>
                    <a:pt x="135068" y="122861"/>
                  </a:cubicBezTo>
                  <a:cubicBezTo>
                    <a:pt x="135068" y="122861"/>
                    <a:pt x="108968" y="-46925"/>
                    <a:pt x="21847" y="17261"/>
                  </a:cubicBezTo>
                  <a:cubicBezTo>
                    <a:pt x="-56512" y="75033"/>
                    <a:pt x="96777" y="271426"/>
                    <a:pt x="153863"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4" name="Google Shape;484;p8"/>
            <p:cNvSpPr/>
            <p:nvPr/>
          </p:nvSpPr>
          <p:spPr>
            <a:xfrm>
              <a:off x="8269729" y="6568883"/>
              <a:ext cx="303206" cy="263995"/>
            </a:xfrm>
            <a:custGeom>
              <a:rect b="b" l="l" r="r" t="t"/>
              <a:pathLst>
                <a:path extrusionOk="0" h="263995" w="303206">
                  <a:moveTo>
                    <a:pt x="153863" y="263780"/>
                  </a:moveTo>
                  <a:cubicBezTo>
                    <a:pt x="210950" y="256223"/>
                    <a:pt x="370906" y="68136"/>
                    <a:pt x="271211" y="6287"/>
                  </a:cubicBezTo>
                  <a:cubicBezTo>
                    <a:pt x="208283" y="-32765"/>
                    <a:pt x="135067" y="122873"/>
                    <a:pt x="135067" y="122873"/>
                  </a:cubicBezTo>
                  <a:cubicBezTo>
                    <a:pt x="135067" y="122873"/>
                    <a:pt x="108968" y="-46926"/>
                    <a:pt x="21847" y="17273"/>
                  </a:cubicBezTo>
                  <a:cubicBezTo>
                    <a:pt x="-56512" y="74995"/>
                    <a:pt x="96777" y="271400"/>
                    <a:pt x="153863" y="26378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5" name="Google Shape;485;p8"/>
            <p:cNvSpPr/>
            <p:nvPr/>
          </p:nvSpPr>
          <p:spPr>
            <a:xfrm>
              <a:off x="8238647" y="2384283"/>
              <a:ext cx="303173" cy="264033"/>
            </a:xfrm>
            <a:custGeom>
              <a:rect b="b" l="l" r="r" t="t"/>
              <a:pathLst>
                <a:path extrusionOk="0" h="264033" w="303173">
                  <a:moveTo>
                    <a:pt x="153830" y="263818"/>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19"/>
                    <a:pt x="153830" y="26381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6" name="Google Shape;486;p8"/>
            <p:cNvSpPr/>
            <p:nvPr/>
          </p:nvSpPr>
          <p:spPr>
            <a:xfrm>
              <a:off x="10633453" y="949293"/>
              <a:ext cx="303206" cy="264037"/>
            </a:xfrm>
            <a:custGeom>
              <a:rect b="b" l="l" r="r" t="t"/>
              <a:pathLst>
                <a:path extrusionOk="0" h="264037" w="303206">
                  <a:moveTo>
                    <a:pt x="153863" y="263823"/>
                  </a:moveTo>
                  <a:cubicBezTo>
                    <a:pt x="210950" y="256216"/>
                    <a:pt x="370906" y="68141"/>
                    <a:pt x="271211" y="6286"/>
                  </a:cubicBezTo>
                  <a:cubicBezTo>
                    <a:pt x="208283" y="-32760"/>
                    <a:pt x="135067" y="122866"/>
                    <a:pt x="135067" y="122866"/>
                  </a:cubicBezTo>
                  <a:cubicBezTo>
                    <a:pt x="135067" y="122866"/>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7" name="Google Shape;487;p8"/>
            <p:cNvSpPr/>
            <p:nvPr/>
          </p:nvSpPr>
          <p:spPr>
            <a:xfrm>
              <a:off x="10681776" y="3795636"/>
              <a:ext cx="303151" cy="264037"/>
            </a:xfrm>
            <a:custGeom>
              <a:rect b="b" l="l" r="r" t="t"/>
              <a:pathLst>
                <a:path extrusionOk="0" h="264037" w="303151">
                  <a:moveTo>
                    <a:pt x="153863" y="263823"/>
                  </a:moveTo>
                  <a:cubicBezTo>
                    <a:pt x="210950" y="256222"/>
                    <a:pt x="370842" y="68141"/>
                    <a:pt x="271148" y="6286"/>
                  </a:cubicBezTo>
                  <a:cubicBezTo>
                    <a:pt x="208219"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8" name="Google Shape;488;p8"/>
            <p:cNvSpPr/>
            <p:nvPr/>
          </p:nvSpPr>
          <p:spPr>
            <a:xfrm>
              <a:off x="10692039" y="5207546"/>
              <a:ext cx="303175" cy="264037"/>
            </a:xfrm>
            <a:custGeom>
              <a:rect b="b" l="l" r="r" t="t"/>
              <a:pathLst>
                <a:path extrusionOk="0" h="264037" w="303175">
                  <a:moveTo>
                    <a:pt x="153888" y="263823"/>
                  </a:moveTo>
                  <a:cubicBezTo>
                    <a:pt x="210974" y="256222"/>
                    <a:pt x="370867" y="68148"/>
                    <a:pt x="271172" y="6286"/>
                  </a:cubicBezTo>
                  <a:cubicBezTo>
                    <a:pt x="208243" y="-32760"/>
                    <a:pt x="135092" y="122866"/>
                    <a:pt x="135092" y="122866"/>
                  </a:cubicBezTo>
                  <a:cubicBezTo>
                    <a:pt x="135092" y="122866"/>
                    <a:pt x="108993" y="-46921"/>
                    <a:pt x="21871" y="17265"/>
                  </a:cubicBezTo>
                  <a:cubicBezTo>
                    <a:pt x="-56551" y="75031"/>
                    <a:pt x="96801" y="271424"/>
                    <a:pt x="153888"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9" name="Google Shape;489;p8"/>
            <p:cNvSpPr/>
            <p:nvPr/>
          </p:nvSpPr>
          <p:spPr>
            <a:xfrm>
              <a:off x="10674831" y="6545769"/>
              <a:ext cx="303175" cy="264059"/>
            </a:xfrm>
            <a:custGeom>
              <a:rect b="b" l="l" r="r" t="t"/>
              <a:pathLst>
                <a:path extrusionOk="0" h="264059" w="303175">
                  <a:moveTo>
                    <a:pt x="153888" y="263844"/>
                  </a:moveTo>
                  <a:cubicBezTo>
                    <a:pt x="210974" y="256224"/>
                    <a:pt x="370867" y="68137"/>
                    <a:pt x="271172" y="6287"/>
                  </a:cubicBezTo>
                  <a:cubicBezTo>
                    <a:pt x="208243" y="-32765"/>
                    <a:pt x="135091" y="122874"/>
                    <a:pt x="135091" y="122874"/>
                  </a:cubicBezTo>
                  <a:cubicBezTo>
                    <a:pt x="135091" y="122874"/>
                    <a:pt x="108993" y="-46925"/>
                    <a:pt x="21871" y="17273"/>
                  </a:cubicBezTo>
                  <a:cubicBezTo>
                    <a:pt x="-56551" y="75058"/>
                    <a:pt x="96800" y="271463"/>
                    <a:pt x="153888"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0" name="Google Shape;490;p8"/>
            <p:cNvSpPr/>
            <p:nvPr/>
          </p:nvSpPr>
          <p:spPr>
            <a:xfrm>
              <a:off x="10643740" y="2361203"/>
              <a:ext cx="303206" cy="264037"/>
            </a:xfrm>
            <a:custGeom>
              <a:rect b="b" l="l" r="r" t="t"/>
              <a:pathLst>
                <a:path extrusionOk="0" h="264037" w="303206">
                  <a:moveTo>
                    <a:pt x="153863" y="263823"/>
                  </a:moveTo>
                  <a:cubicBezTo>
                    <a:pt x="210950" y="256222"/>
                    <a:pt x="370906" y="68141"/>
                    <a:pt x="271211" y="6286"/>
                  </a:cubicBezTo>
                  <a:cubicBezTo>
                    <a:pt x="208283"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1" name="Google Shape;491;p8"/>
            <p:cNvSpPr/>
            <p:nvPr/>
          </p:nvSpPr>
          <p:spPr>
            <a:xfrm>
              <a:off x="193642" y="150669"/>
              <a:ext cx="586741" cy="526869"/>
            </a:xfrm>
            <a:custGeom>
              <a:rect b="b" l="l" r="r" t="t"/>
              <a:pathLst>
                <a:path extrusionOk="0" h="526869" w="586741">
                  <a:moveTo>
                    <a:pt x="338094" y="526869"/>
                  </a:moveTo>
                  <a:cubicBezTo>
                    <a:pt x="226273" y="526329"/>
                    <a:pt x="-128189" y="203626"/>
                    <a:pt x="48522" y="59877"/>
                  </a:cubicBezTo>
                  <a:cubicBezTo>
                    <a:pt x="160076" y="-30868"/>
                    <a:pt x="339429" y="250769"/>
                    <a:pt x="339429" y="250769"/>
                  </a:cubicBezTo>
                  <a:cubicBezTo>
                    <a:pt x="339429" y="250769"/>
                    <a:pt x="347793" y="-82665"/>
                    <a:pt x="531394" y="19434"/>
                  </a:cubicBezTo>
                  <a:cubicBezTo>
                    <a:pt x="696634" y="111323"/>
                    <a:pt x="449911" y="527409"/>
                    <a:pt x="338094" y="52686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2" name="Google Shape;492;p8"/>
            <p:cNvSpPr/>
            <p:nvPr/>
          </p:nvSpPr>
          <p:spPr>
            <a:xfrm>
              <a:off x="241948" y="2997011"/>
              <a:ext cx="586741" cy="526870"/>
            </a:xfrm>
            <a:custGeom>
              <a:rect b="b" l="l" r="r" t="t"/>
              <a:pathLst>
                <a:path extrusionOk="0" h="526870" w="586741">
                  <a:moveTo>
                    <a:pt x="338094" y="526870"/>
                  </a:moveTo>
                  <a:cubicBezTo>
                    <a:pt x="226273" y="526330"/>
                    <a:pt x="-128189" y="203629"/>
                    <a:pt x="48522" y="59878"/>
                  </a:cubicBezTo>
                  <a:cubicBezTo>
                    <a:pt x="160075" y="-30870"/>
                    <a:pt x="339429" y="250772"/>
                    <a:pt x="339429" y="250772"/>
                  </a:cubicBezTo>
                  <a:cubicBezTo>
                    <a:pt x="339429" y="250772"/>
                    <a:pt x="347793" y="-82667"/>
                    <a:pt x="531393" y="19435"/>
                  </a:cubicBezTo>
                  <a:cubicBezTo>
                    <a:pt x="696632" y="111326"/>
                    <a:pt x="449916"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3" name="Google Shape;493;p8"/>
            <p:cNvSpPr/>
            <p:nvPr/>
          </p:nvSpPr>
          <p:spPr>
            <a:xfrm>
              <a:off x="203921" y="1562578"/>
              <a:ext cx="586743" cy="526870"/>
            </a:xfrm>
            <a:custGeom>
              <a:rect b="b" l="l" r="r" t="t"/>
              <a:pathLst>
                <a:path extrusionOk="0" h="526870" w="586743">
                  <a:moveTo>
                    <a:pt x="338094" y="526870"/>
                  </a:moveTo>
                  <a:cubicBezTo>
                    <a:pt x="226273" y="526330"/>
                    <a:pt x="-128189" y="203629"/>
                    <a:pt x="48522" y="59878"/>
                  </a:cubicBezTo>
                  <a:cubicBezTo>
                    <a:pt x="160076" y="-30870"/>
                    <a:pt x="339429" y="250772"/>
                    <a:pt x="339429" y="250772"/>
                  </a:cubicBezTo>
                  <a:cubicBezTo>
                    <a:pt x="339429" y="250772"/>
                    <a:pt x="347793" y="-82667"/>
                    <a:pt x="531396" y="19435"/>
                  </a:cubicBezTo>
                  <a:cubicBezTo>
                    <a:pt x="696636" y="111326"/>
                    <a:pt x="449913"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4" name="Google Shape;494;p8"/>
            <p:cNvSpPr/>
            <p:nvPr/>
          </p:nvSpPr>
          <p:spPr>
            <a:xfrm>
              <a:off x="235017" y="5747165"/>
              <a:ext cx="586743" cy="526870"/>
            </a:xfrm>
            <a:custGeom>
              <a:rect b="b" l="l" r="r" t="t"/>
              <a:pathLst>
                <a:path extrusionOk="0" h="526870" w="586743">
                  <a:moveTo>
                    <a:pt x="338094" y="526870"/>
                  </a:moveTo>
                  <a:cubicBezTo>
                    <a:pt x="226273" y="526324"/>
                    <a:pt x="-128189" y="203629"/>
                    <a:pt x="48522" y="59878"/>
                  </a:cubicBezTo>
                  <a:cubicBezTo>
                    <a:pt x="160076" y="-30870"/>
                    <a:pt x="339429" y="250772"/>
                    <a:pt x="339429" y="250772"/>
                  </a:cubicBezTo>
                  <a:cubicBezTo>
                    <a:pt x="339429" y="250772"/>
                    <a:pt x="347793" y="-82667"/>
                    <a:pt x="531396" y="19435"/>
                  </a:cubicBezTo>
                  <a:cubicBezTo>
                    <a:pt x="696636" y="111326"/>
                    <a:pt x="449913" y="527410"/>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5" name="Google Shape;495;p8"/>
            <p:cNvSpPr/>
            <p:nvPr/>
          </p:nvSpPr>
          <p:spPr>
            <a:xfrm>
              <a:off x="252227" y="4408921"/>
              <a:ext cx="586742" cy="526870"/>
            </a:xfrm>
            <a:custGeom>
              <a:rect b="b" l="l" r="r" t="t"/>
              <a:pathLst>
                <a:path extrusionOk="0" h="526870" w="586742">
                  <a:moveTo>
                    <a:pt x="338094" y="526870"/>
                  </a:moveTo>
                  <a:cubicBezTo>
                    <a:pt x="226273" y="526330"/>
                    <a:pt x="-128189" y="203629"/>
                    <a:pt x="48522" y="59878"/>
                  </a:cubicBezTo>
                  <a:cubicBezTo>
                    <a:pt x="160075" y="-30863"/>
                    <a:pt x="339429" y="250772"/>
                    <a:pt x="339429" y="250772"/>
                  </a:cubicBezTo>
                  <a:cubicBezTo>
                    <a:pt x="339429" y="250772"/>
                    <a:pt x="347793" y="-82667"/>
                    <a:pt x="531395" y="19435"/>
                  </a:cubicBezTo>
                  <a:cubicBezTo>
                    <a:pt x="696634" y="111326"/>
                    <a:pt x="449911"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6" name="Google Shape;496;p8"/>
            <p:cNvSpPr/>
            <p:nvPr/>
          </p:nvSpPr>
          <p:spPr>
            <a:xfrm>
              <a:off x="5136391" y="159897"/>
              <a:ext cx="586739" cy="526867"/>
            </a:xfrm>
            <a:custGeom>
              <a:rect b="b" l="l" r="r" t="t"/>
              <a:pathLst>
                <a:path extrusionOk="0" h="526867" w="586739">
                  <a:moveTo>
                    <a:pt x="338090" y="526867"/>
                  </a:moveTo>
                  <a:cubicBezTo>
                    <a:pt x="226273" y="526328"/>
                    <a:pt x="-128191" y="203626"/>
                    <a:pt x="48524" y="59877"/>
                  </a:cubicBezTo>
                  <a:cubicBezTo>
                    <a:pt x="160074" y="-30868"/>
                    <a:pt x="339430" y="250768"/>
                    <a:pt x="339430" y="250768"/>
                  </a:cubicBezTo>
                  <a:cubicBezTo>
                    <a:pt x="339430" y="250768"/>
                    <a:pt x="347793" y="-82665"/>
                    <a:pt x="531391" y="19435"/>
                  </a:cubicBezTo>
                  <a:cubicBezTo>
                    <a:pt x="696630" y="111323"/>
                    <a:pt x="449913" y="527407"/>
                    <a:pt x="338090" y="52686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7" name="Google Shape;497;p8"/>
            <p:cNvSpPr/>
            <p:nvPr/>
          </p:nvSpPr>
          <p:spPr>
            <a:xfrm>
              <a:off x="5184695" y="3006240"/>
              <a:ext cx="586744" cy="526868"/>
            </a:xfrm>
            <a:custGeom>
              <a:rect b="b" l="l" r="r" t="t"/>
              <a:pathLst>
                <a:path extrusionOk="0" h="526868" w="586744">
                  <a:moveTo>
                    <a:pt x="338096" y="526868"/>
                  </a:moveTo>
                  <a:cubicBezTo>
                    <a:pt x="226272" y="526328"/>
                    <a:pt x="-128191" y="203627"/>
                    <a:pt x="48524" y="59876"/>
                  </a:cubicBezTo>
                  <a:cubicBezTo>
                    <a:pt x="160074" y="-30865"/>
                    <a:pt x="339430" y="250770"/>
                    <a:pt x="339430" y="250770"/>
                  </a:cubicBezTo>
                  <a:cubicBezTo>
                    <a:pt x="339430" y="250770"/>
                    <a:pt x="347793" y="-82662"/>
                    <a:pt x="531397" y="19433"/>
                  </a:cubicBezTo>
                  <a:cubicBezTo>
                    <a:pt x="696636" y="111324"/>
                    <a:pt x="449914" y="527407"/>
                    <a:pt x="338096"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8" name="Google Shape;498;p8"/>
            <p:cNvSpPr/>
            <p:nvPr/>
          </p:nvSpPr>
          <p:spPr>
            <a:xfrm>
              <a:off x="5146668" y="1571807"/>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3"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99" name="Google Shape;499;p8"/>
            <p:cNvSpPr/>
            <p:nvPr/>
          </p:nvSpPr>
          <p:spPr>
            <a:xfrm>
              <a:off x="5177764" y="5756393"/>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4"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0" name="Google Shape;500;p8"/>
            <p:cNvSpPr/>
            <p:nvPr/>
          </p:nvSpPr>
          <p:spPr>
            <a:xfrm>
              <a:off x="5194972" y="4418150"/>
              <a:ext cx="586742" cy="526868"/>
            </a:xfrm>
            <a:custGeom>
              <a:rect b="b" l="l" r="r" t="t"/>
              <a:pathLst>
                <a:path extrusionOk="0" h="526868" w="586742">
                  <a:moveTo>
                    <a:pt x="338093" y="526868"/>
                  </a:moveTo>
                  <a:cubicBezTo>
                    <a:pt x="226276" y="526328"/>
                    <a:pt x="-128187" y="203627"/>
                    <a:pt x="48521" y="59876"/>
                  </a:cubicBezTo>
                  <a:cubicBezTo>
                    <a:pt x="160077" y="-30865"/>
                    <a:pt x="339433" y="250770"/>
                    <a:pt x="339433" y="250770"/>
                  </a:cubicBezTo>
                  <a:cubicBezTo>
                    <a:pt x="339433" y="250770"/>
                    <a:pt x="347796" y="-82662"/>
                    <a:pt x="531393"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1" name="Google Shape;501;p8"/>
            <p:cNvSpPr/>
            <p:nvPr/>
          </p:nvSpPr>
          <p:spPr>
            <a:xfrm>
              <a:off x="2665015" y="130447"/>
              <a:ext cx="586744" cy="526867"/>
            </a:xfrm>
            <a:custGeom>
              <a:rect b="b" l="l" r="r" t="t"/>
              <a:pathLst>
                <a:path extrusionOk="0" h="526867" w="586744">
                  <a:moveTo>
                    <a:pt x="338096" y="526867"/>
                  </a:moveTo>
                  <a:cubicBezTo>
                    <a:pt x="226273" y="526327"/>
                    <a:pt x="-128191" y="203626"/>
                    <a:pt x="48524" y="59877"/>
                  </a:cubicBezTo>
                  <a:cubicBezTo>
                    <a:pt x="160074" y="-30868"/>
                    <a:pt x="339430" y="250769"/>
                    <a:pt x="339430" y="250769"/>
                  </a:cubicBezTo>
                  <a:cubicBezTo>
                    <a:pt x="339430" y="250769"/>
                    <a:pt x="347793" y="-82665"/>
                    <a:pt x="531397" y="19434"/>
                  </a:cubicBezTo>
                  <a:cubicBezTo>
                    <a:pt x="696636" y="111323"/>
                    <a:pt x="449913" y="527407"/>
                    <a:pt x="338096" y="52686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2" name="Google Shape;502;p8"/>
            <p:cNvSpPr/>
            <p:nvPr/>
          </p:nvSpPr>
          <p:spPr>
            <a:xfrm>
              <a:off x="2713322" y="2976789"/>
              <a:ext cx="586742" cy="526868"/>
            </a:xfrm>
            <a:custGeom>
              <a:rect b="b" l="l" r="r" t="t"/>
              <a:pathLst>
                <a:path extrusionOk="0" h="526868" w="586742">
                  <a:moveTo>
                    <a:pt x="338094" y="526868"/>
                  </a:moveTo>
                  <a:cubicBezTo>
                    <a:pt x="226270" y="526328"/>
                    <a:pt x="-128187" y="203627"/>
                    <a:pt x="48521" y="59876"/>
                  </a:cubicBezTo>
                  <a:cubicBezTo>
                    <a:pt x="160078" y="-30865"/>
                    <a:pt x="339427" y="250770"/>
                    <a:pt x="339427" y="250770"/>
                  </a:cubicBezTo>
                  <a:cubicBezTo>
                    <a:pt x="339427" y="250770"/>
                    <a:pt x="347790" y="-82662"/>
                    <a:pt x="531394" y="19433"/>
                  </a:cubicBezTo>
                  <a:cubicBezTo>
                    <a:pt x="696634" y="111324"/>
                    <a:pt x="449911" y="527407"/>
                    <a:pt x="338094"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3" name="Google Shape;503;p8"/>
            <p:cNvSpPr/>
            <p:nvPr/>
          </p:nvSpPr>
          <p:spPr>
            <a:xfrm>
              <a:off x="2675296" y="1542355"/>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4" name="Google Shape;504;p8"/>
            <p:cNvSpPr/>
            <p:nvPr/>
          </p:nvSpPr>
          <p:spPr>
            <a:xfrm>
              <a:off x="2706392" y="5726942"/>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5" name="Google Shape;505;p8"/>
            <p:cNvSpPr/>
            <p:nvPr/>
          </p:nvSpPr>
          <p:spPr>
            <a:xfrm>
              <a:off x="2723600" y="4388698"/>
              <a:ext cx="586744" cy="526868"/>
            </a:xfrm>
            <a:custGeom>
              <a:rect b="b" l="l" r="r" t="t"/>
              <a:pathLst>
                <a:path extrusionOk="0" h="526868" w="586744">
                  <a:moveTo>
                    <a:pt x="338096" y="526868"/>
                  </a:moveTo>
                  <a:cubicBezTo>
                    <a:pt x="226273" y="526328"/>
                    <a:pt x="-128191" y="203627"/>
                    <a:pt x="48523" y="59876"/>
                  </a:cubicBezTo>
                  <a:cubicBezTo>
                    <a:pt x="160074" y="-30865"/>
                    <a:pt x="339430" y="250770"/>
                    <a:pt x="339430" y="250770"/>
                  </a:cubicBezTo>
                  <a:cubicBezTo>
                    <a:pt x="339430" y="250770"/>
                    <a:pt x="347793" y="-82662"/>
                    <a:pt x="531397" y="19433"/>
                  </a:cubicBezTo>
                  <a:cubicBezTo>
                    <a:pt x="696636" y="111324"/>
                    <a:pt x="449913" y="527408"/>
                    <a:pt x="338096"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6" name="Google Shape;506;p8"/>
            <p:cNvSpPr/>
            <p:nvPr/>
          </p:nvSpPr>
          <p:spPr>
            <a:xfrm>
              <a:off x="7607761" y="139675"/>
              <a:ext cx="586759" cy="526865"/>
            </a:xfrm>
            <a:custGeom>
              <a:rect b="b" l="l" r="r" t="t"/>
              <a:pathLst>
                <a:path extrusionOk="0" h="526865" w="586759">
                  <a:moveTo>
                    <a:pt x="338120" y="526865"/>
                  </a:moveTo>
                  <a:cubicBezTo>
                    <a:pt x="226297" y="526326"/>
                    <a:pt x="-128160" y="203626"/>
                    <a:pt x="48497" y="59878"/>
                  </a:cubicBezTo>
                  <a:cubicBezTo>
                    <a:pt x="160067" y="-30868"/>
                    <a:pt x="339454" y="250769"/>
                    <a:pt x="339454" y="250769"/>
                  </a:cubicBezTo>
                  <a:cubicBezTo>
                    <a:pt x="339454" y="250769"/>
                    <a:pt x="347772" y="-82665"/>
                    <a:pt x="531415" y="19434"/>
                  </a:cubicBezTo>
                  <a:cubicBezTo>
                    <a:pt x="696642" y="111323"/>
                    <a:pt x="449944" y="527412"/>
                    <a:pt x="338120" y="526865"/>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7" name="Google Shape;507;p8"/>
            <p:cNvSpPr/>
            <p:nvPr/>
          </p:nvSpPr>
          <p:spPr>
            <a:xfrm>
              <a:off x="7656054" y="2986019"/>
              <a:ext cx="586752" cy="526864"/>
            </a:xfrm>
            <a:custGeom>
              <a:rect b="b" l="l" r="r" t="t"/>
              <a:pathLst>
                <a:path extrusionOk="0" h="526864" w="586752">
                  <a:moveTo>
                    <a:pt x="338088" y="526864"/>
                  </a:moveTo>
                  <a:cubicBezTo>
                    <a:pt x="226264" y="526324"/>
                    <a:pt x="-128193" y="203623"/>
                    <a:pt x="48527" y="59878"/>
                  </a:cubicBezTo>
                  <a:cubicBezTo>
                    <a:pt x="160097" y="-30869"/>
                    <a:pt x="339421" y="250766"/>
                    <a:pt x="339421" y="250766"/>
                  </a:cubicBezTo>
                  <a:cubicBezTo>
                    <a:pt x="339421" y="250766"/>
                    <a:pt x="347803" y="-82666"/>
                    <a:pt x="531381" y="19435"/>
                  </a:cubicBezTo>
                  <a:cubicBezTo>
                    <a:pt x="696672" y="111320"/>
                    <a:pt x="449911" y="527410"/>
                    <a:pt x="338088"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8" name="Google Shape;508;p8"/>
            <p:cNvSpPr/>
            <p:nvPr/>
          </p:nvSpPr>
          <p:spPr>
            <a:xfrm>
              <a:off x="7618023" y="1551586"/>
              <a:ext cx="586774" cy="526864"/>
            </a:xfrm>
            <a:custGeom>
              <a:rect b="b" l="l" r="r" t="t"/>
              <a:pathLst>
                <a:path extrusionOk="0" h="526864" w="586774">
                  <a:moveTo>
                    <a:pt x="338082" y="526864"/>
                  </a:moveTo>
                  <a:cubicBezTo>
                    <a:pt x="226321" y="526324"/>
                    <a:pt x="-128199" y="203623"/>
                    <a:pt x="48521" y="59878"/>
                  </a:cubicBezTo>
                  <a:cubicBezTo>
                    <a:pt x="160091" y="-30869"/>
                    <a:pt x="339479" y="250766"/>
                    <a:pt x="339479" y="250766"/>
                  </a:cubicBezTo>
                  <a:cubicBezTo>
                    <a:pt x="339479" y="250766"/>
                    <a:pt x="347797" y="-82666"/>
                    <a:pt x="531439" y="19435"/>
                  </a:cubicBezTo>
                  <a:cubicBezTo>
                    <a:pt x="696666" y="111320"/>
                    <a:pt x="449905" y="527410"/>
                    <a:pt x="338082"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9" name="Google Shape;509;p8"/>
            <p:cNvSpPr/>
            <p:nvPr/>
          </p:nvSpPr>
          <p:spPr>
            <a:xfrm>
              <a:off x="7649133" y="5736173"/>
              <a:ext cx="586725" cy="526864"/>
            </a:xfrm>
            <a:custGeom>
              <a:rect b="b" l="l" r="r" t="t"/>
              <a:pathLst>
                <a:path extrusionOk="0" h="526864" w="586725">
                  <a:moveTo>
                    <a:pt x="338087" y="526864"/>
                  </a:moveTo>
                  <a:cubicBezTo>
                    <a:pt x="226264" y="526324"/>
                    <a:pt x="-128193" y="203623"/>
                    <a:pt x="48527" y="59878"/>
                  </a:cubicBezTo>
                  <a:cubicBezTo>
                    <a:pt x="160097" y="-30869"/>
                    <a:pt x="339421" y="250766"/>
                    <a:pt x="339421" y="250766"/>
                  </a:cubicBezTo>
                  <a:cubicBezTo>
                    <a:pt x="339421" y="250766"/>
                    <a:pt x="347803" y="-82667"/>
                    <a:pt x="531381" y="19435"/>
                  </a:cubicBezTo>
                  <a:cubicBezTo>
                    <a:pt x="696608" y="111320"/>
                    <a:pt x="449910" y="527404"/>
                    <a:pt x="338087"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0" name="Google Shape;510;p8"/>
            <p:cNvSpPr/>
            <p:nvPr/>
          </p:nvSpPr>
          <p:spPr>
            <a:xfrm>
              <a:off x="7666341" y="4397929"/>
              <a:ext cx="586752" cy="526864"/>
            </a:xfrm>
            <a:custGeom>
              <a:rect b="b" l="l" r="r" t="t"/>
              <a:pathLst>
                <a:path extrusionOk="0" h="526864" w="586752">
                  <a:moveTo>
                    <a:pt x="338088" y="526864"/>
                  </a:moveTo>
                  <a:cubicBezTo>
                    <a:pt x="226264" y="526324"/>
                    <a:pt x="-128193" y="203623"/>
                    <a:pt x="48527" y="59879"/>
                  </a:cubicBezTo>
                  <a:cubicBezTo>
                    <a:pt x="160097" y="-30869"/>
                    <a:pt x="339421" y="250766"/>
                    <a:pt x="339421" y="250766"/>
                  </a:cubicBezTo>
                  <a:cubicBezTo>
                    <a:pt x="339421" y="250766"/>
                    <a:pt x="347803" y="-82667"/>
                    <a:pt x="531381" y="19435"/>
                  </a:cubicBezTo>
                  <a:cubicBezTo>
                    <a:pt x="696672" y="111320"/>
                    <a:pt x="449911" y="527410"/>
                    <a:pt x="338088"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1" name="Google Shape;511;p8"/>
            <p:cNvSpPr/>
            <p:nvPr/>
          </p:nvSpPr>
          <p:spPr>
            <a:xfrm>
              <a:off x="10079151" y="116596"/>
              <a:ext cx="586725" cy="526869"/>
            </a:xfrm>
            <a:custGeom>
              <a:rect b="b" l="l" r="r" t="t"/>
              <a:pathLst>
                <a:path extrusionOk="0" h="526869" w="586725">
                  <a:moveTo>
                    <a:pt x="338087" y="526869"/>
                  </a:moveTo>
                  <a:cubicBezTo>
                    <a:pt x="226264" y="526329"/>
                    <a:pt x="-128194" y="203626"/>
                    <a:pt x="48527" y="59877"/>
                  </a:cubicBezTo>
                  <a:cubicBezTo>
                    <a:pt x="160033" y="-30868"/>
                    <a:pt x="339420" y="250769"/>
                    <a:pt x="339420" y="250769"/>
                  </a:cubicBezTo>
                  <a:cubicBezTo>
                    <a:pt x="339420" y="250769"/>
                    <a:pt x="347803" y="-82665"/>
                    <a:pt x="531381" y="19434"/>
                  </a:cubicBezTo>
                  <a:cubicBezTo>
                    <a:pt x="696608" y="111323"/>
                    <a:pt x="449911" y="527408"/>
                    <a:pt x="338087" y="52686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2" name="Google Shape;512;p8"/>
            <p:cNvSpPr/>
            <p:nvPr/>
          </p:nvSpPr>
          <p:spPr>
            <a:xfrm>
              <a:off x="10127441" y="2962939"/>
              <a:ext cx="586759" cy="526868"/>
            </a:xfrm>
            <a:custGeom>
              <a:rect b="b" l="l" r="r" t="t"/>
              <a:pathLst>
                <a:path extrusionOk="0" h="526868" w="586759">
                  <a:moveTo>
                    <a:pt x="338121" y="526868"/>
                  </a:moveTo>
                  <a:cubicBezTo>
                    <a:pt x="226297" y="526328"/>
                    <a:pt x="-128160" y="203627"/>
                    <a:pt x="48497" y="59876"/>
                  </a:cubicBezTo>
                  <a:cubicBezTo>
                    <a:pt x="160066" y="-30865"/>
                    <a:pt x="339454" y="250770"/>
                    <a:pt x="339454" y="250770"/>
                  </a:cubicBezTo>
                  <a:cubicBezTo>
                    <a:pt x="339454" y="250770"/>
                    <a:pt x="347773" y="-82662"/>
                    <a:pt x="531415" y="19433"/>
                  </a:cubicBezTo>
                  <a:cubicBezTo>
                    <a:pt x="696641" y="111324"/>
                    <a:pt x="449944" y="527408"/>
                    <a:pt x="338121"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3" name="Google Shape;513;p8"/>
            <p:cNvSpPr/>
            <p:nvPr/>
          </p:nvSpPr>
          <p:spPr>
            <a:xfrm>
              <a:off x="10089438" y="1528506"/>
              <a:ext cx="586725" cy="526868"/>
            </a:xfrm>
            <a:custGeom>
              <a:rect b="b" l="l" r="r" t="t"/>
              <a:pathLst>
                <a:path extrusionOk="0" h="526868" w="586725">
                  <a:moveTo>
                    <a:pt x="338087" y="526868"/>
                  </a:moveTo>
                  <a:cubicBezTo>
                    <a:pt x="226264" y="526328"/>
                    <a:pt x="-128194" y="203628"/>
                    <a:pt x="48527" y="59876"/>
                  </a:cubicBezTo>
                  <a:cubicBezTo>
                    <a:pt x="160033" y="-30865"/>
                    <a:pt x="339420" y="250770"/>
                    <a:pt x="339420" y="250770"/>
                  </a:cubicBezTo>
                  <a:cubicBezTo>
                    <a:pt x="339420" y="250770"/>
                    <a:pt x="347803" y="-82662"/>
                    <a:pt x="531381" y="19433"/>
                  </a:cubicBezTo>
                  <a:cubicBezTo>
                    <a:pt x="696608" y="111324"/>
                    <a:pt x="449911" y="527408"/>
                    <a:pt x="338087"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4" name="Google Shape;514;p8"/>
            <p:cNvSpPr/>
            <p:nvPr/>
          </p:nvSpPr>
          <p:spPr>
            <a:xfrm>
              <a:off x="10120495" y="5713091"/>
              <a:ext cx="586774" cy="526870"/>
            </a:xfrm>
            <a:custGeom>
              <a:rect b="b" l="l" r="r" t="t"/>
              <a:pathLst>
                <a:path extrusionOk="0" h="526870" w="586774">
                  <a:moveTo>
                    <a:pt x="338081" y="526870"/>
                  </a:moveTo>
                  <a:cubicBezTo>
                    <a:pt x="226322" y="526330"/>
                    <a:pt x="-128199" y="203629"/>
                    <a:pt x="48522" y="59878"/>
                  </a:cubicBezTo>
                  <a:cubicBezTo>
                    <a:pt x="160091" y="-30870"/>
                    <a:pt x="339415" y="250772"/>
                    <a:pt x="339415" y="250772"/>
                  </a:cubicBezTo>
                  <a:cubicBezTo>
                    <a:pt x="339415" y="250772"/>
                    <a:pt x="347797" y="-82667"/>
                    <a:pt x="531439" y="19435"/>
                  </a:cubicBezTo>
                  <a:cubicBezTo>
                    <a:pt x="696666" y="111326"/>
                    <a:pt x="449905" y="527409"/>
                    <a:pt x="338081"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5" name="Google Shape;515;p8"/>
            <p:cNvSpPr/>
            <p:nvPr/>
          </p:nvSpPr>
          <p:spPr>
            <a:xfrm>
              <a:off x="10137704" y="4374849"/>
              <a:ext cx="586774" cy="526868"/>
            </a:xfrm>
            <a:custGeom>
              <a:rect b="b" l="l" r="r" t="t"/>
              <a:pathLst>
                <a:path extrusionOk="0" h="526868" w="586774">
                  <a:moveTo>
                    <a:pt x="338081" y="526868"/>
                  </a:moveTo>
                  <a:cubicBezTo>
                    <a:pt x="226321" y="526328"/>
                    <a:pt x="-128199" y="203628"/>
                    <a:pt x="48521" y="59876"/>
                  </a:cubicBezTo>
                  <a:cubicBezTo>
                    <a:pt x="160090" y="-30865"/>
                    <a:pt x="339478" y="250770"/>
                    <a:pt x="339478" y="250770"/>
                  </a:cubicBezTo>
                  <a:cubicBezTo>
                    <a:pt x="339478" y="250770"/>
                    <a:pt x="347797" y="-82662"/>
                    <a:pt x="531439" y="19433"/>
                  </a:cubicBezTo>
                  <a:cubicBezTo>
                    <a:pt x="696665" y="111324"/>
                    <a:pt x="449905" y="527407"/>
                    <a:pt x="338081"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6" name="Google Shape;516;p8"/>
            <p:cNvSpPr/>
            <p:nvPr/>
          </p:nvSpPr>
          <p:spPr>
            <a:xfrm>
              <a:off x="2253704" y="1004190"/>
              <a:ext cx="227047" cy="199483"/>
            </a:xfrm>
            <a:custGeom>
              <a:rect b="b" l="l" r="r" t="t"/>
              <a:pathLst>
                <a:path extrusionOk="0" h="199483" w="227047">
                  <a:moveTo>
                    <a:pt x="109296" y="199408"/>
                  </a:moveTo>
                  <a:cubicBezTo>
                    <a:pt x="152253" y="195439"/>
                    <a:pt x="277564" y="58800"/>
                    <a:pt x="204787" y="9187"/>
                  </a:cubicBezTo>
                  <a:cubicBezTo>
                    <a:pt x="158838" y="-22131"/>
                    <a:pt x="99440" y="92747"/>
                    <a:pt x="99440" y="92747"/>
                  </a:cubicBezTo>
                  <a:cubicBezTo>
                    <a:pt x="99440" y="92747"/>
                    <a:pt x="84943" y="-35834"/>
                    <a:pt x="17830" y="9797"/>
                  </a:cubicBezTo>
                  <a:cubicBezTo>
                    <a:pt x="-42565" y="50869"/>
                    <a:pt x="66338" y="203377"/>
                    <a:pt x="109296"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7" name="Google Shape;517;p8"/>
            <p:cNvSpPr/>
            <p:nvPr/>
          </p:nvSpPr>
          <p:spPr>
            <a:xfrm>
              <a:off x="2302012" y="3850533"/>
              <a:ext cx="227043" cy="199483"/>
            </a:xfrm>
            <a:custGeom>
              <a:rect b="b" l="l" r="r" t="t"/>
              <a:pathLst>
                <a:path extrusionOk="0" h="199483" w="227043">
                  <a:moveTo>
                    <a:pt x="109292" y="199408"/>
                  </a:moveTo>
                  <a:cubicBezTo>
                    <a:pt x="152250" y="195439"/>
                    <a:pt x="277561" y="58800"/>
                    <a:pt x="204784" y="9187"/>
                  </a:cubicBezTo>
                  <a:cubicBezTo>
                    <a:pt x="158841" y="-22131"/>
                    <a:pt x="99437" y="92747"/>
                    <a:pt x="99437" y="92747"/>
                  </a:cubicBezTo>
                  <a:cubicBezTo>
                    <a:pt x="99437" y="92747"/>
                    <a:pt x="84940" y="-35834"/>
                    <a:pt x="17833" y="9797"/>
                  </a:cubicBezTo>
                  <a:cubicBezTo>
                    <a:pt x="-42568" y="50868"/>
                    <a:pt x="66334" y="203377"/>
                    <a:pt x="109292"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8" name="Google Shape;518;p8"/>
            <p:cNvSpPr/>
            <p:nvPr/>
          </p:nvSpPr>
          <p:spPr>
            <a:xfrm>
              <a:off x="2312289" y="5262443"/>
              <a:ext cx="227047" cy="199483"/>
            </a:xfrm>
            <a:custGeom>
              <a:rect b="b" l="l" r="r" t="t"/>
              <a:pathLst>
                <a:path extrusionOk="0" h="199483" w="227047">
                  <a:moveTo>
                    <a:pt x="109295" y="199408"/>
                  </a:moveTo>
                  <a:cubicBezTo>
                    <a:pt x="152253" y="195439"/>
                    <a:pt x="277564" y="58806"/>
                    <a:pt x="204787" y="9194"/>
                  </a:cubicBezTo>
                  <a:cubicBezTo>
                    <a:pt x="158838" y="-22131"/>
                    <a:pt x="99440" y="92747"/>
                    <a:pt x="99440" y="92747"/>
                  </a:cubicBezTo>
                  <a:cubicBezTo>
                    <a:pt x="99440" y="92747"/>
                    <a:pt x="84943" y="-35834"/>
                    <a:pt x="17830" y="9797"/>
                  </a:cubicBezTo>
                  <a:cubicBezTo>
                    <a:pt x="-42565" y="50869"/>
                    <a:pt x="66338" y="203376"/>
                    <a:pt x="109295"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9" name="Google Shape;519;p8"/>
            <p:cNvSpPr/>
            <p:nvPr/>
          </p:nvSpPr>
          <p:spPr>
            <a:xfrm>
              <a:off x="2295080" y="6600670"/>
              <a:ext cx="227043" cy="199494"/>
            </a:xfrm>
            <a:custGeom>
              <a:rect b="b" l="l" r="r" t="t"/>
              <a:pathLst>
                <a:path extrusionOk="0" h="199494" w="227043">
                  <a:moveTo>
                    <a:pt x="109290" y="199417"/>
                  </a:moveTo>
                  <a:cubicBezTo>
                    <a:pt x="152248" y="195480"/>
                    <a:pt x="277565" y="58828"/>
                    <a:pt x="204781" y="9235"/>
                  </a:cubicBezTo>
                  <a:cubicBezTo>
                    <a:pt x="158839" y="-22134"/>
                    <a:pt x="99434" y="92737"/>
                    <a:pt x="99434" y="92737"/>
                  </a:cubicBezTo>
                  <a:cubicBezTo>
                    <a:pt x="99434" y="92737"/>
                    <a:pt x="84944" y="-35851"/>
                    <a:pt x="17831" y="9806"/>
                  </a:cubicBezTo>
                  <a:cubicBezTo>
                    <a:pt x="-42564" y="50891"/>
                    <a:pt x="66332" y="203418"/>
                    <a:pt x="109290"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0" name="Google Shape;520;p8"/>
            <p:cNvSpPr/>
            <p:nvPr/>
          </p:nvSpPr>
          <p:spPr>
            <a:xfrm>
              <a:off x="2263984" y="2416100"/>
              <a:ext cx="227043" cy="199483"/>
            </a:xfrm>
            <a:custGeom>
              <a:rect b="b" l="l" r="r" t="t"/>
              <a:pathLst>
                <a:path extrusionOk="0" h="199483" w="227043">
                  <a:moveTo>
                    <a:pt x="109290" y="199408"/>
                  </a:moveTo>
                  <a:cubicBezTo>
                    <a:pt x="152248" y="195439"/>
                    <a:pt x="277565" y="58800"/>
                    <a:pt x="204781" y="9187"/>
                  </a:cubicBezTo>
                  <a:cubicBezTo>
                    <a:pt x="158839" y="-22131"/>
                    <a:pt x="99434" y="92747"/>
                    <a:pt x="99434" y="92747"/>
                  </a:cubicBezTo>
                  <a:cubicBezTo>
                    <a:pt x="99434" y="92747"/>
                    <a:pt x="84944" y="-35834"/>
                    <a:pt x="17831" y="9797"/>
                  </a:cubicBezTo>
                  <a:cubicBezTo>
                    <a:pt x="-42564" y="50869"/>
                    <a:pt x="66332" y="203376"/>
                    <a:pt x="10929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1" name="Google Shape;521;p8"/>
            <p:cNvSpPr/>
            <p:nvPr/>
          </p:nvSpPr>
          <p:spPr>
            <a:xfrm>
              <a:off x="7063883" y="1013416"/>
              <a:ext cx="227031" cy="199483"/>
            </a:xfrm>
            <a:custGeom>
              <a:rect b="b" l="l" r="r" t="t"/>
              <a:pathLst>
                <a:path extrusionOk="0" h="199483" w="227031">
                  <a:moveTo>
                    <a:pt x="109330" y="199408"/>
                  </a:moveTo>
                  <a:cubicBezTo>
                    <a:pt x="152256" y="195439"/>
                    <a:pt x="277542" y="58806"/>
                    <a:pt x="204771" y="9194"/>
                  </a:cubicBezTo>
                  <a:cubicBezTo>
                    <a:pt x="158860" y="-22131"/>
                    <a:pt x="99424" y="92747"/>
                    <a:pt x="99424" y="92747"/>
                  </a:cubicBezTo>
                  <a:cubicBezTo>
                    <a:pt x="99424" y="92747"/>
                    <a:pt x="84946" y="-35834"/>
                    <a:pt x="17827" y="9797"/>
                  </a:cubicBezTo>
                  <a:cubicBezTo>
                    <a:pt x="-42562" y="50869"/>
                    <a:pt x="66341" y="203377"/>
                    <a:pt x="10933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2" name="Google Shape;522;p8"/>
            <p:cNvSpPr/>
            <p:nvPr/>
          </p:nvSpPr>
          <p:spPr>
            <a:xfrm>
              <a:off x="7112206" y="3859759"/>
              <a:ext cx="227031" cy="199483"/>
            </a:xfrm>
            <a:custGeom>
              <a:rect b="b" l="l" r="r" t="t"/>
              <a:pathLst>
                <a:path extrusionOk="0" h="199483" w="227031">
                  <a:moveTo>
                    <a:pt x="109267" y="199408"/>
                  </a:moveTo>
                  <a:cubicBezTo>
                    <a:pt x="152257" y="195439"/>
                    <a:pt x="277542" y="58806"/>
                    <a:pt x="204772" y="9193"/>
                  </a:cubicBezTo>
                  <a:cubicBezTo>
                    <a:pt x="158861"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3" name="Google Shape;523;p8"/>
            <p:cNvSpPr/>
            <p:nvPr/>
          </p:nvSpPr>
          <p:spPr>
            <a:xfrm>
              <a:off x="7122493" y="5271673"/>
              <a:ext cx="227031" cy="199479"/>
            </a:xfrm>
            <a:custGeom>
              <a:rect b="b" l="l" r="r" t="t"/>
              <a:pathLst>
                <a:path extrusionOk="0" h="199479" w="227031">
                  <a:moveTo>
                    <a:pt x="109267" y="199404"/>
                  </a:moveTo>
                  <a:cubicBezTo>
                    <a:pt x="152257" y="195435"/>
                    <a:pt x="277542" y="58802"/>
                    <a:pt x="204772" y="9190"/>
                  </a:cubicBezTo>
                  <a:cubicBezTo>
                    <a:pt x="158798" y="-22129"/>
                    <a:pt x="99425" y="92743"/>
                    <a:pt x="99425" y="92743"/>
                  </a:cubicBezTo>
                  <a:cubicBezTo>
                    <a:pt x="99425" y="92743"/>
                    <a:pt x="84947" y="-35838"/>
                    <a:pt x="17827" y="9799"/>
                  </a:cubicBezTo>
                  <a:cubicBezTo>
                    <a:pt x="-42561" y="50865"/>
                    <a:pt x="66341" y="203372"/>
                    <a:pt x="109267"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4" name="Google Shape;524;p8"/>
            <p:cNvSpPr/>
            <p:nvPr/>
          </p:nvSpPr>
          <p:spPr>
            <a:xfrm>
              <a:off x="7105285" y="6609902"/>
              <a:ext cx="227030" cy="199469"/>
            </a:xfrm>
            <a:custGeom>
              <a:rect b="b" l="l" r="r" t="t"/>
              <a:pathLst>
                <a:path extrusionOk="0" h="199469" w="227030">
                  <a:moveTo>
                    <a:pt x="109267" y="199392"/>
                  </a:moveTo>
                  <a:cubicBezTo>
                    <a:pt x="152257" y="195455"/>
                    <a:pt x="277542" y="58803"/>
                    <a:pt x="204771" y="9210"/>
                  </a:cubicBezTo>
                  <a:cubicBezTo>
                    <a:pt x="158797" y="-22096"/>
                    <a:pt x="99424" y="92776"/>
                    <a:pt x="99424" y="92776"/>
                  </a:cubicBezTo>
                  <a:cubicBezTo>
                    <a:pt x="99424" y="92776"/>
                    <a:pt x="84946" y="-35811"/>
                    <a:pt x="17827" y="9781"/>
                  </a:cubicBezTo>
                  <a:cubicBezTo>
                    <a:pt x="-42561" y="50866"/>
                    <a:pt x="66341" y="203393"/>
                    <a:pt x="109267" y="199392"/>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5" name="Google Shape;525;p8"/>
            <p:cNvSpPr/>
            <p:nvPr/>
          </p:nvSpPr>
          <p:spPr>
            <a:xfrm>
              <a:off x="7074170" y="2425326"/>
              <a:ext cx="227031" cy="199483"/>
            </a:xfrm>
            <a:custGeom>
              <a:rect b="b" l="l" r="r" t="t"/>
              <a:pathLst>
                <a:path extrusionOk="0" h="199483" w="227031">
                  <a:moveTo>
                    <a:pt x="109267" y="199408"/>
                  </a:moveTo>
                  <a:cubicBezTo>
                    <a:pt x="152257" y="195439"/>
                    <a:pt x="277542" y="58806"/>
                    <a:pt x="204772" y="9194"/>
                  </a:cubicBezTo>
                  <a:cubicBezTo>
                    <a:pt x="158861" y="-22125"/>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6" name="Google Shape;526;p8"/>
            <p:cNvSpPr/>
            <p:nvPr/>
          </p:nvSpPr>
          <p:spPr>
            <a:xfrm>
              <a:off x="4658798" y="983965"/>
              <a:ext cx="227047" cy="199483"/>
            </a:xfrm>
            <a:custGeom>
              <a:rect b="b" l="l" r="r" t="t"/>
              <a:pathLst>
                <a:path extrusionOk="0" h="199483" w="227047">
                  <a:moveTo>
                    <a:pt x="109290" y="199408"/>
                  </a:moveTo>
                  <a:cubicBezTo>
                    <a:pt x="152254" y="195439"/>
                    <a:pt x="277565" y="58806"/>
                    <a:pt x="204787" y="9194"/>
                  </a:cubicBezTo>
                  <a:cubicBezTo>
                    <a:pt x="158839" y="-22125"/>
                    <a:pt x="99435" y="92747"/>
                    <a:pt x="99435" y="92747"/>
                  </a:cubicBezTo>
                  <a:cubicBezTo>
                    <a:pt x="99435" y="92747"/>
                    <a:pt x="84944" y="-35834"/>
                    <a:pt x="17831" y="9797"/>
                  </a:cubicBezTo>
                  <a:cubicBezTo>
                    <a:pt x="-42564" y="50869"/>
                    <a:pt x="66332" y="203377"/>
                    <a:pt x="10929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7" name="Google Shape;527;p8"/>
            <p:cNvSpPr/>
            <p:nvPr/>
          </p:nvSpPr>
          <p:spPr>
            <a:xfrm>
              <a:off x="4707103" y="3830312"/>
              <a:ext cx="227047" cy="199480"/>
            </a:xfrm>
            <a:custGeom>
              <a:rect b="b" l="l" r="r" t="t"/>
              <a:pathLst>
                <a:path extrusionOk="0" h="199480" w="227047">
                  <a:moveTo>
                    <a:pt x="109295" y="199404"/>
                  </a:moveTo>
                  <a:cubicBezTo>
                    <a:pt x="152253" y="195435"/>
                    <a:pt x="277564" y="58802"/>
                    <a:pt x="204787" y="9190"/>
                  </a:cubicBezTo>
                  <a:cubicBezTo>
                    <a:pt x="158838" y="-22129"/>
                    <a:pt x="99440" y="92743"/>
                    <a:pt x="99440" y="92743"/>
                  </a:cubicBezTo>
                  <a:cubicBezTo>
                    <a:pt x="99440" y="92743"/>
                    <a:pt x="84943" y="-35838"/>
                    <a:pt x="17830" y="9799"/>
                  </a:cubicBezTo>
                  <a:cubicBezTo>
                    <a:pt x="-42565" y="50865"/>
                    <a:pt x="66338" y="203373"/>
                    <a:pt x="109295"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8" name="Google Shape;528;p8"/>
            <p:cNvSpPr/>
            <p:nvPr/>
          </p:nvSpPr>
          <p:spPr>
            <a:xfrm>
              <a:off x="4717380" y="5242222"/>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2"/>
                    <a:pt x="109292"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9" name="Google Shape;529;p8"/>
            <p:cNvSpPr/>
            <p:nvPr/>
          </p:nvSpPr>
          <p:spPr>
            <a:xfrm>
              <a:off x="4700172" y="6580477"/>
              <a:ext cx="227046" cy="199491"/>
            </a:xfrm>
            <a:custGeom>
              <a:rect b="b" l="l" r="r" t="t"/>
              <a:pathLst>
                <a:path extrusionOk="0" h="199491" w="227046">
                  <a:moveTo>
                    <a:pt x="109292" y="199417"/>
                  </a:moveTo>
                  <a:cubicBezTo>
                    <a:pt x="152250" y="195416"/>
                    <a:pt x="277567" y="58765"/>
                    <a:pt x="204784" y="9171"/>
                  </a:cubicBezTo>
                  <a:cubicBezTo>
                    <a:pt x="158841" y="-22134"/>
                    <a:pt x="99437" y="92737"/>
                    <a:pt x="99437" y="92737"/>
                  </a:cubicBezTo>
                  <a:cubicBezTo>
                    <a:pt x="99437" y="92737"/>
                    <a:pt x="84940" y="-35850"/>
                    <a:pt x="17833" y="9806"/>
                  </a:cubicBezTo>
                  <a:cubicBezTo>
                    <a:pt x="-42568" y="50828"/>
                    <a:pt x="66334" y="203354"/>
                    <a:pt x="109292"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0" name="Google Shape;530;p8"/>
            <p:cNvSpPr/>
            <p:nvPr/>
          </p:nvSpPr>
          <p:spPr>
            <a:xfrm>
              <a:off x="4669076" y="2395879"/>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3"/>
                    <a:pt x="109292"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1" name="Google Shape;531;p8"/>
            <p:cNvSpPr/>
            <p:nvPr/>
          </p:nvSpPr>
          <p:spPr>
            <a:xfrm>
              <a:off x="9469002" y="993196"/>
              <a:ext cx="227037" cy="199479"/>
            </a:xfrm>
            <a:custGeom>
              <a:rect b="b" l="l" r="r" t="t"/>
              <a:pathLst>
                <a:path extrusionOk="0" h="199479" w="227037">
                  <a:moveTo>
                    <a:pt x="109274" y="199404"/>
                  </a:moveTo>
                  <a:cubicBezTo>
                    <a:pt x="152263" y="195435"/>
                    <a:pt x="277549" y="58802"/>
                    <a:pt x="204778" y="9189"/>
                  </a:cubicBezTo>
                  <a:cubicBezTo>
                    <a:pt x="158803" y="-22129"/>
                    <a:pt x="99431" y="92749"/>
                    <a:pt x="99431" y="92749"/>
                  </a:cubicBezTo>
                  <a:cubicBezTo>
                    <a:pt x="99431" y="92749"/>
                    <a:pt x="84954" y="-35839"/>
                    <a:pt x="17834" y="9799"/>
                  </a:cubicBezTo>
                  <a:cubicBezTo>
                    <a:pt x="-42555" y="50864"/>
                    <a:pt x="66284" y="203372"/>
                    <a:pt x="109274"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2" name="Google Shape;532;p8"/>
            <p:cNvSpPr/>
            <p:nvPr/>
          </p:nvSpPr>
          <p:spPr>
            <a:xfrm>
              <a:off x="9517269" y="3839541"/>
              <a:ext cx="227087" cy="199477"/>
            </a:xfrm>
            <a:custGeom>
              <a:rect b="b" l="l" r="r" t="t"/>
              <a:pathLst>
                <a:path extrusionOk="0" h="199477" w="227087">
                  <a:moveTo>
                    <a:pt x="109330" y="199402"/>
                  </a:moveTo>
                  <a:cubicBezTo>
                    <a:pt x="152256" y="195433"/>
                    <a:pt x="277605" y="58800"/>
                    <a:pt x="204834" y="9187"/>
                  </a:cubicBezTo>
                  <a:cubicBezTo>
                    <a:pt x="158861" y="-22131"/>
                    <a:pt x="99487" y="92747"/>
                    <a:pt x="99487" y="92747"/>
                  </a:cubicBezTo>
                  <a:cubicBezTo>
                    <a:pt x="99487" y="92747"/>
                    <a:pt x="84946" y="-35834"/>
                    <a:pt x="17827" y="9797"/>
                  </a:cubicBezTo>
                  <a:cubicBezTo>
                    <a:pt x="-42562" y="50862"/>
                    <a:pt x="66341" y="203370"/>
                    <a:pt x="109330" y="199402"/>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3" name="Google Shape;533;p8"/>
            <p:cNvSpPr/>
            <p:nvPr/>
          </p:nvSpPr>
          <p:spPr>
            <a:xfrm>
              <a:off x="9527556" y="5251451"/>
              <a:ext cx="227056" cy="199477"/>
            </a:xfrm>
            <a:custGeom>
              <a:rect b="b" l="l" r="r" t="t"/>
              <a:pathLst>
                <a:path extrusionOk="0" h="199477" w="227056">
                  <a:moveTo>
                    <a:pt x="109330" y="199401"/>
                  </a:moveTo>
                  <a:cubicBezTo>
                    <a:pt x="152256" y="195432"/>
                    <a:pt x="277605" y="58800"/>
                    <a:pt x="204771" y="9187"/>
                  </a:cubicBezTo>
                  <a:cubicBezTo>
                    <a:pt x="158861" y="-22131"/>
                    <a:pt x="99425" y="92747"/>
                    <a:pt x="99425" y="92747"/>
                  </a:cubicBezTo>
                  <a:cubicBezTo>
                    <a:pt x="99425" y="92747"/>
                    <a:pt x="84946" y="-35834"/>
                    <a:pt x="17827" y="9797"/>
                  </a:cubicBezTo>
                  <a:cubicBezTo>
                    <a:pt x="-42562" y="50862"/>
                    <a:pt x="66341" y="203377"/>
                    <a:pt x="109330" y="1994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4" name="Google Shape;534;p8"/>
            <p:cNvSpPr/>
            <p:nvPr/>
          </p:nvSpPr>
          <p:spPr>
            <a:xfrm>
              <a:off x="9510348" y="6589685"/>
              <a:ext cx="227056" cy="199492"/>
            </a:xfrm>
            <a:custGeom>
              <a:rect b="b" l="l" r="r" t="t"/>
              <a:pathLst>
                <a:path extrusionOk="0" h="199492" w="227056">
                  <a:moveTo>
                    <a:pt x="109330" y="199417"/>
                  </a:moveTo>
                  <a:cubicBezTo>
                    <a:pt x="152256" y="195417"/>
                    <a:pt x="277605" y="58828"/>
                    <a:pt x="204770" y="9171"/>
                  </a:cubicBezTo>
                  <a:cubicBezTo>
                    <a:pt x="158860" y="-22134"/>
                    <a:pt x="99424" y="92737"/>
                    <a:pt x="99424" y="92737"/>
                  </a:cubicBezTo>
                  <a:cubicBezTo>
                    <a:pt x="99424" y="92737"/>
                    <a:pt x="84946" y="-35851"/>
                    <a:pt x="17827" y="9806"/>
                  </a:cubicBezTo>
                  <a:cubicBezTo>
                    <a:pt x="-42562" y="50891"/>
                    <a:pt x="66341" y="203354"/>
                    <a:pt x="109330"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5" name="Google Shape;535;p8"/>
            <p:cNvSpPr/>
            <p:nvPr/>
          </p:nvSpPr>
          <p:spPr>
            <a:xfrm>
              <a:off x="9479264" y="2405108"/>
              <a:ext cx="227055" cy="199477"/>
            </a:xfrm>
            <a:custGeom>
              <a:rect b="b" l="l" r="r" t="t"/>
              <a:pathLst>
                <a:path extrusionOk="0" h="199477" w="227055">
                  <a:moveTo>
                    <a:pt x="109299" y="199401"/>
                  </a:moveTo>
                  <a:cubicBezTo>
                    <a:pt x="152225" y="195433"/>
                    <a:pt x="277574" y="58800"/>
                    <a:pt x="204803" y="9187"/>
                  </a:cubicBezTo>
                  <a:cubicBezTo>
                    <a:pt x="158829" y="-22131"/>
                    <a:pt x="99456" y="92747"/>
                    <a:pt x="99456" y="92747"/>
                  </a:cubicBezTo>
                  <a:cubicBezTo>
                    <a:pt x="99456" y="92747"/>
                    <a:pt x="84915" y="-35834"/>
                    <a:pt x="17859" y="9797"/>
                  </a:cubicBezTo>
                  <a:cubicBezTo>
                    <a:pt x="-42594" y="50862"/>
                    <a:pt x="66309" y="203370"/>
                    <a:pt x="109299" y="1994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6" name="Google Shape;536;p8"/>
            <p:cNvSpPr/>
            <p:nvPr/>
          </p:nvSpPr>
          <p:spPr>
            <a:xfrm>
              <a:off x="11874071" y="97011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7" name="Google Shape;537;p8"/>
            <p:cNvSpPr/>
            <p:nvPr/>
          </p:nvSpPr>
          <p:spPr>
            <a:xfrm>
              <a:off x="11884358" y="238202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8" name="Google Shape;538;p8"/>
            <p:cNvSpPr/>
            <p:nvPr/>
          </p:nvSpPr>
          <p:spPr>
            <a:xfrm>
              <a:off x="11932682" y="5228369"/>
              <a:ext cx="227031" cy="199483"/>
            </a:xfrm>
            <a:custGeom>
              <a:rect b="b" l="l" r="r" t="t"/>
              <a:pathLst>
                <a:path extrusionOk="0" h="199483" w="227031">
                  <a:moveTo>
                    <a:pt x="109267" y="199408"/>
                  </a:moveTo>
                  <a:cubicBezTo>
                    <a:pt x="152257" y="195439"/>
                    <a:pt x="277542" y="58806"/>
                    <a:pt x="204772" y="9193"/>
                  </a:cubicBezTo>
                  <a:cubicBezTo>
                    <a:pt x="158798"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39" name="Google Shape;539;p8"/>
            <p:cNvSpPr/>
            <p:nvPr/>
          </p:nvSpPr>
          <p:spPr>
            <a:xfrm>
              <a:off x="11915473" y="6566634"/>
              <a:ext cx="227030" cy="199430"/>
            </a:xfrm>
            <a:custGeom>
              <a:rect b="b" l="l" r="r" t="t"/>
              <a:pathLst>
                <a:path extrusionOk="0" h="199430" w="227030">
                  <a:moveTo>
                    <a:pt x="109267" y="199354"/>
                  </a:moveTo>
                  <a:cubicBezTo>
                    <a:pt x="152257" y="195417"/>
                    <a:pt x="277542" y="58765"/>
                    <a:pt x="204771" y="9172"/>
                  </a:cubicBezTo>
                  <a:cubicBezTo>
                    <a:pt x="158797" y="-22134"/>
                    <a:pt x="99424" y="92737"/>
                    <a:pt x="99424" y="92737"/>
                  </a:cubicBezTo>
                  <a:cubicBezTo>
                    <a:pt x="99424" y="92737"/>
                    <a:pt x="84946" y="-35851"/>
                    <a:pt x="17827" y="9806"/>
                  </a:cubicBezTo>
                  <a:cubicBezTo>
                    <a:pt x="-42561" y="50827"/>
                    <a:pt x="66341" y="203354"/>
                    <a:pt x="109267" y="19935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40" name="Google Shape;540;p8"/>
          <p:cNvSpPr txBox="1"/>
          <p:nvPr>
            <p:ph type="title"/>
          </p:nvPr>
        </p:nvSpPr>
        <p:spPr>
          <a:xfrm>
            <a:off x="1023125" y="817675"/>
            <a:ext cx="10145700" cy="955500"/>
          </a:xfrm>
          <a:prstGeom prst="rect">
            <a:avLst/>
          </a:prstGeom>
        </p:spPr>
        <p:txBody>
          <a:bodyPr anchorCtr="0" anchor="t" bIns="121900" lIns="121900" spcFirstLastPara="1" rIns="121900" wrap="square" tIns="121900">
            <a:normAutofit/>
          </a:bodyPr>
          <a:lstStyle>
            <a:lvl1pPr lvl="0" algn="ctr">
              <a:spcBef>
                <a:spcPts val="0"/>
              </a:spcBef>
              <a:spcAft>
                <a:spcPts val="0"/>
              </a:spcAft>
              <a:buSzPts val="4500"/>
              <a:buNone/>
              <a:defRPr sz="5400"/>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p:txBody>
      </p:sp>
      <p:sp>
        <p:nvSpPr>
          <p:cNvPr id="541" name="Google Shape;541;p8"/>
          <p:cNvSpPr txBox="1"/>
          <p:nvPr>
            <p:ph idx="1" type="body"/>
          </p:nvPr>
        </p:nvSpPr>
        <p:spPr>
          <a:xfrm>
            <a:off x="1023125" y="2417813"/>
            <a:ext cx="4762800" cy="32388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542" name="Google Shape;542;p8"/>
          <p:cNvSpPr txBox="1"/>
          <p:nvPr>
            <p:ph idx="2" type="body"/>
          </p:nvPr>
        </p:nvSpPr>
        <p:spPr>
          <a:xfrm>
            <a:off x="6406100" y="2417813"/>
            <a:ext cx="4762800" cy="32388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543" name="Google Shape;543;p8"/>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44" name="Google Shape;544;p8"/>
          <p:cNvSpPr/>
          <p:nvPr/>
        </p:nvSpPr>
        <p:spPr>
          <a:xfrm>
            <a:off x="10617187" y="5090414"/>
            <a:ext cx="292932" cy="283318"/>
          </a:xfrm>
          <a:custGeom>
            <a:rect b="b" l="l" r="r" t="t"/>
            <a:pathLst>
              <a:path extrusionOk="0" h="283318" w="292932">
                <a:moveTo>
                  <a:pt x="230063" y="281039"/>
                </a:moveTo>
                <a:cubicBezTo>
                  <a:pt x="175534" y="299568"/>
                  <a:pt x="-51269" y="202038"/>
                  <a:pt x="10601" y="102356"/>
                </a:cubicBezTo>
                <a:cubicBezTo>
                  <a:pt x="49657" y="39427"/>
                  <a:pt x="184309" y="146393"/>
                  <a:pt x="184309" y="146393"/>
                </a:cubicBezTo>
                <a:cubicBezTo>
                  <a:pt x="184309" y="146393"/>
                  <a:pt x="132340" y="-17342"/>
                  <a:pt x="238884" y="1512"/>
                </a:cubicBezTo>
                <a:cubicBezTo>
                  <a:pt x="334773" y="18472"/>
                  <a:pt x="284593" y="262503"/>
                  <a:pt x="230063" y="28103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5" name="Google Shape;545;p8"/>
          <p:cNvSpPr/>
          <p:nvPr/>
        </p:nvSpPr>
        <p:spPr>
          <a:xfrm>
            <a:off x="11178545" y="5225565"/>
            <a:ext cx="219515" cy="213273"/>
          </a:xfrm>
          <a:custGeom>
            <a:rect b="b" l="l" r="r" t="t"/>
            <a:pathLst>
              <a:path extrusionOk="0" h="213273" w="219515">
                <a:moveTo>
                  <a:pt x="46901" y="211578"/>
                </a:moveTo>
                <a:cubicBezTo>
                  <a:pt x="87744" y="225459"/>
                  <a:pt x="257861" y="151748"/>
                  <a:pt x="211614" y="76786"/>
                </a:cubicBezTo>
                <a:cubicBezTo>
                  <a:pt x="182423" y="29460"/>
                  <a:pt x="81362" y="110162"/>
                  <a:pt x="81362" y="110162"/>
                </a:cubicBezTo>
                <a:cubicBezTo>
                  <a:pt x="81362" y="110162"/>
                  <a:pt x="120523" y="-13168"/>
                  <a:pt x="40640" y="1158"/>
                </a:cubicBezTo>
                <a:cubicBezTo>
                  <a:pt x="-31248" y="14048"/>
                  <a:pt x="6051" y="197697"/>
                  <a:pt x="46901" y="2115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6" name="Google Shape;546;p8"/>
          <p:cNvSpPr/>
          <p:nvPr/>
        </p:nvSpPr>
        <p:spPr>
          <a:xfrm>
            <a:off x="11040795" y="4841640"/>
            <a:ext cx="219515" cy="213273"/>
          </a:xfrm>
          <a:custGeom>
            <a:rect b="b" l="l" r="r" t="t"/>
            <a:pathLst>
              <a:path extrusionOk="0" h="213273" w="219515">
                <a:moveTo>
                  <a:pt x="46901" y="211578"/>
                </a:moveTo>
                <a:cubicBezTo>
                  <a:pt x="87744" y="225459"/>
                  <a:pt x="257861" y="151748"/>
                  <a:pt x="211614" y="76786"/>
                </a:cubicBezTo>
                <a:cubicBezTo>
                  <a:pt x="182423" y="29460"/>
                  <a:pt x="81362" y="110162"/>
                  <a:pt x="81362" y="110162"/>
                </a:cubicBezTo>
                <a:cubicBezTo>
                  <a:pt x="81362" y="110162"/>
                  <a:pt x="120523" y="-13168"/>
                  <a:pt x="40640" y="1158"/>
                </a:cubicBezTo>
                <a:cubicBezTo>
                  <a:pt x="-31248" y="14048"/>
                  <a:pt x="6051" y="197697"/>
                  <a:pt x="46901" y="2115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47" name="Google Shape;547;p8"/>
          <p:cNvGrpSpPr/>
          <p:nvPr/>
        </p:nvGrpSpPr>
        <p:grpSpPr>
          <a:xfrm>
            <a:off x="10816249" y="3136728"/>
            <a:ext cx="1313734" cy="2682866"/>
            <a:chOff x="10464549" y="3919228"/>
            <a:chExt cx="1313734" cy="2682866"/>
          </a:xfrm>
        </p:grpSpPr>
        <p:sp>
          <p:nvSpPr>
            <p:cNvPr id="548" name="Google Shape;548;p8"/>
            <p:cNvSpPr/>
            <p:nvPr/>
          </p:nvSpPr>
          <p:spPr>
            <a:xfrm>
              <a:off x="10887479" y="4886649"/>
              <a:ext cx="410318" cy="1715445"/>
            </a:xfrm>
            <a:custGeom>
              <a:rect b="b" l="l" r="r" t="t"/>
              <a:pathLst>
                <a:path extrusionOk="0" h="1715445" w="410318">
                  <a:moveTo>
                    <a:pt x="72176" y="1715446"/>
                  </a:moveTo>
                  <a:cubicBezTo>
                    <a:pt x="72176" y="1715446"/>
                    <a:pt x="41632" y="1676647"/>
                    <a:pt x="26774" y="1651882"/>
                  </a:cubicBezTo>
                  <a:cubicBezTo>
                    <a:pt x="-71271" y="1488497"/>
                    <a:pt x="127484" y="1514913"/>
                    <a:pt x="181776" y="1418425"/>
                  </a:cubicBezTo>
                  <a:cubicBezTo>
                    <a:pt x="234228" y="1325264"/>
                    <a:pt x="170728" y="1257141"/>
                    <a:pt x="156504" y="1157224"/>
                  </a:cubicBezTo>
                  <a:cubicBezTo>
                    <a:pt x="139994" y="1040924"/>
                    <a:pt x="408853" y="954494"/>
                    <a:pt x="410314" y="1085634"/>
                  </a:cubicBezTo>
                  <a:cubicBezTo>
                    <a:pt x="411329" y="1177404"/>
                    <a:pt x="237466" y="1244022"/>
                    <a:pt x="172506" y="949496"/>
                  </a:cubicBezTo>
                  <a:cubicBezTo>
                    <a:pt x="139740" y="801059"/>
                    <a:pt x="299189" y="462483"/>
                    <a:pt x="169267" y="355600"/>
                  </a:cubicBezTo>
                  <a:cubicBezTo>
                    <a:pt x="26774" y="238461"/>
                    <a:pt x="-21424" y="655968"/>
                    <a:pt x="99417" y="653059"/>
                  </a:cubicBezTo>
                  <a:cubicBezTo>
                    <a:pt x="253722" y="649338"/>
                    <a:pt x="233339" y="0"/>
                    <a:pt x="233339" y="0"/>
                  </a:cubicBezTo>
                </a:path>
              </a:pathLst>
            </a:custGeom>
            <a:noFill/>
            <a:ln cap="rnd" cmpd="sng" w="1970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9" name="Google Shape;549;p8"/>
            <p:cNvSpPr/>
            <p:nvPr/>
          </p:nvSpPr>
          <p:spPr>
            <a:xfrm>
              <a:off x="10464549" y="3919228"/>
              <a:ext cx="1313734" cy="980037"/>
            </a:xfrm>
            <a:custGeom>
              <a:rect b="b" l="l" r="r" t="t"/>
              <a:pathLst>
                <a:path extrusionOk="0" h="980037" w="1313734">
                  <a:moveTo>
                    <a:pt x="658301" y="980038"/>
                  </a:moveTo>
                  <a:cubicBezTo>
                    <a:pt x="658301" y="980038"/>
                    <a:pt x="360995" y="912670"/>
                    <a:pt x="121282" y="628692"/>
                  </a:cubicBezTo>
                  <a:cubicBezTo>
                    <a:pt x="-113795" y="350264"/>
                    <a:pt x="18666" y="13847"/>
                    <a:pt x="298002" y="1833"/>
                  </a:cubicBezTo>
                  <a:cubicBezTo>
                    <a:pt x="498916" y="-6809"/>
                    <a:pt x="660651" y="318964"/>
                    <a:pt x="660651" y="318964"/>
                  </a:cubicBezTo>
                  <a:cubicBezTo>
                    <a:pt x="660651" y="318964"/>
                    <a:pt x="827846" y="-72094"/>
                    <a:pt x="1123693" y="11796"/>
                  </a:cubicBezTo>
                  <a:cubicBezTo>
                    <a:pt x="1401442" y="90568"/>
                    <a:pt x="1329941" y="442536"/>
                    <a:pt x="1192019" y="628286"/>
                  </a:cubicBezTo>
                  <a:cubicBezTo>
                    <a:pt x="968816" y="928876"/>
                    <a:pt x="658301" y="980038"/>
                    <a:pt x="658301" y="980038"/>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50" name="Google Shape;550;p8"/>
            <p:cNvGrpSpPr/>
            <p:nvPr/>
          </p:nvGrpSpPr>
          <p:grpSpPr>
            <a:xfrm>
              <a:off x="10601722" y="4029051"/>
              <a:ext cx="118352" cy="383030"/>
              <a:chOff x="10601722" y="4029051"/>
              <a:chExt cx="118352" cy="383030"/>
            </a:xfrm>
          </p:grpSpPr>
          <p:sp>
            <p:nvSpPr>
              <p:cNvPr id="551" name="Google Shape;551;p8"/>
              <p:cNvSpPr/>
              <p:nvPr/>
            </p:nvSpPr>
            <p:spPr>
              <a:xfrm>
                <a:off x="10601722" y="4029051"/>
                <a:ext cx="118352" cy="287012"/>
              </a:xfrm>
              <a:custGeom>
                <a:rect b="b" l="l" r="r" t="t"/>
                <a:pathLst>
                  <a:path extrusionOk="0" h="287012" w="118352">
                    <a:moveTo>
                      <a:pt x="65579" y="284961"/>
                    </a:moveTo>
                    <a:cubicBezTo>
                      <a:pt x="27288" y="302881"/>
                      <a:pt x="-2557" y="199179"/>
                      <a:pt x="173" y="138511"/>
                    </a:cubicBezTo>
                    <a:cubicBezTo>
                      <a:pt x="3095" y="74693"/>
                      <a:pt x="42909" y="-3278"/>
                      <a:pt x="83740" y="106"/>
                    </a:cubicBezTo>
                    <a:cubicBezTo>
                      <a:pt x="123046" y="3364"/>
                      <a:pt x="136191" y="38899"/>
                      <a:pt x="83930" y="115905"/>
                    </a:cubicBezTo>
                    <a:cubicBezTo>
                      <a:pt x="40877" y="179354"/>
                      <a:pt x="103107" y="267429"/>
                      <a:pt x="65579" y="284961"/>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2" name="Google Shape;552;p8"/>
              <p:cNvSpPr/>
              <p:nvPr/>
            </p:nvSpPr>
            <p:spPr>
              <a:xfrm>
                <a:off x="10655871" y="4351134"/>
                <a:ext cx="60959" cy="60947"/>
              </a:xfrm>
              <a:custGeom>
                <a:rect b="b" l="l" r="r" t="t"/>
                <a:pathLst>
                  <a:path extrusionOk="0" h="60947" w="60959">
                    <a:moveTo>
                      <a:pt x="0" y="30474"/>
                    </a:moveTo>
                    <a:cubicBezTo>
                      <a:pt x="0" y="13646"/>
                      <a:pt x="13653" y="0"/>
                      <a:pt x="30480" y="0"/>
                    </a:cubicBezTo>
                    <a:cubicBezTo>
                      <a:pt x="47308" y="0"/>
                      <a:pt x="60960" y="13646"/>
                      <a:pt x="60960" y="30474"/>
                    </a:cubicBezTo>
                    <a:cubicBezTo>
                      <a:pt x="60960" y="47301"/>
                      <a:pt x="47308" y="60947"/>
                      <a:pt x="30480" y="60947"/>
                    </a:cubicBezTo>
                    <a:cubicBezTo>
                      <a:pt x="13653" y="60947"/>
                      <a:pt x="0" y="47301"/>
                      <a:pt x="0" y="30474"/>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553" name="Google Shape;553;p8"/>
          <p:cNvGrpSpPr/>
          <p:nvPr/>
        </p:nvGrpSpPr>
        <p:grpSpPr>
          <a:xfrm rot="904875">
            <a:off x="2731" y="111127"/>
            <a:ext cx="1210062" cy="2688303"/>
            <a:chOff x="354570" y="3785522"/>
            <a:chExt cx="1210009" cy="2688186"/>
          </a:xfrm>
        </p:grpSpPr>
        <p:grpSp>
          <p:nvGrpSpPr>
            <p:cNvPr id="554" name="Google Shape;554;p8"/>
            <p:cNvGrpSpPr/>
            <p:nvPr/>
          </p:nvGrpSpPr>
          <p:grpSpPr>
            <a:xfrm>
              <a:off x="354570" y="3785522"/>
              <a:ext cx="1210009" cy="1031593"/>
              <a:chOff x="354570" y="3785522"/>
              <a:chExt cx="1210009" cy="1031593"/>
            </a:xfrm>
          </p:grpSpPr>
          <p:sp>
            <p:nvSpPr>
              <p:cNvPr id="555" name="Google Shape;555;p8"/>
              <p:cNvSpPr/>
              <p:nvPr/>
            </p:nvSpPr>
            <p:spPr>
              <a:xfrm>
                <a:off x="354570" y="3785522"/>
                <a:ext cx="1210009" cy="1031593"/>
              </a:xfrm>
              <a:custGeom>
                <a:rect b="b" l="l" r="r" t="t"/>
                <a:pathLst>
                  <a:path extrusionOk="0" h="1031593" w="1210009">
                    <a:moveTo>
                      <a:pt x="475736" y="1031594"/>
                    </a:moveTo>
                    <a:cubicBezTo>
                      <a:pt x="475736" y="1031594"/>
                      <a:pt x="222369" y="763141"/>
                      <a:pt x="84274" y="572730"/>
                    </a:cubicBezTo>
                    <a:cubicBezTo>
                      <a:pt x="-72861" y="356062"/>
                      <a:pt x="-8618" y="42276"/>
                      <a:pt x="263299" y="3001"/>
                    </a:cubicBezTo>
                    <a:cubicBezTo>
                      <a:pt x="574917" y="-42007"/>
                      <a:pt x="659702" y="434065"/>
                      <a:pt x="659702" y="434065"/>
                    </a:cubicBezTo>
                    <a:cubicBezTo>
                      <a:pt x="659702" y="434065"/>
                      <a:pt x="834632" y="140765"/>
                      <a:pt x="1083565" y="295991"/>
                    </a:cubicBezTo>
                    <a:cubicBezTo>
                      <a:pt x="1221715" y="382135"/>
                      <a:pt x="1257567" y="625949"/>
                      <a:pt x="1136263" y="779372"/>
                    </a:cubicBezTo>
                    <a:cubicBezTo>
                      <a:pt x="1030396" y="913268"/>
                      <a:pt x="777209" y="963103"/>
                      <a:pt x="726053" y="976482"/>
                    </a:cubicBezTo>
                    <a:cubicBezTo>
                      <a:pt x="587344" y="1012766"/>
                      <a:pt x="475736" y="1031594"/>
                      <a:pt x="475736" y="1031594"/>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56" name="Google Shape;556;p8"/>
              <p:cNvGrpSpPr/>
              <p:nvPr/>
            </p:nvGrpSpPr>
            <p:grpSpPr>
              <a:xfrm>
                <a:off x="478418" y="3898826"/>
                <a:ext cx="138937" cy="366677"/>
                <a:chOff x="478418" y="3898826"/>
                <a:chExt cx="138937" cy="366677"/>
              </a:xfrm>
            </p:grpSpPr>
            <p:sp>
              <p:nvSpPr>
                <p:cNvPr id="557" name="Google Shape;557;p8"/>
                <p:cNvSpPr/>
                <p:nvPr/>
              </p:nvSpPr>
              <p:spPr>
                <a:xfrm>
                  <a:off x="478418" y="3898826"/>
                  <a:ext cx="138937" cy="269808"/>
                </a:xfrm>
                <a:custGeom>
                  <a:rect b="b" l="l" r="r" t="t"/>
                  <a:pathLst>
                    <a:path extrusionOk="0" h="269808" w="138937">
                      <a:moveTo>
                        <a:pt x="41141" y="269149"/>
                      </a:moveTo>
                      <a:cubicBezTo>
                        <a:pt x="1294" y="279074"/>
                        <a:pt x="-7815" y="174718"/>
                        <a:pt x="6125" y="117434"/>
                      </a:cubicBezTo>
                      <a:cubicBezTo>
                        <a:pt x="20791" y="57179"/>
                        <a:pt x="73257" y="-9680"/>
                        <a:pt x="111552" y="1166"/>
                      </a:cubicBezTo>
                      <a:cubicBezTo>
                        <a:pt x="148403" y="11599"/>
                        <a:pt x="154264" y="47889"/>
                        <a:pt x="90134" y="111510"/>
                      </a:cubicBezTo>
                      <a:cubicBezTo>
                        <a:pt x="37294" y="163929"/>
                        <a:pt x="80131" y="259433"/>
                        <a:pt x="41141" y="269149"/>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58" name="Google Shape;558;p8"/>
                <p:cNvSpPr/>
                <p:nvPr/>
              </p:nvSpPr>
              <p:spPr>
                <a:xfrm>
                  <a:off x="495511" y="4206331"/>
                  <a:ext cx="59172" cy="59172"/>
                </a:xfrm>
                <a:custGeom>
                  <a:rect b="b" l="l" r="r" t="t"/>
                  <a:pathLst>
                    <a:path extrusionOk="0" h="59172" w="59172">
                      <a:moveTo>
                        <a:pt x="556" y="23905"/>
                      </a:moveTo>
                      <a:cubicBezTo>
                        <a:pt x="3694" y="7871"/>
                        <a:pt x="19235" y="-2581"/>
                        <a:pt x="35268" y="556"/>
                      </a:cubicBezTo>
                      <a:cubicBezTo>
                        <a:pt x="51300" y="3693"/>
                        <a:pt x="61754" y="19238"/>
                        <a:pt x="58616" y="35271"/>
                      </a:cubicBezTo>
                      <a:cubicBezTo>
                        <a:pt x="55479" y="51299"/>
                        <a:pt x="39938" y="61757"/>
                        <a:pt x="23905" y="58614"/>
                      </a:cubicBezTo>
                      <a:cubicBezTo>
                        <a:pt x="7872" y="55477"/>
                        <a:pt x="-2581" y="39939"/>
                        <a:pt x="556" y="23905"/>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559" name="Google Shape;559;p8"/>
            <p:cNvSpPr/>
            <p:nvPr/>
          </p:nvSpPr>
          <p:spPr>
            <a:xfrm>
              <a:off x="650178" y="4823885"/>
              <a:ext cx="634529" cy="1649823"/>
            </a:xfrm>
            <a:custGeom>
              <a:rect b="b" l="l" r="r" t="t"/>
              <a:pathLst>
                <a:path extrusionOk="0" h="1649823" w="634529">
                  <a:moveTo>
                    <a:pt x="183056" y="0"/>
                  </a:moveTo>
                  <a:cubicBezTo>
                    <a:pt x="99140" y="32353"/>
                    <a:pt x="74337" y="150902"/>
                    <a:pt x="47959" y="225317"/>
                  </a:cubicBezTo>
                  <a:cubicBezTo>
                    <a:pt x="-13782" y="399491"/>
                    <a:pt x="-50269" y="845998"/>
                    <a:pt x="160945" y="939673"/>
                  </a:cubicBezTo>
                  <a:cubicBezTo>
                    <a:pt x="375765" y="1034948"/>
                    <a:pt x="578711" y="752926"/>
                    <a:pt x="576984" y="565442"/>
                  </a:cubicBezTo>
                  <a:cubicBezTo>
                    <a:pt x="575663" y="421189"/>
                    <a:pt x="358303" y="435521"/>
                    <a:pt x="297521" y="521602"/>
                  </a:cubicBezTo>
                  <a:cubicBezTo>
                    <a:pt x="119048" y="774351"/>
                    <a:pt x="475314" y="932809"/>
                    <a:pt x="583023" y="1093654"/>
                  </a:cubicBezTo>
                  <a:cubicBezTo>
                    <a:pt x="630191" y="1164101"/>
                    <a:pt x="633906" y="1242257"/>
                    <a:pt x="634522" y="1325537"/>
                  </a:cubicBezTo>
                  <a:cubicBezTo>
                    <a:pt x="635461" y="1452442"/>
                    <a:pt x="557591" y="1664227"/>
                    <a:pt x="399229" y="1649051"/>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560" name="Google Shape;560;p8"/>
          <p:cNvGrpSpPr/>
          <p:nvPr/>
        </p:nvGrpSpPr>
        <p:grpSpPr>
          <a:xfrm>
            <a:off x="9791226" y="5143521"/>
            <a:ext cx="1018124" cy="1588220"/>
            <a:chOff x="9893185" y="5181650"/>
            <a:chExt cx="892856" cy="1392809"/>
          </a:xfrm>
        </p:grpSpPr>
        <p:grpSp>
          <p:nvGrpSpPr>
            <p:cNvPr id="561" name="Google Shape;561;p8"/>
            <p:cNvGrpSpPr/>
            <p:nvPr/>
          </p:nvGrpSpPr>
          <p:grpSpPr>
            <a:xfrm>
              <a:off x="9893185" y="5181650"/>
              <a:ext cx="892856" cy="1392809"/>
              <a:chOff x="486065" y="3539616"/>
              <a:chExt cx="1939726" cy="3025872"/>
            </a:xfrm>
          </p:grpSpPr>
          <p:sp>
            <p:nvSpPr>
              <p:cNvPr id="562" name="Google Shape;562;p8"/>
              <p:cNvSpPr/>
              <p:nvPr/>
            </p:nvSpPr>
            <p:spPr>
              <a:xfrm>
                <a:off x="1256378" y="6231621"/>
                <a:ext cx="432915" cy="333867"/>
              </a:xfrm>
              <a:custGeom>
                <a:rect b="b" l="l" r="r" t="t"/>
                <a:pathLst>
                  <a:path extrusionOk="0" h="333867" w="432915">
                    <a:moveTo>
                      <a:pt x="217157" y="1161"/>
                    </a:moveTo>
                    <a:cubicBezTo>
                      <a:pt x="446857" y="24037"/>
                      <a:pt x="456346" y="219925"/>
                      <a:pt x="411915" y="288113"/>
                    </a:cubicBezTo>
                    <a:cubicBezTo>
                      <a:pt x="367483" y="356300"/>
                      <a:pt x="70225" y="346748"/>
                      <a:pt x="17623" y="269636"/>
                    </a:cubicBezTo>
                    <a:cubicBezTo>
                      <a:pt x="-35041" y="192525"/>
                      <a:pt x="30004" y="-17441"/>
                      <a:pt x="217157" y="1161"/>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3" name="Google Shape;563;p8"/>
              <p:cNvSpPr/>
              <p:nvPr/>
            </p:nvSpPr>
            <p:spPr>
              <a:xfrm>
                <a:off x="1841821" y="6190539"/>
                <a:ext cx="433013" cy="331504"/>
              </a:xfrm>
              <a:custGeom>
                <a:rect b="b" l="l" r="r" t="t"/>
                <a:pathLst>
                  <a:path extrusionOk="0" h="331504" w="433013">
                    <a:moveTo>
                      <a:pt x="199145" y="12"/>
                    </a:moveTo>
                    <a:cubicBezTo>
                      <a:pt x="429976" y="2274"/>
                      <a:pt x="456873" y="196529"/>
                      <a:pt x="418663" y="268361"/>
                    </a:cubicBezTo>
                    <a:cubicBezTo>
                      <a:pt x="380453" y="340257"/>
                      <a:pt x="83572" y="357288"/>
                      <a:pt x="24246" y="285141"/>
                    </a:cubicBezTo>
                    <a:cubicBezTo>
                      <a:pt x="-35017" y="213120"/>
                      <a:pt x="11048" y="-1811"/>
                      <a:pt x="199145" y="12"/>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64" name="Google Shape;564;p8"/>
              <p:cNvGrpSpPr/>
              <p:nvPr/>
            </p:nvGrpSpPr>
            <p:grpSpPr>
              <a:xfrm>
                <a:off x="935943" y="5061219"/>
                <a:ext cx="1489848" cy="1325344"/>
                <a:chOff x="935943" y="5061219"/>
                <a:chExt cx="1489848" cy="1325344"/>
              </a:xfrm>
            </p:grpSpPr>
            <p:sp>
              <p:nvSpPr>
                <p:cNvPr id="565" name="Google Shape;565;p8"/>
                <p:cNvSpPr/>
                <p:nvPr/>
              </p:nvSpPr>
              <p:spPr>
                <a:xfrm>
                  <a:off x="935943" y="5061219"/>
                  <a:ext cx="1489848" cy="1325344"/>
                </a:xfrm>
                <a:custGeom>
                  <a:rect b="b" l="l" r="r" t="t"/>
                  <a:pathLst>
                    <a:path extrusionOk="0" h="1325344" w="1489848">
                      <a:moveTo>
                        <a:pt x="157251" y="37268"/>
                      </a:moveTo>
                      <a:cubicBezTo>
                        <a:pt x="157251" y="37268"/>
                        <a:pt x="-42785" y="1124241"/>
                        <a:pt x="8371" y="1204809"/>
                      </a:cubicBezTo>
                      <a:cubicBezTo>
                        <a:pt x="41302" y="1256782"/>
                        <a:pt x="401657" y="1318056"/>
                        <a:pt x="769994" y="1324969"/>
                      </a:cubicBezTo>
                      <a:cubicBezTo>
                        <a:pt x="1143358" y="1331945"/>
                        <a:pt x="1464372" y="1240505"/>
                        <a:pt x="1489133" y="1156732"/>
                      </a:cubicBezTo>
                      <a:cubicBezTo>
                        <a:pt x="1504342" y="1105387"/>
                        <a:pt x="1272065" y="0"/>
                        <a:pt x="1272065" y="0"/>
                      </a:cubicBezTo>
                      <a:lnTo>
                        <a:pt x="157251" y="37268"/>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6" name="Google Shape;566;p8"/>
                <p:cNvSpPr/>
                <p:nvPr/>
              </p:nvSpPr>
              <p:spPr>
                <a:xfrm>
                  <a:off x="951478" y="6174210"/>
                  <a:ext cx="1452859" cy="103815"/>
                </a:xfrm>
                <a:custGeom>
                  <a:rect b="b" l="l" r="r" t="t"/>
                  <a:pathLst>
                    <a:path extrusionOk="0" h="103815" w="1452859">
                      <a:moveTo>
                        <a:pt x="0" y="15711"/>
                      </a:moveTo>
                      <a:cubicBezTo>
                        <a:pt x="0" y="15711"/>
                        <a:pt x="352123" y="107591"/>
                        <a:pt x="715369" y="103695"/>
                      </a:cubicBezTo>
                      <a:cubicBezTo>
                        <a:pt x="1078552" y="99736"/>
                        <a:pt x="1452859" y="0"/>
                        <a:pt x="1452859"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7" name="Google Shape;567;p8"/>
                <p:cNvSpPr/>
                <p:nvPr/>
              </p:nvSpPr>
              <p:spPr>
                <a:xfrm>
                  <a:off x="954181" y="6051285"/>
                  <a:ext cx="1439221" cy="116109"/>
                </a:xfrm>
                <a:custGeom>
                  <a:rect b="b" l="l" r="r" t="t"/>
                  <a:pathLst>
                    <a:path extrusionOk="0" h="116109" w="1439221">
                      <a:moveTo>
                        <a:pt x="0" y="51093"/>
                      </a:moveTo>
                      <a:cubicBezTo>
                        <a:pt x="0" y="51093"/>
                        <a:pt x="366263" y="124120"/>
                        <a:pt x="715620" y="115384"/>
                      </a:cubicBezTo>
                      <a:cubicBezTo>
                        <a:pt x="1064978" y="106648"/>
                        <a:pt x="1439222" y="0"/>
                        <a:pt x="1439222"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8" name="Google Shape;568;p8"/>
                <p:cNvSpPr/>
                <p:nvPr/>
              </p:nvSpPr>
              <p:spPr>
                <a:xfrm>
                  <a:off x="963293" y="5944574"/>
                  <a:ext cx="1410815" cy="120234"/>
                </a:xfrm>
                <a:custGeom>
                  <a:rect b="b" l="l" r="r" t="t"/>
                  <a:pathLst>
                    <a:path extrusionOk="0" h="120234" w="1410815">
                      <a:moveTo>
                        <a:pt x="0" y="43929"/>
                      </a:moveTo>
                      <a:cubicBezTo>
                        <a:pt x="0" y="43929"/>
                        <a:pt x="355139" y="126570"/>
                        <a:pt x="691676" y="119846"/>
                      </a:cubicBezTo>
                      <a:cubicBezTo>
                        <a:pt x="1028213" y="113122"/>
                        <a:pt x="1410816" y="0"/>
                        <a:pt x="1410816"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69" name="Google Shape;569;p8"/>
              <p:cNvSpPr/>
              <p:nvPr/>
            </p:nvSpPr>
            <p:spPr>
              <a:xfrm>
                <a:off x="884781" y="4431678"/>
                <a:ext cx="1515973" cy="1625891"/>
              </a:xfrm>
              <a:custGeom>
                <a:rect b="b" l="l" r="r" t="t"/>
                <a:pathLst>
                  <a:path extrusionOk="0" h="1625891" w="1515973">
                    <a:moveTo>
                      <a:pt x="746810" y="145"/>
                    </a:moveTo>
                    <a:cubicBezTo>
                      <a:pt x="353712" y="-7522"/>
                      <a:pt x="52180" y="290051"/>
                      <a:pt x="8502" y="672087"/>
                    </a:cubicBezTo>
                    <a:cubicBezTo>
                      <a:pt x="-35866" y="1060157"/>
                      <a:pt x="107861" y="1180129"/>
                      <a:pt x="107861" y="1180129"/>
                    </a:cubicBezTo>
                    <a:cubicBezTo>
                      <a:pt x="107861" y="1180129"/>
                      <a:pt x="119110" y="1145439"/>
                      <a:pt x="136016" y="1124700"/>
                    </a:cubicBezTo>
                    <a:cubicBezTo>
                      <a:pt x="152921" y="1103898"/>
                      <a:pt x="175420" y="1097048"/>
                      <a:pt x="175420" y="1097048"/>
                    </a:cubicBezTo>
                    <a:cubicBezTo>
                      <a:pt x="175420" y="1097048"/>
                      <a:pt x="166056" y="1173028"/>
                      <a:pt x="189183" y="1257115"/>
                    </a:cubicBezTo>
                    <a:cubicBezTo>
                      <a:pt x="212310" y="1341202"/>
                      <a:pt x="267991" y="1433270"/>
                      <a:pt x="267991" y="1433270"/>
                    </a:cubicBezTo>
                    <a:cubicBezTo>
                      <a:pt x="267991" y="1433270"/>
                      <a:pt x="271699" y="1379789"/>
                      <a:pt x="281188" y="1341579"/>
                    </a:cubicBezTo>
                    <a:cubicBezTo>
                      <a:pt x="290741" y="1303369"/>
                      <a:pt x="306075" y="1280368"/>
                      <a:pt x="306075" y="1280368"/>
                    </a:cubicBezTo>
                    <a:cubicBezTo>
                      <a:pt x="306075" y="1280368"/>
                      <a:pt x="324175" y="1373944"/>
                      <a:pt x="381804" y="1429248"/>
                    </a:cubicBezTo>
                    <a:cubicBezTo>
                      <a:pt x="439433" y="1484552"/>
                      <a:pt x="536655" y="1501709"/>
                      <a:pt x="536655" y="1501709"/>
                    </a:cubicBezTo>
                    <a:cubicBezTo>
                      <a:pt x="536655" y="1501709"/>
                      <a:pt x="515916" y="1477765"/>
                      <a:pt x="510260" y="1453884"/>
                    </a:cubicBezTo>
                    <a:cubicBezTo>
                      <a:pt x="504604" y="1430003"/>
                      <a:pt x="510762" y="1411149"/>
                      <a:pt x="510762" y="1411149"/>
                    </a:cubicBezTo>
                    <a:cubicBezTo>
                      <a:pt x="510762" y="1411149"/>
                      <a:pt x="591959" y="1416805"/>
                      <a:pt x="625455" y="1494670"/>
                    </a:cubicBezTo>
                    <a:cubicBezTo>
                      <a:pt x="649337" y="1550288"/>
                      <a:pt x="616594" y="1625892"/>
                      <a:pt x="616594" y="1625892"/>
                    </a:cubicBezTo>
                    <a:cubicBezTo>
                      <a:pt x="616594" y="1625892"/>
                      <a:pt x="820527" y="1617470"/>
                      <a:pt x="939619" y="1560469"/>
                    </a:cubicBezTo>
                    <a:cubicBezTo>
                      <a:pt x="1058711" y="1503469"/>
                      <a:pt x="1134000" y="1378406"/>
                      <a:pt x="1134000" y="1378406"/>
                    </a:cubicBezTo>
                    <a:cubicBezTo>
                      <a:pt x="1134000" y="1378406"/>
                      <a:pt x="1141039" y="1402602"/>
                      <a:pt x="1144432" y="1438738"/>
                    </a:cubicBezTo>
                    <a:cubicBezTo>
                      <a:pt x="1147826" y="1474874"/>
                      <a:pt x="1141541" y="1510005"/>
                      <a:pt x="1141541" y="1510005"/>
                    </a:cubicBezTo>
                    <a:cubicBezTo>
                      <a:pt x="1141541" y="1510005"/>
                      <a:pt x="1226634" y="1475817"/>
                      <a:pt x="1270626" y="1361564"/>
                    </a:cubicBezTo>
                    <a:cubicBezTo>
                      <a:pt x="1314555" y="1247374"/>
                      <a:pt x="1322285" y="1054439"/>
                      <a:pt x="1322285" y="1054439"/>
                    </a:cubicBezTo>
                    <a:cubicBezTo>
                      <a:pt x="1322285" y="1054439"/>
                      <a:pt x="1347863" y="1062609"/>
                      <a:pt x="1362192" y="1099248"/>
                    </a:cubicBezTo>
                    <a:cubicBezTo>
                      <a:pt x="1376520" y="1135886"/>
                      <a:pt x="1374761" y="1199674"/>
                      <a:pt x="1374761" y="1199674"/>
                    </a:cubicBezTo>
                    <a:cubicBezTo>
                      <a:pt x="1374761" y="1199674"/>
                      <a:pt x="1616778" y="952817"/>
                      <a:pt x="1467143" y="529868"/>
                    </a:cubicBezTo>
                    <a:cubicBezTo>
                      <a:pt x="1371304" y="258628"/>
                      <a:pt x="1098052" y="6932"/>
                      <a:pt x="746810" y="145"/>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70" name="Google Shape;570;p8"/>
              <p:cNvGrpSpPr/>
              <p:nvPr/>
            </p:nvGrpSpPr>
            <p:grpSpPr>
              <a:xfrm>
                <a:off x="486065" y="3539616"/>
                <a:ext cx="1900935" cy="1611157"/>
                <a:chOff x="486065" y="3539616"/>
                <a:chExt cx="1900935" cy="1611157"/>
              </a:xfrm>
            </p:grpSpPr>
            <p:sp>
              <p:nvSpPr>
                <p:cNvPr id="571" name="Google Shape;571;p8"/>
                <p:cNvSpPr/>
                <p:nvPr/>
              </p:nvSpPr>
              <p:spPr>
                <a:xfrm>
                  <a:off x="495115" y="3541877"/>
                  <a:ext cx="1891885" cy="1608896"/>
                </a:xfrm>
                <a:custGeom>
                  <a:rect b="b" l="l" r="r" t="t"/>
                  <a:pathLst>
                    <a:path extrusionOk="0" h="1608896" w="1891885">
                      <a:moveTo>
                        <a:pt x="403950" y="1608897"/>
                      </a:moveTo>
                      <a:cubicBezTo>
                        <a:pt x="403950" y="1608897"/>
                        <a:pt x="355057" y="1472648"/>
                        <a:pt x="354303" y="1326847"/>
                      </a:cubicBezTo>
                      <a:cubicBezTo>
                        <a:pt x="353234" y="1117572"/>
                        <a:pt x="462459" y="931172"/>
                        <a:pt x="407973" y="611101"/>
                      </a:cubicBezTo>
                      <a:cubicBezTo>
                        <a:pt x="375607" y="420994"/>
                        <a:pt x="92615" y="451977"/>
                        <a:pt x="22039" y="245592"/>
                      </a:cubicBezTo>
                      <a:cubicBezTo>
                        <a:pt x="-65379" y="-10126"/>
                        <a:pt x="135475" y="55"/>
                        <a:pt x="135475" y="55"/>
                      </a:cubicBezTo>
                      <a:cubicBezTo>
                        <a:pt x="135475" y="55"/>
                        <a:pt x="99905" y="114560"/>
                        <a:pt x="197818" y="145668"/>
                      </a:cubicBezTo>
                      <a:cubicBezTo>
                        <a:pt x="295731" y="176777"/>
                        <a:pt x="693291" y="114811"/>
                        <a:pt x="997085" y="229755"/>
                      </a:cubicBezTo>
                      <a:cubicBezTo>
                        <a:pt x="2007324" y="611981"/>
                        <a:pt x="1887478" y="1535682"/>
                        <a:pt x="1887478" y="1535682"/>
                      </a:cubicBezTo>
                      <a:cubicBezTo>
                        <a:pt x="1887478" y="1535682"/>
                        <a:pt x="1617117" y="1216679"/>
                        <a:pt x="1143703" y="1250616"/>
                      </a:cubicBezTo>
                      <a:cubicBezTo>
                        <a:pt x="474463" y="1298504"/>
                        <a:pt x="403950" y="1608897"/>
                        <a:pt x="403950" y="160889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2" name="Google Shape;572;p8"/>
                <p:cNvSpPr/>
                <p:nvPr/>
              </p:nvSpPr>
              <p:spPr>
                <a:xfrm>
                  <a:off x="849983" y="4365291"/>
                  <a:ext cx="1491508" cy="473141"/>
                </a:xfrm>
                <a:custGeom>
                  <a:rect b="b" l="l" r="r" t="t"/>
                  <a:pathLst>
                    <a:path extrusionOk="0" h="473141" w="1491508">
                      <a:moveTo>
                        <a:pt x="42986" y="204540"/>
                      </a:moveTo>
                      <a:cubicBezTo>
                        <a:pt x="42986" y="204540"/>
                        <a:pt x="371039" y="45039"/>
                        <a:pt x="709021" y="9154"/>
                      </a:cubicBezTo>
                      <a:cubicBezTo>
                        <a:pt x="1047004" y="-26731"/>
                        <a:pt x="1403965" y="54466"/>
                        <a:pt x="1403965" y="54466"/>
                      </a:cubicBezTo>
                      <a:lnTo>
                        <a:pt x="1491509" y="284731"/>
                      </a:lnTo>
                      <a:cubicBezTo>
                        <a:pt x="1491509" y="284731"/>
                        <a:pt x="1086785" y="178837"/>
                        <a:pt x="717254" y="224651"/>
                      </a:cubicBezTo>
                      <a:cubicBezTo>
                        <a:pt x="347723" y="270465"/>
                        <a:pt x="0" y="473141"/>
                        <a:pt x="0" y="473141"/>
                      </a:cubicBezTo>
                      <a:lnTo>
                        <a:pt x="42986" y="204540"/>
                      </a:lnTo>
                      <a:close/>
                    </a:path>
                  </a:pathLst>
                </a:custGeom>
                <a:solidFill>
                  <a:srgbClr val="F8F3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3" name="Google Shape;573;p8"/>
                <p:cNvSpPr/>
                <p:nvPr/>
              </p:nvSpPr>
              <p:spPr>
                <a:xfrm>
                  <a:off x="906858" y="3913511"/>
                  <a:ext cx="1118270" cy="437052"/>
                </a:xfrm>
                <a:custGeom>
                  <a:rect b="b" l="l" r="r" t="t"/>
                  <a:pathLst>
                    <a:path extrusionOk="0" h="437052" w="1118270">
                      <a:moveTo>
                        <a:pt x="0" y="263662"/>
                      </a:moveTo>
                      <a:cubicBezTo>
                        <a:pt x="0" y="263662"/>
                        <a:pt x="145487" y="127477"/>
                        <a:pt x="412580" y="54450"/>
                      </a:cubicBezTo>
                      <a:cubicBezTo>
                        <a:pt x="635304" y="-6447"/>
                        <a:pt x="876504" y="215"/>
                        <a:pt x="876504" y="215"/>
                      </a:cubicBezTo>
                      <a:lnTo>
                        <a:pt x="1118270" y="190008"/>
                      </a:lnTo>
                      <a:cubicBezTo>
                        <a:pt x="1118270" y="190008"/>
                        <a:pt x="877950" y="124523"/>
                        <a:pt x="518663" y="209238"/>
                      </a:cubicBezTo>
                      <a:cubicBezTo>
                        <a:pt x="193564" y="285910"/>
                        <a:pt x="11186" y="437053"/>
                        <a:pt x="11186" y="437053"/>
                      </a:cubicBezTo>
                      <a:lnTo>
                        <a:pt x="0" y="263662"/>
                      </a:lnTo>
                      <a:close/>
                    </a:path>
                  </a:pathLst>
                </a:custGeom>
                <a:solidFill>
                  <a:srgbClr val="F8F3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4" name="Google Shape;574;p8"/>
                <p:cNvSpPr/>
                <p:nvPr/>
              </p:nvSpPr>
              <p:spPr>
                <a:xfrm>
                  <a:off x="748299" y="3697475"/>
                  <a:ext cx="388007" cy="362994"/>
                </a:xfrm>
                <a:custGeom>
                  <a:rect b="b" l="l" r="r" t="t"/>
                  <a:pathLst>
                    <a:path extrusionOk="0" h="362994" w="388007">
                      <a:moveTo>
                        <a:pt x="0" y="290911"/>
                      </a:moveTo>
                      <a:cubicBezTo>
                        <a:pt x="0" y="290911"/>
                        <a:pt x="31863" y="202676"/>
                        <a:pt x="81322" y="129965"/>
                      </a:cubicBezTo>
                      <a:cubicBezTo>
                        <a:pt x="130781" y="57252"/>
                        <a:pt x="197900" y="0"/>
                        <a:pt x="197900" y="0"/>
                      </a:cubicBezTo>
                      <a:lnTo>
                        <a:pt x="388007" y="5530"/>
                      </a:lnTo>
                      <a:cubicBezTo>
                        <a:pt x="388007" y="5530"/>
                        <a:pt x="302223" y="88361"/>
                        <a:pt x="232151" y="177727"/>
                      </a:cubicBezTo>
                      <a:cubicBezTo>
                        <a:pt x="162078" y="267093"/>
                        <a:pt x="107717" y="362995"/>
                        <a:pt x="107717" y="362995"/>
                      </a:cubicBezTo>
                      <a:lnTo>
                        <a:pt x="0" y="290911"/>
                      </a:lnTo>
                      <a:close/>
                    </a:path>
                  </a:pathLst>
                </a:custGeom>
                <a:solidFill>
                  <a:srgbClr val="F8F3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75" name="Google Shape;575;p8"/>
                <p:cNvGrpSpPr/>
                <p:nvPr/>
              </p:nvGrpSpPr>
              <p:grpSpPr>
                <a:xfrm>
                  <a:off x="791398" y="3698480"/>
                  <a:ext cx="1422121" cy="984472"/>
                  <a:chOff x="791398" y="3698480"/>
                  <a:chExt cx="1422121" cy="984472"/>
                </a:xfrm>
              </p:grpSpPr>
              <p:sp>
                <p:nvSpPr>
                  <p:cNvPr id="576" name="Google Shape;576;p8"/>
                  <p:cNvSpPr/>
                  <p:nvPr/>
                </p:nvSpPr>
                <p:spPr>
                  <a:xfrm>
                    <a:off x="925931" y="4552434"/>
                    <a:ext cx="167488" cy="130518"/>
                  </a:xfrm>
                  <a:custGeom>
                    <a:rect b="b" l="l" r="r" t="t"/>
                    <a:pathLst>
                      <a:path extrusionOk="0" h="130518" w="167488">
                        <a:moveTo>
                          <a:pt x="117050" y="129765"/>
                        </a:moveTo>
                        <a:cubicBezTo>
                          <a:pt x="85188" y="137243"/>
                          <a:pt x="-33402" y="87721"/>
                          <a:pt x="9082" y="42975"/>
                        </a:cubicBezTo>
                        <a:cubicBezTo>
                          <a:pt x="35854" y="14758"/>
                          <a:pt x="102344" y="66731"/>
                          <a:pt x="102344" y="66731"/>
                        </a:cubicBezTo>
                        <a:cubicBezTo>
                          <a:pt x="102344" y="66731"/>
                          <a:pt x="86507" y="-9815"/>
                          <a:pt x="144325" y="1057"/>
                        </a:cubicBezTo>
                        <a:cubicBezTo>
                          <a:pt x="196361" y="10798"/>
                          <a:pt x="148913" y="122286"/>
                          <a:pt x="117050" y="12976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7" name="Google Shape;577;p8"/>
                  <p:cNvSpPr/>
                  <p:nvPr/>
                </p:nvSpPr>
                <p:spPr>
                  <a:xfrm>
                    <a:off x="1274359" y="4447806"/>
                    <a:ext cx="170431" cy="126983"/>
                  </a:xfrm>
                  <a:custGeom>
                    <a:rect b="b" l="l" r="r" t="t"/>
                    <a:pathLst>
                      <a:path extrusionOk="0" h="126983" w="170431">
                        <a:moveTo>
                          <a:pt x="107736" y="126864"/>
                        </a:moveTo>
                        <a:cubicBezTo>
                          <a:pt x="75182" y="130132"/>
                          <a:pt x="-36055" y="65841"/>
                          <a:pt x="11771" y="26940"/>
                        </a:cubicBezTo>
                        <a:cubicBezTo>
                          <a:pt x="41999" y="2367"/>
                          <a:pt x="101200" y="62510"/>
                          <a:pt x="101200" y="62510"/>
                        </a:cubicBezTo>
                        <a:cubicBezTo>
                          <a:pt x="101200" y="62510"/>
                          <a:pt x="95292" y="-15418"/>
                          <a:pt x="151287" y="2744"/>
                        </a:cubicBezTo>
                        <a:cubicBezTo>
                          <a:pt x="201689" y="19085"/>
                          <a:pt x="140290" y="123596"/>
                          <a:pt x="107736" y="12686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8" name="Google Shape;578;p8"/>
                  <p:cNvSpPr/>
                  <p:nvPr/>
                </p:nvSpPr>
                <p:spPr>
                  <a:xfrm>
                    <a:off x="1656739" y="4406016"/>
                    <a:ext cx="171892" cy="120870"/>
                  </a:xfrm>
                  <a:custGeom>
                    <a:rect b="b" l="l" r="r" t="t"/>
                    <a:pathLst>
                      <a:path extrusionOk="0" h="120870" w="171892">
                        <a:moveTo>
                          <a:pt x="93378" y="120830"/>
                        </a:moveTo>
                        <a:cubicBezTo>
                          <a:pt x="60761" y="118567"/>
                          <a:pt x="-38032" y="36365"/>
                          <a:pt x="15701" y="6137"/>
                        </a:cubicBezTo>
                        <a:cubicBezTo>
                          <a:pt x="49638" y="-12968"/>
                          <a:pt x="97840" y="56287"/>
                          <a:pt x="97840" y="56287"/>
                        </a:cubicBezTo>
                        <a:cubicBezTo>
                          <a:pt x="97840" y="56287"/>
                          <a:pt x="105193" y="-21515"/>
                          <a:pt x="157292" y="5823"/>
                        </a:cubicBezTo>
                        <a:cubicBezTo>
                          <a:pt x="204174" y="30521"/>
                          <a:pt x="125995" y="123092"/>
                          <a:pt x="93378" y="12083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9" name="Google Shape;579;p8"/>
                  <p:cNvSpPr/>
                  <p:nvPr/>
                </p:nvSpPr>
                <p:spPr>
                  <a:xfrm>
                    <a:off x="2055306" y="4427793"/>
                    <a:ext cx="158213" cy="125369"/>
                  </a:xfrm>
                  <a:custGeom>
                    <a:rect b="b" l="l" r="r" t="t"/>
                    <a:pathLst>
                      <a:path extrusionOk="0" h="125369" w="158213">
                        <a:moveTo>
                          <a:pt x="67170" y="124693"/>
                        </a:moveTo>
                        <a:cubicBezTo>
                          <a:pt x="37884" y="116208"/>
                          <a:pt x="-35142" y="19364"/>
                          <a:pt x="20099" y="1202"/>
                        </a:cubicBezTo>
                        <a:cubicBezTo>
                          <a:pt x="54915" y="-10299"/>
                          <a:pt x="84578" y="64550"/>
                          <a:pt x="84578" y="64550"/>
                        </a:cubicBezTo>
                        <a:cubicBezTo>
                          <a:pt x="84578" y="64550"/>
                          <a:pt x="107328" y="-7597"/>
                          <a:pt x="149183" y="28414"/>
                        </a:cubicBezTo>
                        <a:cubicBezTo>
                          <a:pt x="186828" y="60779"/>
                          <a:pt x="96456" y="133114"/>
                          <a:pt x="67170" y="1246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0" name="Google Shape;580;p8"/>
                  <p:cNvSpPr/>
                  <p:nvPr/>
                </p:nvSpPr>
                <p:spPr>
                  <a:xfrm>
                    <a:off x="1653364" y="3939867"/>
                    <a:ext cx="140457" cy="106632"/>
                  </a:xfrm>
                  <a:custGeom>
                    <a:rect b="b" l="l" r="r" t="t"/>
                    <a:pathLst>
                      <a:path extrusionOk="0" h="106632" w="140457">
                        <a:moveTo>
                          <a:pt x="71238" y="106525"/>
                        </a:moveTo>
                        <a:cubicBezTo>
                          <a:pt x="44718" y="103131"/>
                          <a:pt x="-31325" y="26586"/>
                          <a:pt x="14238" y="2390"/>
                        </a:cubicBezTo>
                        <a:cubicBezTo>
                          <a:pt x="43021" y="-12881"/>
                          <a:pt x="78466" y="50027"/>
                          <a:pt x="78466" y="50027"/>
                        </a:cubicBezTo>
                        <a:cubicBezTo>
                          <a:pt x="78466" y="50027"/>
                          <a:pt x="88835" y="-18035"/>
                          <a:pt x="129810" y="8297"/>
                        </a:cubicBezTo>
                        <a:cubicBezTo>
                          <a:pt x="166763" y="31990"/>
                          <a:pt x="97759" y="109919"/>
                          <a:pt x="71238" y="10652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1" name="Google Shape;581;p8"/>
                  <p:cNvSpPr/>
                  <p:nvPr/>
                </p:nvSpPr>
                <p:spPr>
                  <a:xfrm>
                    <a:off x="1285851" y="3978920"/>
                    <a:ext cx="141761" cy="111207"/>
                  </a:xfrm>
                  <a:custGeom>
                    <a:rect b="b" l="l" r="r" t="t"/>
                    <a:pathLst>
                      <a:path extrusionOk="0" h="111207" w="141761">
                        <a:moveTo>
                          <a:pt x="99197" y="110584"/>
                        </a:moveTo>
                        <a:cubicBezTo>
                          <a:pt x="72237" y="116868"/>
                          <a:pt x="-28190" y="74511"/>
                          <a:pt x="7632" y="36426"/>
                        </a:cubicBezTo>
                        <a:cubicBezTo>
                          <a:pt x="30256" y="12419"/>
                          <a:pt x="86628" y="56851"/>
                          <a:pt x="86628" y="56851"/>
                        </a:cubicBezTo>
                        <a:cubicBezTo>
                          <a:pt x="86628" y="56851"/>
                          <a:pt x="73117" y="-8445"/>
                          <a:pt x="122073" y="919"/>
                        </a:cubicBezTo>
                        <a:cubicBezTo>
                          <a:pt x="166190" y="9340"/>
                          <a:pt x="126158" y="104299"/>
                          <a:pt x="99197" y="11058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2" name="Google Shape;582;p8"/>
                  <p:cNvSpPr/>
                  <p:nvPr/>
                </p:nvSpPr>
                <p:spPr>
                  <a:xfrm>
                    <a:off x="957119" y="4123232"/>
                    <a:ext cx="119537" cy="104626"/>
                  </a:xfrm>
                  <a:custGeom>
                    <a:rect b="b" l="l" r="r" t="t"/>
                    <a:pathLst>
                      <a:path extrusionOk="0" h="104626" w="119537">
                        <a:moveTo>
                          <a:pt x="86742" y="99630"/>
                        </a:moveTo>
                        <a:cubicBezTo>
                          <a:pt x="107418" y="84547"/>
                          <a:pt x="143177" y="-4881"/>
                          <a:pt x="96985" y="209"/>
                        </a:cubicBezTo>
                        <a:cubicBezTo>
                          <a:pt x="67825" y="3477"/>
                          <a:pt x="60787" y="63997"/>
                          <a:pt x="60787" y="63997"/>
                        </a:cubicBezTo>
                        <a:cubicBezTo>
                          <a:pt x="60787" y="63997"/>
                          <a:pt x="28170" y="21954"/>
                          <a:pt x="3660" y="59849"/>
                        </a:cubicBezTo>
                        <a:cubicBezTo>
                          <a:pt x="-18461" y="93974"/>
                          <a:pt x="66066" y="114713"/>
                          <a:pt x="86742" y="9963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3" name="Google Shape;583;p8"/>
                  <p:cNvSpPr/>
                  <p:nvPr/>
                </p:nvSpPr>
                <p:spPr>
                  <a:xfrm>
                    <a:off x="791398" y="3872581"/>
                    <a:ext cx="95234" cy="104730"/>
                  </a:xfrm>
                  <a:custGeom>
                    <a:rect b="b" l="l" r="r" t="t"/>
                    <a:pathLst>
                      <a:path extrusionOk="0" h="104730" w="95234">
                        <a:moveTo>
                          <a:pt x="92019" y="78664"/>
                        </a:moveTo>
                        <a:cubicBezTo>
                          <a:pt x="79513" y="96512"/>
                          <a:pt x="-1181" y="124541"/>
                          <a:pt x="13" y="83566"/>
                        </a:cubicBezTo>
                        <a:cubicBezTo>
                          <a:pt x="767" y="57674"/>
                          <a:pt x="56763" y="53966"/>
                          <a:pt x="56763" y="53966"/>
                        </a:cubicBezTo>
                        <a:cubicBezTo>
                          <a:pt x="56763" y="53966"/>
                          <a:pt x="14970" y="23109"/>
                          <a:pt x="48404" y="2810"/>
                        </a:cubicBezTo>
                        <a:cubicBezTo>
                          <a:pt x="78570" y="-15478"/>
                          <a:pt x="104525" y="60816"/>
                          <a:pt x="92019" y="7866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4" name="Google Shape;584;p8"/>
                  <p:cNvSpPr/>
                  <p:nvPr/>
                </p:nvSpPr>
                <p:spPr>
                  <a:xfrm>
                    <a:off x="932661" y="3698480"/>
                    <a:ext cx="113463" cy="76686"/>
                  </a:xfrm>
                  <a:custGeom>
                    <a:rect b="b" l="l" r="r" t="t"/>
                    <a:pathLst>
                      <a:path extrusionOk="0" h="76686" w="113463">
                        <a:moveTo>
                          <a:pt x="55016" y="0"/>
                        </a:moveTo>
                        <a:cubicBezTo>
                          <a:pt x="61426" y="9490"/>
                          <a:pt x="70664" y="18791"/>
                          <a:pt x="70664" y="18791"/>
                        </a:cubicBezTo>
                        <a:cubicBezTo>
                          <a:pt x="70664" y="18791"/>
                          <a:pt x="3608" y="17597"/>
                          <a:pt x="215" y="48516"/>
                        </a:cubicBezTo>
                        <a:cubicBezTo>
                          <a:pt x="-5190" y="97536"/>
                          <a:pt x="93100" y="71832"/>
                          <a:pt x="109817" y="51659"/>
                        </a:cubicBezTo>
                        <a:cubicBezTo>
                          <a:pt x="116479" y="43615"/>
                          <a:pt x="112834" y="21305"/>
                          <a:pt x="108246" y="1571"/>
                        </a:cubicBezTo>
                        <a:lnTo>
                          <a:pt x="55016"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85" name="Google Shape;585;p8"/>
                <p:cNvSpPr/>
                <p:nvPr/>
              </p:nvSpPr>
              <p:spPr>
                <a:xfrm>
                  <a:off x="486065" y="3539616"/>
                  <a:ext cx="1891885" cy="1608895"/>
                </a:xfrm>
                <a:custGeom>
                  <a:rect b="b" l="l" r="r" t="t"/>
                  <a:pathLst>
                    <a:path extrusionOk="0" h="1608895" w="1891885">
                      <a:moveTo>
                        <a:pt x="403950" y="1608896"/>
                      </a:moveTo>
                      <a:cubicBezTo>
                        <a:pt x="403950" y="1608896"/>
                        <a:pt x="355057" y="1472647"/>
                        <a:pt x="354303" y="1326846"/>
                      </a:cubicBezTo>
                      <a:cubicBezTo>
                        <a:pt x="353234" y="1117571"/>
                        <a:pt x="462459" y="931172"/>
                        <a:pt x="407973" y="611100"/>
                      </a:cubicBezTo>
                      <a:cubicBezTo>
                        <a:pt x="375607" y="420993"/>
                        <a:pt x="92615" y="451976"/>
                        <a:pt x="22039" y="245591"/>
                      </a:cubicBezTo>
                      <a:cubicBezTo>
                        <a:pt x="-65379" y="-10064"/>
                        <a:pt x="135475" y="54"/>
                        <a:pt x="135475" y="54"/>
                      </a:cubicBezTo>
                      <a:cubicBezTo>
                        <a:pt x="135475" y="54"/>
                        <a:pt x="99905" y="114559"/>
                        <a:pt x="197818" y="145667"/>
                      </a:cubicBezTo>
                      <a:cubicBezTo>
                        <a:pt x="295731" y="176776"/>
                        <a:pt x="693291" y="114810"/>
                        <a:pt x="997085" y="229754"/>
                      </a:cubicBezTo>
                      <a:cubicBezTo>
                        <a:pt x="2007324" y="611980"/>
                        <a:pt x="1887478" y="1535681"/>
                        <a:pt x="1887478" y="1535681"/>
                      </a:cubicBezTo>
                      <a:cubicBezTo>
                        <a:pt x="1887478" y="1535681"/>
                        <a:pt x="1617117" y="1216678"/>
                        <a:pt x="1143703" y="1250614"/>
                      </a:cubicBezTo>
                      <a:cubicBezTo>
                        <a:pt x="474526" y="1298502"/>
                        <a:pt x="403950" y="1608896"/>
                        <a:pt x="403950" y="1608896"/>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86" name="Google Shape;586;p8"/>
              <p:cNvSpPr/>
              <p:nvPr/>
            </p:nvSpPr>
            <p:spPr>
              <a:xfrm>
                <a:off x="1398560" y="4762641"/>
                <a:ext cx="474608" cy="299394"/>
              </a:xfrm>
              <a:custGeom>
                <a:rect b="b" l="l" r="r" t="t"/>
                <a:pathLst>
                  <a:path extrusionOk="0" h="299394" w="474608">
                    <a:moveTo>
                      <a:pt x="0" y="149698"/>
                    </a:moveTo>
                    <a:cubicBezTo>
                      <a:pt x="0" y="67056"/>
                      <a:pt x="106272" y="0"/>
                      <a:pt x="237304" y="0"/>
                    </a:cubicBezTo>
                    <a:cubicBezTo>
                      <a:pt x="368337" y="0"/>
                      <a:pt x="474608" y="66993"/>
                      <a:pt x="474608" y="149698"/>
                    </a:cubicBezTo>
                    <a:cubicBezTo>
                      <a:pt x="474608" y="232339"/>
                      <a:pt x="368337" y="299395"/>
                      <a:pt x="237304" y="299395"/>
                    </a:cubicBezTo>
                    <a:cubicBezTo>
                      <a:pt x="106272" y="299395"/>
                      <a:pt x="0" y="232339"/>
                      <a:pt x="0" y="149698"/>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587" name="Google Shape;587;p8"/>
            <p:cNvGrpSpPr/>
            <p:nvPr/>
          </p:nvGrpSpPr>
          <p:grpSpPr>
            <a:xfrm>
              <a:off x="10198785" y="5904200"/>
              <a:ext cx="453049" cy="512488"/>
              <a:chOff x="1149979" y="5109353"/>
              <a:chExt cx="984248" cy="1113379"/>
            </a:xfrm>
          </p:grpSpPr>
          <p:sp>
            <p:nvSpPr>
              <p:cNvPr id="588" name="Google Shape;588;p8"/>
              <p:cNvSpPr/>
              <p:nvPr/>
            </p:nvSpPr>
            <p:spPr>
              <a:xfrm>
                <a:off x="1149979" y="5696402"/>
                <a:ext cx="224654" cy="292786"/>
              </a:xfrm>
              <a:custGeom>
                <a:rect b="b" l="l" r="r" t="t"/>
                <a:pathLst>
                  <a:path extrusionOk="0" h="292786" w="224654">
                    <a:moveTo>
                      <a:pt x="66078" y="2886"/>
                    </a:moveTo>
                    <a:cubicBezTo>
                      <a:pt x="122576" y="-13014"/>
                      <a:pt x="189066" y="38393"/>
                      <a:pt x="214644" y="117641"/>
                    </a:cubicBezTo>
                    <a:cubicBezTo>
                      <a:pt x="240223" y="196889"/>
                      <a:pt x="215084" y="274001"/>
                      <a:pt x="158586" y="289900"/>
                    </a:cubicBezTo>
                    <a:cubicBezTo>
                      <a:pt x="102088" y="305800"/>
                      <a:pt x="35598" y="254393"/>
                      <a:pt x="10020" y="175145"/>
                    </a:cubicBezTo>
                    <a:cubicBezTo>
                      <a:pt x="-15558" y="95897"/>
                      <a:pt x="9517" y="18786"/>
                      <a:pt x="66078" y="2886"/>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89" name="Google Shape;589;p8"/>
              <p:cNvSpPr/>
              <p:nvPr/>
            </p:nvSpPr>
            <p:spPr>
              <a:xfrm>
                <a:off x="1386233" y="5984039"/>
                <a:ext cx="683704" cy="214994"/>
              </a:xfrm>
              <a:custGeom>
                <a:rect b="b" l="l" r="r" t="t"/>
                <a:pathLst>
                  <a:path extrusionOk="0" h="214994" w="683704">
                    <a:moveTo>
                      <a:pt x="638" y="214995"/>
                    </a:moveTo>
                    <a:cubicBezTo>
                      <a:pt x="-10800" y="173706"/>
                      <a:pt x="132865" y="97851"/>
                      <a:pt x="321464" y="45690"/>
                    </a:cubicBezTo>
                    <a:cubicBezTo>
                      <a:pt x="510063" y="-6472"/>
                      <a:pt x="672267" y="-15270"/>
                      <a:pt x="683705" y="26019"/>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0" name="Google Shape;590;p8"/>
              <p:cNvSpPr/>
              <p:nvPr/>
            </p:nvSpPr>
            <p:spPr>
              <a:xfrm>
                <a:off x="1472615" y="5628147"/>
                <a:ext cx="451226" cy="524612"/>
              </a:xfrm>
              <a:custGeom>
                <a:rect b="b" l="l" r="r" t="t"/>
                <a:pathLst>
                  <a:path extrusionOk="0" h="524612" w="451226">
                    <a:moveTo>
                      <a:pt x="425817" y="439038"/>
                    </a:moveTo>
                    <a:cubicBezTo>
                      <a:pt x="481749" y="344079"/>
                      <a:pt x="451898" y="-80756"/>
                      <a:pt x="270212" y="13575"/>
                    </a:cubicBezTo>
                    <a:cubicBezTo>
                      <a:pt x="155519" y="73090"/>
                      <a:pt x="246959" y="333709"/>
                      <a:pt x="246959" y="333709"/>
                    </a:cubicBezTo>
                    <a:cubicBezTo>
                      <a:pt x="246959" y="333709"/>
                      <a:pt x="27566" y="212229"/>
                      <a:pt x="1045" y="407175"/>
                    </a:cubicBezTo>
                    <a:cubicBezTo>
                      <a:pt x="-22836" y="582640"/>
                      <a:pt x="369885" y="533998"/>
                      <a:pt x="425817" y="43903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1" name="Google Shape;591;p8"/>
              <p:cNvSpPr/>
              <p:nvPr/>
            </p:nvSpPr>
            <p:spPr>
              <a:xfrm>
                <a:off x="1350561" y="5353722"/>
                <a:ext cx="366446" cy="393319"/>
              </a:xfrm>
              <a:custGeom>
                <a:rect b="b" l="l" r="r" t="t"/>
                <a:pathLst>
                  <a:path extrusionOk="0" h="393319" w="366446">
                    <a:moveTo>
                      <a:pt x="174004" y="393266"/>
                    </a:moveTo>
                    <a:cubicBezTo>
                      <a:pt x="243385" y="388553"/>
                      <a:pt x="447884" y="130949"/>
                      <a:pt x="331180" y="29140"/>
                    </a:cubicBezTo>
                    <a:cubicBezTo>
                      <a:pt x="257525" y="-35151"/>
                      <a:pt x="159801" y="184682"/>
                      <a:pt x="159801" y="184682"/>
                    </a:cubicBezTo>
                    <a:cubicBezTo>
                      <a:pt x="159801" y="184682"/>
                      <a:pt x="138433" y="-67014"/>
                      <a:pt x="29397" y="17262"/>
                    </a:cubicBezTo>
                    <a:cubicBezTo>
                      <a:pt x="-68768" y="92991"/>
                      <a:pt x="104623" y="397979"/>
                      <a:pt x="174004" y="39326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2" name="Google Shape;592;p8"/>
              <p:cNvSpPr/>
              <p:nvPr/>
            </p:nvSpPr>
            <p:spPr>
              <a:xfrm>
                <a:off x="1185256" y="5109353"/>
                <a:ext cx="888974" cy="1113379"/>
              </a:xfrm>
              <a:custGeom>
                <a:rect b="b" l="l" r="r" t="t"/>
                <a:pathLst>
                  <a:path extrusionOk="0" h="1113379" w="888974">
                    <a:moveTo>
                      <a:pt x="54180" y="138579"/>
                    </a:moveTo>
                    <a:lnTo>
                      <a:pt x="81895" y="231779"/>
                    </a:lnTo>
                    <a:cubicBezTo>
                      <a:pt x="81895" y="231779"/>
                      <a:pt x="54809" y="262825"/>
                      <a:pt x="28036" y="304240"/>
                    </a:cubicBezTo>
                    <a:cubicBezTo>
                      <a:pt x="-6591" y="357721"/>
                      <a:pt x="-7597" y="411580"/>
                      <a:pt x="16536" y="495856"/>
                    </a:cubicBezTo>
                    <a:cubicBezTo>
                      <a:pt x="67378" y="673456"/>
                      <a:pt x="164159" y="1031361"/>
                      <a:pt x="164159" y="1031361"/>
                    </a:cubicBezTo>
                    <a:cubicBezTo>
                      <a:pt x="184144" y="1103696"/>
                      <a:pt x="218709" y="1133673"/>
                      <a:pt x="374440" y="1098919"/>
                    </a:cubicBezTo>
                    <a:lnTo>
                      <a:pt x="539535" y="1061652"/>
                    </a:lnTo>
                    <a:lnTo>
                      <a:pt x="557697" y="1057567"/>
                    </a:lnTo>
                    <a:lnTo>
                      <a:pt x="575357" y="1051722"/>
                    </a:lnTo>
                    <a:lnTo>
                      <a:pt x="736178" y="998870"/>
                    </a:lnTo>
                    <a:cubicBezTo>
                      <a:pt x="887572" y="948593"/>
                      <a:pt x="901838" y="905167"/>
                      <a:pt x="881854" y="832832"/>
                    </a:cubicBezTo>
                    <a:cubicBezTo>
                      <a:pt x="881854" y="832832"/>
                      <a:pt x="780987" y="476059"/>
                      <a:pt x="733350" y="297578"/>
                    </a:cubicBezTo>
                    <a:cubicBezTo>
                      <a:pt x="710726" y="212863"/>
                      <a:pt x="682194" y="167174"/>
                      <a:pt x="625004" y="139082"/>
                    </a:cubicBezTo>
                    <a:cubicBezTo>
                      <a:pt x="580761" y="117338"/>
                      <a:pt x="541546" y="104643"/>
                      <a:pt x="541546" y="104643"/>
                    </a:cubicBezTo>
                    <a:lnTo>
                      <a:pt x="514208" y="11318"/>
                    </a:lnTo>
                    <a:cubicBezTo>
                      <a:pt x="514208" y="11318"/>
                      <a:pt x="488316" y="-25007"/>
                      <a:pt x="277784" y="32496"/>
                    </a:cubicBezTo>
                    <a:cubicBezTo>
                      <a:pt x="50095" y="94651"/>
                      <a:pt x="54180" y="138579"/>
                      <a:pt x="54180" y="138579"/>
                    </a:cubicBezTo>
                    <a:close/>
                  </a:path>
                </a:pathLst>
              </a:custGeom>
              <a:solidFill>
                <a:srgbClr val="E6E6E6">
                  <a:alpha val="27840"/>
                </a:srgbClr>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3" name="Google Shape;593;p8"/>
              <p:cNvSpPr/>
              <p:nvPr/>
            </p:nvSpPr>
            <p:spPr>
              <a:xfrm>
                <a:off x="1239193" y="5110225"/>
                <a:ext cx="460513" cy="148182"/>
              </a:xfrm>
              <a:custGeom>
                <a:rect b="b" l="l" r="r" t="t"/>
                <a:pathLst>
                  <a:path extrusionOk="0" h="148182" w="460513">
                    <a:moveTo>
                      <a:pt x="243" y="137708"/>
                    </a:moveTo>
                    <a:cubicBezTo>
                      <a:pt x="-5539" y="116780"/>
                      <a:pt x="92751" y="71280"/>
                      <a:pt x="219761" y="36150"/>
                    </a:cubicBezTo>
                    <a:cubicBezTo>
                      <a:pt x="346772" y="1019"/>
                      <a:pt x="454489" y="-10482"/>
                      <a:pt x="460271" y="10446"/>
                    </a:cubicBezTo>
                    <a:cubicBezTo>
                      <a:pt x="466052" y="31374"/>
                      <a:pt x="367762" y="76874"/>
                      <a:pt x="240752" y="112004"/>
                    </a:cubicBezTo>
                    <a:cubicBezTo>
                      <a:pt x="113741" y="147135"/>
                      <a:pt x="6024" y="158698"/>
                      <a:pt x="243" y="137708"/>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4" name="Google Shape;594;p8"/>
              <p:cNvSpPr/>
              <p:nvPr/>
            </p:nvSpPr>
            <p:spPr>
              <a:xfrm>
                <a:off x="1269287" y="5214813"/>
                <a:ext cx="457255" cy="136888"/>
              </a:xfrm>
              <a:custGeom>
                <a:rect b="b" l="l" r="r" t="t"/>
                <a:pathLst>
                  <a:path extrusionOk="0" h="136888" w="457255">
                    <a:moveTo>
                      <a:pt x="457011" y="0"/>
                    </a:moveTo>
                    <a:cubicBezTo>
                      <a:pt x="462793" y="20928"/>
                      <a:pt x="365194" y="66239"/>
                      <a:pt x="239001" y="101118"/>
                    </a:cubicBezTo>
                    <a:cubicBezTo>
                      <a:pt x="112807" y="135997"/>
                      <a:pt x="5782" y="147310"/>
                      <a:pt x="0" y="126382"/>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5" name="Google Shape;595;p8"/>
              <p:cNvSpPr/>
              <p:nvPr/>
            </p:nvSpPr>
            <p:spPr>
              <a:xfrm>
                <a:off x="1921936" y="5501579"/>
                <a:ext cx="212291" cy="301777"/>
              </a:xfrm>
              <a:custGeom>
                <a:rect b="b" l="l" r="r" t="t"/>
                <a:pathLst>
                  <a:path extrusionOk="0" h="301777" w="212291">
                    <a:moveTo>
                      <a:pt x="106146" y="60"/>
                    </a:moveTo>
                    <a:cubicBezTo>
                      <a:pt x="164781" y="2385"/>
                      <a:pt x="212292" y="71829"/>
                      <a:pt x="212292" y="155099"/>
                    </a:cubicBezTo>
                    <a:cubicBezTo>
                      <a:pt x="212292" y="238369"/>
                      <a:pt x="164781" y="304043"/>
                      <a:pt x="106146" y="301718"/>
                    </a:cubicBezTo>
                    <a:cubicBezTo>
                      <a:pt x="47511" y="299392"/>
                      <a:pt x="0" y="229948"/>
                      <a:pt x="0" y="146678"/>
                    </a:cubicBezTo>
                    <a:cubicBezTo>
                      <a:pt x="0" y="63408"/>
                      <a:pt x="47511" y="-2265"/>
                      <a:pt x="106146" y="60"/>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6" name="Google Shape;596;p8"/>
              <p:cNvSpPr/>
              <p:nvPr/>
            </p:nvSpPr>
            <p:spPr>
              <a:xfrm>
                <a:off x="1253702" y="5170507"/>
                <a:ext cx="460583" cy="131865"/>
              </a:xfrm>
              <a:custGeom>
                <a:rect b="b" l="l" r="r" t="t"/>
                <a:pathLst>
                  <a:path extrusionOk="0" h="131865" w="460583">
                    <a:moveTo>
                      <a:pt x="460342" y="0"/>
                    </a:moveTo>
                    <a:cubicBezTo>
                      <a:pt x="466124" y="20928"/>
                      <a:pt x="367268" y="60709"/>
                      <a:pt x="240321" y="95776"/>
                    </a:cubicBezTo>
                    <a:cubicBezTo>
                      <a:pt x="113373" y="130844"/>
                      <a:pt x="5782" y="142345"/>
                      <a:pt x="0" y="121417"/>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7" name="Google Shape;597;p8"/>
              <p:cNvSpPr/>
              <p:nvPr/>
            </p:nvSpPr>
            <p:spPr>
              <a:xfrm>
                <a:off x="1219672" y="5386091"/>
                <a:ext cx="194661" cy="624720"/>
              </a:xfrm>
              <a:custGeom>
                <a:rect b="b" l="l" r="r" t="t"/>
                <a:pathLst>
                  <a:path extrusionOk="0" h="624720" w="194661">
                    <a:moveTo>
                      <a:pt x="84934" y="290"/>
                    </a:moveTo>
                    <a:cubicBezTo>
                      <a:pt x="76199" y="-779"/>
                      <a:pt x="67149" y="1044"/>
                      <a:pt x="59671" y="6826"/>
                    </a:cubicBezTo>
                    <a:cubicBezTo>
                      <a:pt x="58351" y="7831"/>
                      <a:pt x="56277" y="9402"/>
                      <a:pt x="55900" y="9654"/>
                    </a:cubicBezTo>
                    <a:cubicBezTo>
                      <a:pt x="-8705" y="59553"/>
                      <a:pt x="-18823" y="118313"/>
                      <a:pt x="33464" y="281963"/>
                    </a:cubicBezTo>
                    <a:cubicBezTo>
                      <a:pt x="36795" y="292332"/>
                      <a:pt x="40377" y="302953"/>
                      <a:pt x="43771" y="313763"/>
                    </a:cubicBezTo>
                    <a:cubicBezTo>
                      <a:pt x="63316" y="376231"/>
                      <a:pt x="83552" y="443287"/>
                      <a:pt x="102720" y="510280"/>
                    </a:cubicBezTo>
                    <a:cubicBezTo>
                      <a:pt x="109444" y="533721"/>
                      <a:pt x="125847" y="594744"/>
                      <a:pt x="127041" y="599206"/>
                    </a:cubicBezTo>
                    <a:cubicBezTo>
                      <a:pt x="132006" y="617494"/>
                      <a:pt x="150859" y="628492"/>
                      <a:pt x="169147" y="623527"/>
                    </a:cubicBezTo>
                    <a:cubicBezTo>
                      <a:pt x="187435" y="618563"/>
                      <a:pt x="198433" y="599709"/>
                      <a:pt x="193468" y="581421"/>
                    </a:cubicBezTo>
                    <a:cubicBezTo>
                      <a:pt x="192211" y="576896"/>
                      <a:pt x="174929" y="515182"/>
                      <a:pt x="168204" y="491615"/>
                    </a:cubicBezTo>
                    <a:cubicBezTo>
                      <a:pt x="148911" y="424119"/>
                      <a:pt x="128989" y="356309"/>
                      <a:pt x="109256" y="293212"/>
                    </a:cubicBezTo>
                    <a:cubicBezTo>
                      <a:pt x="105862" y="282277"/>
                      <a:pt x="102343" y="271907"/>
                      <a:pt x="98949" y="261412"/>
                    </a:cubicBezTo>
                    <a:cubicBezTo>
                      <a:pt x="54643" y="122587"/>
                      <a:pt x="59608" y="93615"/>
                      <a:pt x="98006" y="63952"/>
                    </a:cubicBezTo>
                    <a:cubicBezTo>
                      <a:pt x="98320" y="63701"/>
                      <a:pt x="100269" y="62255"/>
                      <a:pt x="101777" y="61124"/>
                    </a:cubicBezTo>
                    <a:cubicBezTo>
                      <a:pt x="116734" y="49497"/>
                      <a:pt x="119059" y="28382"/>
                      <a:pt x="107370" y="13424"/>
                    </a:cubicBezTo>
                    <a:cubicBezTo>
                      <a:pt x="101526" y="5946"/>
                      <a:pt x="93607" y="1358"/>
                      <a:pt x="84934" y="290"/>
                    </a:cubicBezTo>
                    <a:close/>
                  </a:path>
                </a:pathLst>
              </a:custGeom>
              <a:solidFill>
                <a:srgbClr val="FFFFFF">
                  <a:alpha val="6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598" name="Google Shape;598;p8"/>
          <p:cNvGrpSpPr/>
          <p:nvPr/>
        </p:nvGrpSpPr>
        <p:grpSpPr>
          <a:xfrm>
            <a:off x="10917513" y="5269634"/>
            <a:ext cx="1129989" cy="1470357"/>
            <a:chOff x="10917513" y="5269634"/>
            <a:chExt cx="1129989" cy="1470357"/>
          </a:xfrm>
        </p:grpSpPr>
        <p:sp>
          <p:nvSpPr>
            <p:cNvPr id="599" name="Google Shape;599;p8"/>
            <p:cNvSpPr/>
            <p:nvPr/>
          </p:nvSpPr>
          <p:spPr>
            <a:xfrm>
              <a:off x="11175462" y="6574591"/>
              <a:ext cx="207835" cy="160265"/>
            </a:xfrm>
            <a:custGeom>
              <a:rect b="b" l="l" r="r" t="t"/>
              <a:pathLst>
                <a:path extrusionOk="0" h="305267" w="395876">
                  <a:moveTo>
                    <a:pt x="198611" y="1057"/>
                  </a:moveTo>
                  <a:cubicBezTo>
                    <a:pt x="408640" y="21984"/>
                    <a:pt x="417313" y="201093"/>
                    <a:pt x="376652" y="263436"/>
                  </a:cubicBezTo>
                  <a:cubicBezTo>
                    <a:pt x="335991" y="325778"/>
                    <a:pt x="64248" y="317044"/>
                    <a:pt x="16108" y="246531"/>
                  </a:cubicBezTo>
                  <a:cubicBezTo>
                    <a:pt x="-32031" y="176018"/>
                    <a:pt x="27420" y="-15911"/>
                    <a:pt x="198611" y="1057"/>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0" name="Google Shape;600;p8"/>
            <p:cNvSpPr/>
            <p:nvPr/>
          </p:nvSpPr>
          <p:spPr>
            <a:xfrm>
              <a:off x="11518215" y="6580846"/>
              <a:ext cx="207861" cy="159145"/>
            </a:xfrm>
            <a:custGeom>
              <a:rect b="b" l="l" r="r" t="t"/>
              <a:pathLst>
                <a:path extrusionOk="0" h="303133" w="395925">
                  <a:moveTo>
                    <a:pt x="182079" y="11"/>
                  </a:moveTo>
                  <a:cubicBezTo>
                    <a:pt x="393114" y="2085"/>
                    <a:pt x="417749" y="179686"/>
                    <a:pt x="382807" y="245422"/>
                  </a:cubicBezTo>
                  <a:cubicBezTo>
                    <a:pt x="347865" y="311158"/>
                    <a:pt x="76373" y="326681"/>
                    <a:pt x="22201" y="260756"/>
                  </a:cubicBezTo>
                  <a:cubicBezTo>
                    <a:pt x="-32035" y="194832"/>
                    <a:pt x="10072" y="-1686"/>
                    <a:pt x="182079" y="11"/>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1" name="Google Shape;601;p8"/>
            <p:cNvSpPr/>
            <p:nvPr/>
          </p:nvSpPr>
          <p:spPr>
            <a:xfrm>
              <a:off x="11113602" y="6028916"/>
              <a:ext cx="715177" cy="636203"/>
            </a:xfrm>
            <a:custGeom>
              <a:rect b="b" l="l" r="r" t="t"/>
              <a:pathLst>
                <a:path extrusionOk="0" h="1211816" w="1362242">
                  <a:moveTo>
                    <a:pt x="143772" y="34062"/>
                  </a:moveTo>
                  <a:cubicBezTo>
                    <a:pt x="143772" y="34062"/>
                    <a:pt x="-39108" y="1027899"/>
                    <a:pt x="7649" y="1101617"/>
                  </a:cubicBezTo>
                  <a:cubicBezTo>
                    <a:pt x="37752" y="1149065"/>
                    <a:pt x="367250" y="1205123"/>
                    <a:pt x="704039" y="1211470"/>
                  </a:cubicBezTo>
                  <a:cubicBezTo>
                    <a:pt x="1045415" y="1217880"/>
                    <a:pt x="1338902" y="1134233"/>
                    <a:pt x="1361590" y="1057687"/>
                  </a:cubicBezTo>
                  <a:cubicBezTo>
                    <a:pt x="1375478" y="1010742"/>
                    <a:pt x="1163124" y="0"/>
                    <a:pt x="1163124" y="0"/>
                  </a:cubicBezTo>
                  <a:lnTo>
                    <a:pt x="143772" y="34062"/>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602" name="Google Shape;602;p8"/>
            <p:cNvGrpSpPr/>
            <p:nvPr/>
          </p:nvGrpSpPr>
          <p:grpSpPr>
            <a:xfrm>
              <a:off x="10917513" y="5902761"/>
              <a:ext cx="1036607" cy="713047"/>
              <a:chOff x="2631763" y="4985930"/>
              <a:chExt cx="1974865" cy="1358443"/>
            </a:xfrm>
          </p:grpSpPr>
          <p:grpSp>
            <p:nvGrpSpPr>
              <p:cNvPr id="603" name="Google Shape;603;p8"/>
              <p:cNvGrpSpPr/>
              <p:nvPr/>
            </p:nvGrpSpPr>
            <p:grpSpPr>
              <a:xfrm>
                <a:off x="2631763" y="4985930"/>
                <a:ext cx="913974" cy="1358443"/>
                <a:chOff x="2631763" y="4985930"/>
                <a:chExt cx="913974" cy="1358443"/>
              </a:xfrm>
            </p:grpSpPr>
            <p:sp>
              <p:nvSpPr>
                <p:cNvPr id="604" name="Google Shape;604;p8"/>
                <p:cNvSpPr/>
                <p:nvPr/>
              </p:nvSpPr>
              <p:spPr>
                <a:xfrm>
                  <a:off x="3129170" y="4985930"/>
                  <a:ext cx="416567" cy="657802"/>
                </a:xfrm>
                <a:custGeom>
                  <a:rect b="b" l="l" r="r" t="t"/>
                  <a:pathLst>
                    <a:path extrusionOk="0" h="657802" w="416567">
                      <a:moveTo>
                        <a:pt x="416377" y="0"/>
                      </a:moveTo>
                      <a:cubicBezTo>
                        <a:pt x="416377" y="0"/>
                        <a:pt x="115850" y="68502"/>
                        <a:pt x="31826" y="269795"/>
                      </a:cubicBezTo>
                      <a:cubicBezTo>
                        <a:pt x="-41326" y="445134"/>
                        <a:pt x="34528" y="657802"/>
                        <a:pt x="34528" y="657802"/>
                      </a:cubicBezTo>
                      <a:cubicBezTo>
                        <a:pt x="34528" y="657802"/>
                        <a:pt x="299107" y="600487"/>
                        <a:pt x="363210" y="448967"/>
                      </a:cubicBezTo>
                      <a:cubicBezTo>
                        <a:pt x="422661" y="308633"/>
                        <a:pt x="416377" y="0"/>
                        <a:pt x="416377"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5" name="Google Shape;605;p8"/>
                <p:cNvSpPr/>
                <p:nvPr/>
              </p:nvSpPr>
              <p:spPr>
                <a:xfrm>
                  <a:off x="2840170" y="5888201"/>
                  <a:ext cx="500713" cy="292816"/>
                </a:xfrm>
                <a:custGeom>
                  <a:rect b="b" l="l" r="r" t="t"/>
                  <a:pathLst>
                    <a:path extrusionOk="0" h="292816" w="500713">
                      <a:moveTo>
                        <a:pt x="0" y="220902"/>
                      </a:moveTo>
                      <a:cubicBezTo>
                        <a:pt x="0" y="220902"/>
                        <a:pt x="54613" y="43678"/>
                        <a:pt x="235167" y="39090"/>
                      </a:cubicBezTo>
                      <a:cubicBezTo>
                        <a:pt x="403719" y="34816"/>
                        <a:pt x="500312" y="0"/>
                        <a:pt x="500312" y="0"/>
                      </a:cubicBezTo>
                      <a:cubicBezTo>
                        <a:pt x="500312" y="0"/>
                        <a:pt x="516526" y="186902"/>
                        <a:pt x="342822" y="258923"/>
                      </a:cubicBezTo>
                      <a:cubicBezTo>
                        <a:pt x="115258" y="353191"/>
                        <a:pt x="0" y="220902"/>
                        <a:pt x="0" y="220902"/>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6" name="Google Shape;606;p8"/>
                <p:cNvSpPr/>
                <p:nvPr/>
              </p:nvSpPr>
              <p:spPr>
                <a:xfrm>
                  <a:off x="3010606" y="5513957"/>
                  <a:ext cx="436730" cy="423304"/>
                </a:xfrm>
                <a:custGeom>
                  <a:rect b="b" l="l" r="r" t="t"/>
                  <a:pathLst>
                    <a:path extrusionOk="0" h="423304" w="436730">
                      <a:moveTo>
                        <a:pt x="315" y="423263"/>
                      </a:moveTo>
                      <a:cubicBezTo>
                        <a:pt x="315" y="423263"/>
                        <a:pt x="-13951" y="228883"/>
                        <a:pt x="149447" y="151960"/>
                      </a:cubicBezTo>
                      <a:cubicBezTo>
                        <a:pt x="302036" y="80191"/>
                        <a:pt x="423830" y="0"/>
                        <a:pt x="423830" y="0"/>
                      </a:cubicBezTo>
                      <a:cubicBezTo>
                        <a:pt x="423830" y="0"/>
                        <a:pt x="523880" y="341313"/>
                        <a:pt x="166730" y="406547"/>
                      </a:cubicBezTo>
                      <a:cubicBezTo>
                        <a:pt x="65863" y="424960"/>
                        <a:pt x="315" y="423263"/>
                        <a:pt x="315" y="423263"/>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7" name="Google Shape;607;p8"/>
                <p:cNvSpPr/>
                <p:nvPr/>
              </p:nvSpPr>
              <p:spPr>
                <a:xfrm>
                  <a:off x="2881364" y="5226063"/>
                  <a:ext cx="294148" cy="504648"/>
                </a:xfrm>
                <a:custGeom>
                  <a:rect b="b" l="l" r="r" t="t"/>
                  <a:pathLst>
                    <a:path extrusionOk="0" h="504648" w="294148">
                      <a:moveTo>
                        <a:pt x="194287" y="504648"/>
                      </a:moveTo>
                      <a:cubicBezTo>
                        <a:pt x="194287" y="504648"/>
                        <a:pt x="-57723" y="366325"/>
                        <a:pt x="12287" y="178732"/>
                      </a:cubicBezTo>
                      <a:cubicBezTo>
                        <a:pt x="71676" y="19796"/>
                        <a:pt x="294149" y="0"/>
                        <a:pt x="294149" y="0"/>
                      </a:cubicBezTo>
                      <a:cubicBezTo>
                        <a:pt x="294149" y="0"/>
                        <a:pt x="254493" y="86035"/>
                        <a:pt x="247706" y="202802"/>
                      </a:cubicBezTo>
                      <a:cubicBezTo>
                        <a:pt x="240919" y="319569"/>
                        <a:pt x="287298" y="435644"/>
                        <a:pt x="287298" y="435644"/>
                      </a:cubicBezTo>
                      <a:lnTo>
                        <a:pt x="236017" y="465181"/>
                      </a:lnTo>
                      <a:lnTo>
                        <a:pt x="194287" y="504648"/>
                      </a:ln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8" name="Google Shape;608;p8"/>
                <p:cNvSpPr/>
                <p:nvPr/>
              </p:nvSpPr>
              <p:spPr>
                <a:xfrm>
                  <a:off x="2805874" y="5490327"/>
                  <a:ext cx="261167" cy="471968"/>
                </a:xfrm>
                <a:custGeom>
                  <a:rect b="b" l="l" r="r" t="t"/>
                  <a:pathLst>
                    <a:path extrusionOk="0" h="471968" w="261167">
                      <a:moveTo>
                        <a:pt x="76591" y="0"/>
                      </a:moveTo>
                      <a:cubicBezTo>
                        <a:pt x="76591" y="0"/>
                        <a:pt x="-15163" y="169054"/>
                        <a:pt x="2182" y="272120"/>
                      </a:cubicBezTo>
                      <a:cubicBezTo>
                        <a:pt x="25058" y="408432"/>
                        <a:pt x="148800" y="471968"/>
                        <a:pt x="148800" y="471968"/>
                      </a:cubicBezTo>
                      <a:lnTo>
                        <a:pt x="204921" y="446265"/>
                      </a:lnTo>
                      <a:cubicBezTo>
                        <a:pt x="204921" y="446265"/>
                        <a:pt x="202659" y="398879"/>
                        <a:pt x="216736" y="346152"/>
                      </a:cubicBezTo>
                      <a:cubicBezTo>
                        <a:pt x="230814" y="293425"/>
                        <a:pt x="261168" y="235356"/>
                        <a:pt x="261168" y="235356"/>
                      </a:cubicBezTo>
                      <a:cubicBezTo>
                        <a:pt x="261168" y="235356"/>
                        <a:pt x="188456" y="197272"/>
                        <a:pt x="141448" y="135495"/>
                      </a:cubicBezTo>
                      <a:cubicBezTo>
                        <a:pt x="94565" y="73717"/>
                        <a:pt x="76591" y="0"/>
                        <a:pt x="76591"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9" name="Google Shape;609;p8"/>
                <p:cNvSpPr/>
                <p:nvPr/>
              </p:nvSpPr>
              <p:spPr>
                <a:xfrm>
                  <a:off x="2730707" y="5743971"/>
                  <a:ext cx="220636" cy="364691"/>
                </a:xfrm>
                <a:custGeom>
                  <a:rect b="b" l="l" r="r" t="t"/>
                  <a:pathLst>
                    <a:path extrusionOk="0" h="364691" w="220636">
                      <a:moveTo>
                        <a:pt x="75401" y="0"/>
                      </a:moveTo>
                      <a:cubicBezTo>
                        <a:pt x="75401" y="0"/>
                        <a:pt x="-16730" y="109225"/>
                        <a:pt x="2689" y="210092"/>
                      </a:cubicBezTo>
                      <a:cubicBezTo>
                        <a:pt x="24119" y="321705"/>
                        <a:pt x="109589" y="364692"/>
                        <a:pt x="109589" y="364692"/>
                      </a:cubicBezTo>
                      <a:cubicBezTo>
                        <a:pt x="109589" y="364692"/>
                        <a:pt x="128631" y="316929"/>
                        <a:pt x="156409" y="279913"/>
                      </a:cubicBezTo>
                      <a:cubicBezTo>
                        <a:pt x="184186" y="242835"/>
                        <a:pt x="220637" y="216502"/>
                        <a:pt x="220637" y="216502"/>
                      </a:cubicBezTo>
                      <a:cubicBezTo>
                        <a:pt x="220637" y="216502"/>
                        <a:pt x="160682" y="186211"/>
                        <a:pt x="124357" y="129022"/>
                      </a:cubicBezTo>
                      <a:cubicBezTo>
                        <a:pt x="87970" y="71770"/>
                        <a:pt x="75401" y="0"/>
                        <a:pt x="75401"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0" name="Google Shape;610;p8"/>
                <p:cNvSpPr/>
                <p:nvPr/>
              </p:nvSpPr>
              <p:spPr>
                <a:xfrm>
                  <a:off x="2631763" y="6107280"/>
                  <a:ext cx="277624" cy="237093"/>
                </a:xfrm>
                <a:custGeom>
                  <a:rect b="b" l="l" r="r" t="t"/>
                  <a:pathLst>
                    <a:path extrusionOk="0" h="237093" w="277624">
                      <a:moveTo>
                        <a:pt x="1960" y="12192"/>
                      </a:moveTo>
                      <a:lnTo>
                        <a:pt x="206458" y="0"/>
                      </a:lnTo>
                      <a:lnTo>
                        <a:pt x="277599" y="49145"/>
                      </a:lnTo>
                      <a:cubicBezTo>
                        <a:pt x="277599" y="49145"/>
                        <a:pt x="283318" y="252387"/>
                        <a:pt x="122623" y="236173"/>
                      </a:cubicBezTo>
                      <a:cubicBezTo>
                        <a:pt x="-25190" y="221216"/>
                        <a:pt x="1960" y="12192"/>
                        <a:pt x="1960" y="12192"/>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11" name="Google Shape;611;p8"/>
              <p:cNvGrpSpPr/>
              <p:nvPr/>
            </p:nvGrpSpPr>
            <p:grpSpPr>
              <a:xfrm>
                <a:off x="3692606" y="4985930"/>
                <a:ext cx="914022" cy="1358443"/>
                <a:chOff x="3692606" y="4985930"/>
                <a:chExt cx="914022" cy="1358443"/>
              </a:xfrm>
            </p:grpSpPr>
            <p:sp>
              <p:nvSpPr>
                <p:cNvPr id="612" name="Google Shape;612;p8"/>
                <p:cNvSpPr/>
                <p:nvPr/>
              </p:nvSpPr>
              <p:spPr>
                <a:xfrm>
                  <a:off x="3692606" y="4985930"/>
                  <a:ext cx="416563" cy="657802"/>
                </a:xfrm>
                <a:custGeom>
                  <a:rect b="b" l="l" r="r" t="t"/>
                  <a:pathLst>
                    <a:path extrusionOk="0" h="657802" w="416563">
                      <a:moveTo>
                        <a:pt x="187" y="0"/>
                      </a:moveTo>
                      <a:cubicBezTo>
                        <a:pt x="187" y="0"/>
                        <a:pt x="300713" y="68502"/>
                        <a:pt x="384737" y="269795"/>
                      </a:cubicBezTo>
                      <a:cubicBezTo>
                        <a:pt x="457890" y="445134"/>
                        <a:pt x="382035" y="657802"/>
                        <a:pt x="382035" y="657802"/>
                      </a:cubicBezTo>
                      <a:cubicBezTo>
                        <a:pt x="382035" y="657802"/>
                        <a:pt x="117456" y="600487"/>
                        <a:pt x="53354" y="448967"/>
                      </a:cubicBezTo>
                      <a:cubicBezTo>
                        <a:pt x="-6035" y="308633"/>
                        <a:pt x="187" y="0"/>
                        <a:pt x="187"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3" name="Google Shape;613;p8"/>
                <p:cNvSpPr/>
                <p:nvPr/>
              </p:nvSpPr>
              <p:spPr>
                <a:xfrm>
                  <a:off x="3897456" y="5888201"/>
                  <a:ext cx="500713" cy="292816"/>
                </a:xfrm>
                <a:custGeom>
                  <a:rect b="b" l="l" r="r" t="t"/>
                  <a:pathLst>
                    <a:path extrusionOk="0" h="292816" w="500713">
                      <a:moveTo>
                        <a:pt x="500713" y="220902"/>
                      </a:moveTo>
                      <a:cubicBezTo>
                        <a:pt x="500713" y="220902"/>
                        <a:pt x="446101" y="43678"/>
                        <a:pt x="265546" y="39090"/>
                      </a:cubicBezTo>
                      <a:cubicBezTo>
                        <a:pt x="96932" y="34816"/>
                        <a:pt x="401" y="0"/>
                        <a:pt x="401" y="0"/>
                      </a:cubicBezTo>
                      <a:cubicBezTo>
                        <a:pt x="401" y="0"/>
                        <a:pt x="-15813" y="186902"/>
                        <a:pt x="157892" y="258923"/>
                      </a:cubicBezTo>
                      <a:cubicBezTo>
                        <a:pt x="385455" y="353191"/>
                        <a:pt x="500713" y="220902"/>
                        <a:pt x="500713" y="220902"/>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4" name="Google Shape;614;p8"/>
                <p:cNvSpPr/>
                <p:nvPr/>
              </p:nvSpPr>
              <p:spPr>
                <a:xfrm>
                  <a:off x="3791019" y="5513957"/>
                  <a:ext cx="436714" cy="423304"/>
                </a:xfrm>
                <a:custGeom>
                  <a:rect b="b" l="l" r="r" t="t"/>
                  <a:pathLst>
                    <a:path extrusionOk="0" h="423304" w="436714">
                      <a:moveTo>
                        <a:pt x="436400" y="423263"/>
                      </a:moveTo>
                      <a:cubicBezTo>
                        <a:pt x="436400" y="423263"/>
                        <a:pt x="450666" y="228883"/>
                        <a:pt x="287268" y="151960"/>
                      </a:cubicBezTo>
                      <a:cubicBezTo>
                        <a:pt x="134679" y="80191"/>
                        <a:pt x="12885" y="0"/>
                        <a:pt x="12885" y="0"/>
                      </a:cubicBezTo>
                      <a:cubicBezTo>
                        <a:pt x="12885" y="0"/>
                        <a:pt x="-87102" y="341313"/>
                        <a:pt x="269985" y="406547"/>
                      </a:cubicBezTo>
                      <a:cubicBezTo>
                        <a:pt x="370852" y="424960"/>
                        <a:pt x="436400" y="423263"/>
                        <a:pt x="436400" y="423263"/>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5" name="Google Shape;615;p8"/>
                <p:cNvSpPr/>
                <p:nvPr/>
              </p:nvSpPr>
              <p:spPr>
                <a:xfrm>
                  <a:off x="4062763" y="5226063"/>
                  <a:ext cx="294169" cy="504648"/>
                </a:xfrm>
                <a:custGeom>
                  <a:rect b="b" l="l" r="r" t="t"/>
                  <a:pathLst>
                    <a:path extrusionOk="0" h="504648" w="294169">
                      <a:moveTo>
                        <a:pt x="99924" y="504648"/>
                      </a:moveTo>
                      <a:cubicBezTo>
                        <a:pt x="99924" y="504648"/>
                        <a:pt x="351934" y="366325"/>
                        <a:pt x="281862" y="178732"/>
                      </a:cubicBezTo>
                      <a:cubicBezTo>
                        <a:pt x="222473" y="19796"/>
                        <a:pt x="0" y="0"/>
                        <a:pt x="0" y="0"/>
                      </a:cubicBezTo>
                      <a:cubicBezTo>
                        <a:pt x="0" y="0"/>
                        <a:pt x="39656" y="86035"/>
                        <a:pt x="46443" y="202802"/>
                      </a:cubicBezTo>
                      <a:cubicBezTo>
                        <a:pt x="53167" y="319569"/>
                        <a:pt x="6850" y="435644"/>
                        <a:pt x="6850" y="435644"/>
                      </a:cubicBezTo>
                      <a:lnTo>
                        <a:pt x="58132" y="465181"/>
                      </a:lnTo>
                      <a:lnTo>
                        <a:pt x="99924" y="504648"/>
                      </a:ln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6" name="Google Shape;616;p8"/>
                <p:cNvSpPr/>
                <p:nvPr/>
              </p:nvSpPr>
              <p:spPr>
                <a:xfrm>
                  <a:off x="4171297" y="5490327"/>
                  <a:ext cx="261168" cy="471968"/>
                </a:xfrm>
                <a:custGeom>
                  <a:rect b="b" l="l" r="r" t="t"/>
                  <a:pathLst>
                    <a:path extrusionOk="0" h="471968" w="261168">
                      <a:moveTo>
                        <a:pt x="184577" y="0"/>
                      </a:moveTo>
                      <a:cubicBezTo>
                        <a:pt x="184577" y="0"/>
                        <a:pt x="276331" y="169054"/>
                        <a:pt x="258986" y="272120"/>
                      </a:cubicBezTo>
                      <a:cubicBezTo>
                        <a:pt x="236047" y="408432"/>
                        <a:pt x="112368" y="471968"/>
                        <a:pt x="112368" y="471968"/>
                      </a:cubicBezTo>
                      <a:lnTo>
                        <a:pt x="56247" y="446265"/>
                      </a:lnTo>
                      <a:cubicBezTo>
                        <a:pt x="56247" y="446265"/>
                        <a:pt x="58509" y="398879"/>
                        <a:pt x="44432" y="346152"/>
                      </a:cubicBezTo>
                      <a:cubicBezTo>
                        <a:pt x="30354" y="293425"/>
                        <a:pt x="0" y="235356"/>
                        <a:pt x="0" y="235356"/>
                      </a:cubicBezTo>
                      <a:cubicBezTo>
                        <a:pt x="0" y="235356"/>
                        <a:pt x="72712" y="197272"/>
                        <a:pt x="119720" y="135495"/>
                      </a:cubicBezTo>
                      <a:cubicBezTo>
                        <a:pt x="166603" y="73717"/>
                        <a:pt x="184577" y="0"/>
                        <a:pt x="184577"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7" name="Google Shape;617;p8"/>
                <p:cNvSpPr/>
                <p:nvPr/>
              </p:nvSpPr>
              <p:spPr>
                <a:xfrm>
                  <a:off x="4286996" y="5743971"/>
                  <a:ext cx="220683" cy="364691"/>
                </a:xfrm>
                <a:custGeom>
                  <a:rect b="b" l="l" r="r" t="t"/>
                  <a:pathLst>
                    <a:path extrusionOk="0" h="364691" w="220683">
                      <a:moveTo>
                        <a:pt x="145236" y="0"/>
                      </a:moveTo>
                      <a:cubicBezTo>
                        <a:pt x="145236" y="0"/>
                        <a:pt x="237367" y="109225"/>
                        <a:pt x="218011" y="210092"/>
                      </a:cubicBezTo>
                      <a:cubicBezTo>
                        <a:pt x="196580" y="321705"/>
                        <a:pt x="111048" y="364692"/>
                        <a:pt x="111048" y="364692"/>
                      </a:cubicBezTo>
                      <a:cubicBezTo>
                        <a:pt x="111048" y="364692"/>
                        <a:pt x="92005" y="316929"/>
                        <a:pt x="64228" y="279913"/>
                      </a:cubicBezTo>
                      <a:cubicBezTo>
                        <a:pt x="36450" y="242835"/>
                        <a:pt x="0" y="216502"/>
                        <a:pt x="0" y="216502"/>
                      </a:cubicBezTo>
                      <a:cubicBezTo>
                        <a:pt x="0" y="216502"/>
                        <a:pt x="59954" y="186211"/>
                        <a:pt x="96279" y="129022"/>
                      </a:cubicBezTo>
                      <a:cubicBezTo>
                        <a:pt x="132666" y="71770"/>
                        <a:pt x="145236" y="0"/>
                        <a:pt x="145236"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8" name="Google Shape;618;p8"/>
                <p:cNvSpPr/>
                <p:nvPr/>
              </p:nvSpPr>
              <p:spPr>
                <a:xfrm>
                  <a:off x="4329014" y="6107280"/>
                  <a:ext cx="277614" cy="237093"/>
                </a:xfrm>
                <a:custGeom>
                  <a:rect b="b" l="l" r="r" t="t"/>
                  <a:pathLst>
                    <a:path extrusionOk="0" h="237093" w="277614">
                      <a:moveTo>
                        <a:pt x="275665" y="12192"/>
                      </a:moveTo>
                      <a:lnTo>
                        <a:pt x="71166" y="0"/>
                      </a:lnTo>
                      <a:lnTo>
                        <a:pt x="25" y="49145"/>
                      </a:lnTo>
                      <a:cubicBezTo>
                        <a:pt x="25" y="49145"/>
                        <a:pt x="-5694" y="252387"/>
                        <a:pt x="155002" y="236173"/>
                      </a:cubicBezTo>
                      <a:cubicBezTo>
                        <a:pt x="302751" y="221216"/>
                        <a:pt x="275665" y="12192"/>
                        <a:pt x="275665" y="12192"/>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619" name="Google Shape;619;p8"/>
            <p:cNvGrpSpPr/>
            <p:nvPr/>
          </p:nvGrpSpPr>
          <p:grpSpPr>
            <a:xfrm>
              <a:off x="11124846" y="6150795"/>
              <a:ext cx="613667" cy="295766"/>
              <a:chOff x="3026758" y="5458465"/>
              <a:chExt cx="1169112" cy="563471"/>
            </a:xfrm>
          </p:grpSpPr>
          <p:sp>
            <p:nvSpPr>
              <p:cNvPr id="620" name="Google Shape;620;p8"/>
              <p:cNvSpPr/>
              <p:nvPr/>
            </p:nvSpPr>
            <p:spPr>
              <a:xfrm>
                <a:off x="3185317" y="5458465"/>
                <a:ext cx="845207" cy="563471"/>
              </a:xfrm>
              <a:custGeom>
                <a:rect b="b" l="l" r="r" t="t"/>
                <a:pathLst>
                  <a:path extrusionOk="0" h="563471" w="845207">
                    <a:moveTo>
                      <a:pt x="0" y="0"/>
                    </a:moveTo>
                    <a:lnTo>
                      <a:pt x="845207" y="0"/>
                    </a:lnTo>
                    <a:lnTo>
                      <a:pt x="845207" y="563472"/>
                    </a:lnTo>
                    <a:lnTo>
                      <a:pt x="0" y="56347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1" name="Google Shape;621;p8"/>
              <p:cNvSpPr/>
              <p:nvPr/>
            </p:nvSpPr>
            <p:spPr>
              <a:xfrm>
                <a:off x="3185317" y="5458465"/>
                <a:ext cx="845269" cy="563471"/>
              </a:xfrm>
              <a:custGeom>
                <a:rect b="b" l="l" r="r" t="t"/>
                <a:pathLst>
                  <a:path extrusionOk="0" h="563471" w="845269">
                    <a:moveTo>
                      <a:pt x="0" y="0"/>
                    </a:moveTo>
                    <a:lnTo>
                      <a:pt x="421378" y="281673"/>
                    </a:lnTo>
                    <a:lnTo>
                      <a:pt x="845270" y="0"/>
                    </a:lnTo>
                    <a:lnTo>
                      <a:pt x="845270" y="563472"/>
                    </a:lnTo>
                    <a:lnTo>
                      <a:pt x="0" y="56347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2" name="Google Shape;622;p8"/>
              <p:cNvSpPr/>
              <p:nvPr/>
            </p:nvSpPr>
            <p:spPr>
              <a:xfrm>
                <a:off x="3185317" y="5686468"/>
                <a:ext cx="339804" cy="335468"/>
              </a:xfrm>
              <a:custGeom>
                <a:rect b="b" l="l" r="r" t="t"/>
                <a:pathLst>
                  <a:path extrusionOk="0" h="335468" w="339804">
                    <a:moveTo>
                      <a:pt x="0" y="335469"/>
                    </a:moveTo>
                    <a:lnTo>
                      <a:pt x="339805"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3" name="Google Shape;623;p8"/>
              <p:cNvSpPr/>
              <p:nvPr/>
            </p:nvSpPr>
            <p:spPr>
              <a:xfrm>
                <a:off x="3698135" y="5681566"/>
                <a:ext cx="332389" cy="340370"/>
              </a:xfrm>
              <a:custGeom>
                <a:rect b="b" l="l" r="r" t="t"/>
                <a:pathLst>
                  <a:path extrusionOk="0" h="340370" w="332389">
                    <a:moveTo>
                      <a:pt x="0" y="0"/>
                    </a:moveTo>
                    <a:lnTo>
                      <a:pt x="332389" y="340371"/>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4" name="Google Shape;624;p8"/>
              <p:cNvSpPr/>
              <p:nvPr/>
            </p:nvSpPr>
            <p:spPr>
              <a:xfrm>
                <a:off x="3420106" y="5566558"/>
                <a:ext cx="404788" cy="331447"/>
              </a:xfrm>
              <a:custGeom>
                <a:rect b="b" l="l" r="r" t="t"/>
                <a:pathLst>
                  <a:path extrusionOk="0" h="331447" w="404788">
                    <a:moveTo>
                      <a:pt x="293991" y="1"/>
                    </a:moveTo>
                    <a:cubicBezTo>
                      <a:pt x="255593" y="127"/>
                      <a:pt x="221845" y="19923"/>
                      <a:pt x="202174" y="49774"/>
                    </a:cubicBezTo>
                    <a:cubicBezTo>
                      <a:pt x="182315" y="20112"/>
                      <a:pt x="148378" y="566"/>
                      <a:pt x="109980" y="692"/>
                    </a:cubicBezTo>
                    <a:cubicBezTo>
                      <a:pt x="49020" y="944"/>
                      <a:pt x="-188" y="50528"/>
                      <a:pt x="1" y="111489"/>
                    </a:cubicBezTo>
                    <a:cubicBezTo>
                      <a:pt x="441" y="221342"/>
                      <a:pt x="203242" y="331447"/>
                      <a:pt x="203242" y="331447"/>
                    </a:cubicBezTo>
                    <a:cubicBezTo>
                      <a:pt x="203242" y="331447"/>
                      <a:pt x="405227" y="220714"/>
                      <a:pt x="404787" y="109855"/>
                    </a:cubicBezTo>
                    <a:cubicBezTo>
                      <a:pt x="404599" y="48957"/>
                      <a:pt x="354951" y="-250"/>
                      <a:pt x="293991" y="1"/>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5" name="Google Shape;625;p8"/>
              <p:cNvSpPr/>
              <p:nvPr/>
            </p:nvSpPr>
            <p:spPr>
              <a:xfrm>
                <a:off x="3026758" y="5611878"/>
                <a:ext cx="206509" cy="293343"/>
              </a:xfrm>
              <a:custGeom>
                <a:rect b="b" l="l" r="r" t="t"/>
                <a:pathLst>
                  <a:path extrusionOk="0" h="293343" w="206509">
                    <a:moveTo>
                      <a:pt x="103255" y="55"/>
                    </a:moveTo>
                    <a:cubicBezTo>
                      <a:pt x="160319" y="2192"/>
                      <a:pt x="206510" y="69625"/>
                      <a:pt x="206510" y="150570"/>
                    </a:cubicBezTo>
                    <a:cubicBezTo>
                      <a:pt x="206510" y="231578"/>
                      <a:pt x="160256" y="295428"/>
                      <a:pt x="103255" y="293292"/>
                    </a:cubicBezTo>
                    <a:cubicBezTo>
                      <a:pt x="46191" y="291155"/>
                      <a:pt x="0" y="223722"/>
                      <a:pt x="0" y="142777"/>
                    </a:cubicBezTo>
                    <a:cubicBezTo>
                      <a:pt x="0" y="61769"/>
                      <a:pt x="46254" y="-2144"/>
                      <a:pt x="103255" y="55"/>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26" name="Google Shape;626;p8"/>
              <p:cNvSpPr/>
              <p:nvPr/>
            </p:nvSpPr>
            <p:spPr>
              <a:xfrm>
                <a:off x="3989360" y="5600940"/>
                <a:ext cx="206510" cy="293478"/>
              </a:xfrm>
              <a:custGeom>
                <a:rect b="b" l="l" r="r" t="t"/>
                <a:pathLst>
                  <a:path extrusionOk="0" h="293478" w="206510">
                    <a:moveTo>
                      <a:pt x="103255" y="58"/>
                    </a:moveTo>
                    <a:cubicBezTo>
                      <a:pt x="160256" y="2321"/>
                      <a:pt x="206510" y="69817"/>
                      <a:pt x="206510" y="150824"/>
                    </a:cubicBezTo>
                    <a:cubicBezTo>
                      <a:pt x="206510" y="231832"/>
                      <a:pt x="160319" y="295683"/>
                      <a:pt x="103255" y="293420"/>
                    </a:cubicBezTo>
                    <a:cubicBezTo>
                      <a:pt x="46254" y="291158"/>
                      <a:pt x="0" y="223662"/>
                      <a:pt x="0" y="142654"/>
                    </a:cubicBezTo>
                    <a:cubicBezTo>
                      <a:pt x="0" y="61647"/>
                      <a:pt x="46192" y="-2204"/>
                      <a:pt x="103255" y="58"/>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27" name="Google Shape;627;p8"/>
            <p:cNvGrpSpPr/>
            <p:nvPr/>
          </p:nvGrpSpPr>
          <p:grpSpPr>
            <a:xfrm>
              <a:off x="11046910" y="5269634"/>
              <a:ext cx="1000591" cy="910958"/>
              <a:chOff x="5704698" y="542559"/>
              <a:chExt cx="1000591" cy="910958"/>
            </a:xfrm>
          </p:grpSpPr>
          <p:grpSp>
            <p:nvGrpSpPr>
              <p:cNvPr id="628" name="Google Shape;628;p8"/>
              <p:cNvGrpSpPr/>
              <p:nvPr/>
            </p:nvGrpSpPr>
            <p:grpSpPr>
              <a:xfrm>
                <a:off x="5704698" y="542559"/>
                <a:ext cx="1000591" cy="910958"/>
                <a:chOff x="7215998" y="576822"/>
                <a:chExt cx="1000591" cy="910958"/>
              </a:xfrm>
            </p:grpSpPr>
            <p:sp>
              <p:nvSpPr>
                <p:cNvPr id="629" name="Google Shape;629;p8"/>
                <p:cNvSpPr/>
                <p:nvPr/>
              </p:nvSpPr>
              <p:spPr>
                <a:xfrm>
                  <a:off x="7216089" y="576822"/>
                  <a:ext cx="1000499" cy="910957"/>
                </a:xfrm>
                <a:custGeom>
                  <a:rect b="b" l="l" r="r" t="t"/>
                  <a:pathLst>
                    <a:path extrusionOk="0" h="1735157" w="1905713">
                      <a:moveTo>
                        <a:pt x="1498777" y="1735158"/>
                      </a:moveTo>
                      <a:cubicBezTo>
                        <a:pt x="1498777" y="1735158"/>
                        <a:pt x="1548047" y="1588225"/>
                        <a:pt x="1548802" y="1430986"/>
                      </a:cubicBezTo>
                      <a:cubicBezTo>
                        <a:pt x="1549870" y="1205309"/>
                        <a:pt x="1439890" y="1004203"/>
                        <a:pt x="1494754" y="659057"/>
                      </a:cubicBezTo>
                      <a:cubicBezTo>
                        <a:pt x="1527371" y="453992"/>
                        <a:pt x="1812438" y="487426"/>
                        <a:pt x="1883516" y="264828"/>
                      </a:cubicBezTo>
                      <a:cubicBezTo>
                        <a:pt x="1971562" y="-10938"/>
                        <a:pt x="1769263" y="60"/>
                        <a:pt x="1769263" y="60"/>
                      </a:cubicBezTo>
                      <a:cubicBezTo>
                        <a:pt x="1769263" y="60"/>
                        <a:pt x="1805085" y="123551"/>
                        <a:pt x="1706480" y="157048"/>
                      </a:cubicBezTo>
                      <a:cubicBezTo>
                        <a:pt x="1607876" y="190607"/>
                        <a:pt x="1207363" y="123740"/>
                        <a:pt x="901369" y="247734"/>
                      </a:cubicBezTo>
                      <a:cubicBezTo>
                        <a:pt x="-116286" y="659999"/>
                        <a:pt x="4440" y="1656161"/>
                        <a:pt x="4440" y="1656161"/>
                      </a:cubicBezTo>
                      <a:cubicBezTo>
                        <a:pt x="4440" y="1656161"/>
                        <a:pt x="276749" y="1312146"/>
                        <a:pt x="753682" y="1348722"/>
                      </a:cubicBezTo>
                      <a:cubicBezTo>
                        <a:pt x="1427698" y="1400380"/>
                        <a:pt x="1498777" y="1735158"/>
                        <a:pt x="1498777" y="17351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0" name="Google Shape;630;p8"/>
                <p:cNvSpPr/>
                <p:nvPr/>
              </p:nvSpPr>
              <p:spPr>
                <a:xfrm>
                  <a:off x="7215998" y="576823"/>
                  <a:ext cx="1000499" cy="910957"/>
                </a:xfrm>
                <a:custGeom>
                  <a:rect b="b" l="l" r="r" t="t"/>
                  <a:pathLst>
                    <a:path extrusionOk="0" h="1735157" w="1905713">
                      <a:moveTo>
                        <a:pt x="1498777" y="1735157"/>
                      </a:moveTo>
                      <a:cubicBezTo>
                        <a:pt x="1498777" y="1735157"/>
                        <a:pt x="1548047" y="1588225"/>
                        <a:pt x="1548802" y="1430986"/>
                      </a:cubicBezTo>
                      <a:cubicBezTo>
                        <a:pt x="1549870" y="1205308"/>
                        <a:pt x="1439890" y="1004266"/>
                        <a:pt x="1494754" y="659056"/>
                      </a:cubicBezTo>
                      <a:cubicBezTo>
                        <a:pt x="1527371" y="453992"/>
                        <a:pt x="1812438" y="487426"/>
                        <a:pt x="1883516" y="264828"/>
                      </a:cubicBezTo>
                      <a:cubicBezTo>
                        <a:pt x="1971562" y="-10938"/>
                        <a:pt x="1769263" y="60"/>
                        <a:pt x="1769263" y="60"/>
                      </a:cubicBezTo>
                      <a:cubicBezTo>
                        <a:pt x="1769263" y="60"/>
                        <a:pt x="1805085" y="123551"/>
                        <a:pt x="1706480" y="157048"/>
                      </a:cubicBezTo>
                      <a:cubicBezTo>
                        <a:pt x="1607876" y="190607"/>
                        <a:pt x="1207363" y="123740"/>
                        <a:pt x="901369" y="247733"/>
                      </a:cubicBezTo>
                      <a:cubicBezTo>
                        <a:pt x="-116286" y="659999"/>
                        <a:pt x="4440" y="1656161"/>
                        <a:pt x="4440" y="1656161"/>
                      </a:cubicBezTo>
                      <a:cubicBezTo>
                        <a:pt x="4440" y="1656161"/>
                        <a:pt x="276748" y="1312145"/>
                        <a:pt x="753682" y="1348721"/>
                      </a:cubicBezTo>
                      <a:cubicBezTo>
                        <a:pt x="1427698" y="1400443"/>
                        <a:pt x="1498777" y="1735157"/>
                        <a:pt x="1498777" y="1735157"/>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31" name="Google Shape;631;p8"/>
              <p:cNvGrpSpPr/>
              <p:nvPr/>
            </p:nvGrpSpPr>
            <p:grpSpPr>
              <a:xfrm>
                <a:off x="5727844" y="615749"/>
                <a:ext cx="954285" cy="716975"/>
                <a:chOff x="5727844" y="615749"/>
                <a:chExt cx="954285" cy="716975"/>
              </a:xfrm>
            </p:grpSpPr>
            <p:sp>
              <p:nvSpPr>
                <p:cNvPr id="632" name="Google Shape;632;p8"/>
                <p:cNvSpPr/>
                <p:nvPr/>
              </p:nvSpPr>
              <p:spPr>
                <a:xfrm>
                  <a:off x="6635430" y="615749"/>
                  <a:ext cx="46699" cy="50000"/>
                </a:xfrm>
                <a:custGeom>
                  <a:rect b="b" l="l" r="r" t="t"/>
                  <a:pathLst>
                    <a:path extrusionOk="0" h="95238" w="88950">
                      <a:moveTo>
                        <a:pt x="12" y="46520"/>
                      </a:moveTo>
                      <a:cubicBezTo>
                        <a:pt x="578" y="20250"/>
                        <a:pt x="20940" y="-614"/>
                        <a:pt x="45512" y="14"/>
                      </a:cubicBezTo>
                      <a:cubicBezTo>
                        <a:pt x="70085" y="643"/>
                        <a:pt x="89504" y="22450"/>
                        <a:pt x="88938" y="48719"/>
                      </a:cubicBezTo>
                      <a:cubicBezTo>
                        <a:pt x="88373" y="74989"/>
                        <a:pt x="67948" y="95853"/>
                        <a:pt x="43438" y="95225"/>
                      </a:cubicBezTo>
                      <a:cubicBezTo>
                        <a:pt x="18866" y="94596"/>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3" name="Google Shape;633;p8"/>
                <p:cNvSpPr/>
                <p:nvPr/>
              </p:nvSpPr>
              <p:spPr>
                <a:xfrm>
                  <a:off x="6312218" y="724938"/>
                  <a:ext cx="46699" cy="50000"/>
                </a:xfrm>
                <a:custGeom>
                  <a:rect b="b" l="l" r="r" t="t"/>
                  <a:pathLst>
                    <a:path extrusionOk="0" h="95238" w="88950">
                      <a:moveTo>
                        <a:pt x="12" y="46519"/>
                      </a:moveTo>
                      <a:cubicBezTo>
                        <a:pt x="578" y="20250"/>
                        <a:pt x="21003" y="-615"/>
                        <a:pt x="45512" y="14"/>
                      </a:cubicBezTo>
                      <a:cubicBezTo>
                        <a:pt x="70085" y="642"/>
                        <a:pt x="89504" y="22450"/>
                        <a:pt x="88938" y="48719"/>
                      </a:cubicBezTo>
                      <a:cubicBezTo>
                        <a:pt x="88373" y="74988"/>
                        <a:pt x="67948" y="95853"/>
                        <a:pt x="43438" y="95224"/>
                      </a:cubicBezTo>
                      <a:cubicBezTo>
                        <a:pt x="18866" y="94659"/>
                        <a:pt x="-554" y="72851"/>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4" name="Google Shape;634;p8"/>
                <p:cNvSpPr/>
                <p:nvPr/>
              </p:nvSpPr>
              <p:spPr>
                <a:xfrm>
                  <a:off x="6332110" y="922005"/>
                  <a:ext cx="46699" cy="50000"/>
                </a:xfrm>
                <a:custGeom>
                  <a:rect b="b" l="l" r="r" t="t"/>
                  <a:pathLst>
                    <a:path extrusionOk="0" h="95238" w="88950">
                      <a:moveTo>
                        <a:pt x="12" y="46520"/>
                      </a:moveTo>
                      <a:cubicBezTo>
                        <a:pt x="577" y="20250"/>
                        <a:pt x="20939" y="-614"/>
                        <a:pt x="45512" y="14"/>
                      </a:cubicBezTo>
                      <a:cubicBezTo>
                        <a:pt x="70084" y="642"/>
                        <a:pt x="89504" y="22450"/>
                        <a:pt x="88938" y="48719"/>
                      </a:cubicBezTo>
                      <a:cubicBezTo>
                        <a:pt x="88373" y="74988"/>
                        <a:pt x="68010" y="95853"/>
                        <a:pt x="43438" y="95225"/>
                      </a:cubicBezTo>
                      <a:cubicBezTo>
                        <a:pt x="18866" y="94596"/>
                        <a:pt x="-554"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5" name="Google Shape;635;p8"/>
                <p:cNvSpPr/>
                <p:nvPr/>
              </p:nvSpPr>
              <p:spPr>
                <a:xfrm>
                  <a:off x="6196166" y="858075"/>
                  <a:ext cx="46700" cy="50033"/>
                </a:xfrm>
                <a:custGeom>
                  <a:rect b="b" l="l" r="r" t="t"/>
                  <a:pathLst>
                    <a:path extrusionOk="0" h="95301" w="88953">
                      <a:moveTo>
                        <a:pt x="15" y="46520"/>
                      </a:moveTo>
                      <a:cubicBezTo>
                        <a:pt x="580" y="20250"/>
                        <a:pt x="20942" y="-614"/>
                        <a:pt x="45515" y="14"/>
                      </a:cubicBezTo>
                      <a:cubicBezTo>
                        <a:pt x="70088" y="643"/>
                        <a:pt x="89507" y="22450"/>
                        <a:pt x="88941" y="48782"/>
                      </a:cubicBezTo>
                      <a:cubicBezTo>
                        <a:pt x="88375" y="75114"/>
                        <a:pt x="68014" y="95916"/>
                        <a:pt x="43441" y="95288"/>
                      </a:cubicBezTo>
                      <a:cubicBezTo>
                        <a:pt x="18868" y="94659"/>
                        <a:pt x="-614" y="72852"/>
                        <a:pt x="15"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6" name="Google Shape;636;p8"/>
                <p:cNvSpPr/>
                <p:nvPr/>
              </p:nvSpPr>
              <p:spPr>
                <a:xfrm>
                  <a:off x="6038619" y="900695"/>
                  <a:ext cx="46699" cy="50000"/>
                </a:xfrm>
                <a:custGeom>
                  <a:rect b="b" l="l" r="r" t="t"/>
                  <a:pathLst>
                    <a:path extrusionOk="0" h="95238" w="88950">
                      <a:moveTo>
                        <a:pt x="12" y="46520"/>
                      </a:moveTo>
                      <a:cubicBezTo>
                        <a:pt x="578" y="20250"/>
                        <a:pt x="21003" y="-614"/>
                        <a:pt x="45512" y="14"/>
                      </a:cubicBezTo>
                      <a:cubicBezTo>
                        <a:pt x="70085" y="643"/>
                        <a:pt x="89504" y="22450"/>
                        <a:pt x="88938" y="48719"/>
                      </a:cubicBezTo>
                      <a:cubicBezTo>
                        <a:pt x="88373" y="74989"/>
                        <a:pt x="67948" y="95853"/>
                        <a:pt x="43438" y="95225"/>
                      </a:cubicBezTo>
                      <a:cubicBezTo>
                        <a:pt x="18929" y="94596"/>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7" name="Google Shape;637;p8"/>
                <p:cNvSpPr/>
                <p:nvPr/>
              </p:nvSpPr>
              <p:spPr>
                <a:xfrm>
                  <a:off x="6192836" y="1008993"/>
                  <a:ext cx="46699" cy="50033"/>
                </a:xfrm>
                <a:custGeom>
                  <a:rect b="b" l="l" r="r" t="t"/>
                  <a:pathLst>
                    <a:path extrusionOk="0" h="95301" w="88950">
                      <a:moveTo>
                        <a:pt x="12" y="46520"/>
                      </a:moveTo>
                      <a:cubicBezTo>
                        <a:pt x="578" y="20250"/>
                        <a:pt x="21003" y="-614"/>
                        <a:pt x="45512" y="14"/>
                      </a:cubicBezTo>
                      <a:cubicBezTo>
                        <a:pt x="70085" y="643"/>
                        <a:pt x="89504" y="22450"/>
                        <a:pt x="88938" y="48782"/>
                      </a:cubicBezTo>
                      <a:cubicBezTo>
                        <a:pt x="88373" y="75051"/>
                        <a:pt x="68011" y="95916"/>
                        <a:pt x="43438" y="95288"/>
                      </a:cubicBezTo>
                      <a:cubicBezTo>
                        <a:pt x="18866" y="94596"/>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8" name="Google Shape;638;p8"/>
                <p:cNvSpPr/>
                <p:nvPr/>
              </p:nvSpPr>
              <p:spPr>
                <a:xfrm>
                  <a:off x="5934181" y="1007212"/>
                  <a:ext cx="46699" cy="50033"/>
                </a:xfrm>
                <a:custGeom>
                  <a:rect b="b" l="l" r="r" t="t"/>
                  <a:pathLst>
                    <a:path extrusionOk="0" h="95301" w="88950">
                      <a:moveTo>
                        <a:pt x="12" y="46519"/>
                      </a:moveTo>
                      <a:cubicBezTo>
                        <a:pt x="577" y="20250"/>
                        <a:pt x="20939" y="-615"/>
                        <a:pt x="45512" y="14"/>
                      </a:cubicBezTo>
                      <a:cubicBezTo>
                        <a:pt x="70084" y="642"/>
                        <a:pt x="89504" y="22450"/>
                        <a:pt x="88938" y="48782"/>
                      </a:cubicBezTo>
                      <a:cubicBezTo>
                        <a:pt x="88373" y="75051"/>
                        <a:pt x="68011" y="95916"/>
                        <a:pt x="43438" y="95287"/>
                      </a:cubicBezTo>
                      <a:cubicBezTo>
                        <a:pt x="18866" y="94596"/>
                        <a:pt x="-554" y="72788"/>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39" name="Google Shape;639;p8"/>
                <p:cNvSpPr/>
                <p:nvPr/>
              </p:nvSpPr>
              <p:spPr>
                <a:xfrm>
                  <a:off x="6138110" y="1127913"/>
                  <a:ext cx="46699" cy="50033"/>
                </a:xfrm>
                <a:custGeom>
                  <a:rect b="b" l="l" r="r" t="t"/>
                  <a:pathLst>
                    <a:path extrusionOk="0" h="95301" w="88950">
                      <a:moveTo>
                        <a:pt x="12" y="46520"/>
                      </a:moveTo>
                      <a:cubicBezTo>
                        <a:pt x="577" y="20250"/>
                        <a:pt x="21002" y="-614"/>
                        <a:pt x="45512" y="14"/>
                      </a:cubicBezTo>
                      <a:cubicBezTo>
                        <a:pt x="70084" y="643"/>
                        <a:pt x="89504" y="22450"/>
                        <a:pt x="88938" y="48782"/>
                      </a:cubicBezTo>
                      <a:cubicBezTo>
                        <a:pt x="88373" y="75051"/>
                        <a:pt x="67948" y="95916"/>
                        <a:pt x="43438" y="95288"/>
                      </a:cubicBezTo>
                      <a:cubicBezTo>
                        <a:pt x="18866"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0" name="Google Shape;640;p8"/>
                <p:cNvSpPr/>
                <p:nvPr/>
              </p:nvSpPr>
              <p:spPr>
                <a:xfrm>
                  <a:off x="5890308" y="893471"/>
                  <a:ext cx="46699" cy="50033"/>
                </a:xfrm>
                <a:custGeom>
                  <a:rect b="b" l="l" r="r" t="t"/>
                  <a:pathLst>
                    <a:path extrusionOk="0" h="95301" w="88950">
                      <a:moveTo>
                        <a:pt x="12" y="46520"/>
                      </a:moveTo>
                      <a:cubicBezTo>
                        <a:pt x="578" y="20250"/>
                        <a:pt x="21003" y="-614"/>
                        <a:pt x="45512" y="14"/>
                      </a:cubicBezTo>
                      <a:cubicBezTo>
                        <a:pt x="70085" y="643"/>
                        <a:pt x="89504" y="22450"/>
                        <a:pt x="88938" y="48782"/>
                      </a:cubicBezTo>
                      <a:cubicBezTo>
                        <a:pt x="88373" y="75051"/>
                        <a:pt x="67948" y="95916"/>
                        <a:pt x="43438" y="95288"/>
                      </a:cubicBezTo>
                      <a:cubicBezTo>
                        <a:pt x="18866" y="94659"/>
                        <a:pt x="-553"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1" name="Google Shape;641;p8"/>
                <p:cNvSpPr/>
                <p:nvPr/>
              </p:nvSpPr>
              <p:spPr>
                <a:xfrm>
                  <a:off x="6041819" y="774551"/>
                  <a:ext cx="46699" cy="50033"/>
                </a:xfrm>
                <a:custGeom>
                  <a:rect b="b" l="l" r="r" t="t"/>
                  <a:pathLst>
                    <a:path extrusionOk="0" h="95301" w="88950">
                      <a:moveTo>
                        <a:pt x="12" y="46520"/>
                      </a:moveTo>
                      <a:cubicBezTo>
                        <a:pt x="577" y="20250"/>
                        <a:pt x="20939" y="-614"/>
                        <a:pt x="45512" y="14"/>
                      </a:cubicBezTo>
                      <a:cubicBezTo>
                        <a:pt x="70084" y="643"/>
                        <a:pt x="89504" y="22450"/>
                        <a:pt x="88938" y="48782"/>
                      </a:cubicBezTo>
                      <a:cubicBezTo>
                        <a:pt x="88373" y="75051"/>
                        <a:pt x="68010" y="95916"/>
                        <a:pt x="43438" y="95288"/>
                      </a:cubicBezTo>
                      <a:cubicBezTo>
                        <a:pt x="18866"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2" name="Google Shape;642;p8"/>
                <p:cNvSpPr/>
                <p:nvPr/>
              </p:nvSpPr>
              <p:spPr>
                <a:xfrm>
                  <a:off x="5928276" y="1119633"/>
                  <a:ext cx="46699" cy="50033"/>
                </a:xfrm>
                <a:custGeom>
                  <a:rect b="b" l="l" r="r" t="t"/>
                  <a:pathLst>
                    <a:path extrusionOk="0" h="95301" w="88950">
                      <a:moveTo>
                        <a:pt x="12" y="46520"/>
                      </a:moveTo>
                      <a:cubicBezTo>
                        <a:pt x="578" y="20250"/>
                        <a:pt x="20940" y="-614"/>
                        <a:pt x="45512" y="14"/>
                      </a:cubicBezTo>
                      <a:cubicBezTo>
                        <a:pt x="70085" y="643"/>
                        <a:pt x="89504" y="22450"/>
                        <a:pt x="88938" y="48782"/>
                      </a:cubicBezTo>
                      <a:cubicBezTo>
                        <a:pt x="88373" y="75051"/>
                        <a:pt x="68011" y="95916"/>
                        <a:pt x="43438" y="95288"/>
                      </a:cubicBezTo>
                      <a:cubicBezTo>
                        <a:pt x="18929" y="94659"/>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3" name="Google Shape;643;p8"/>
                <p:cNvSpPr/>
                <p:nvPr/>
              </p:nvSpPr>
              <p:spPr>
                <a:xfrm>
                  <a:off x="5831029" y="1126660"/>
                  <a:ext cx="46699" cy="50033"/>
                </a:xfrm>
                <a:custGeom>
                  <a:rect b="b" l="l" r="r" t="t"/>
                  <a:pathLst>
                    <a:path extrusionOk="0" h="95301" w="88950">
                      <a:moveTo>
                        <a:pt x="12" y="46520"/>
                      </a:moveTo>
                      <a:cubicBezTo>
                        <a:pt x="578" y="20250"/>
                        <a:pt x="20939" y="-614"/>
                        <a:pt x="45512" y="14"/>
                      </a:cubicBezTo>
                      <a:cubicBezTo>
                        <a:pt x="70085" y="643"/>
                        <a:pt x="89504" y="22450"/>
                        <a:pt x="88938" y="48782"/>
                      </a:cubicBezTo>
                      <a:cubicBezTo>
                        <a:pt x="88373" y="75051"/>
                        <a:pt x="67948" y="95916"/>
                        <a:pt x="43438" y="95288"/>
                      </a:cubicBezTo>
                      <a:cubicBezTo>
                        <a:pt x="18929" y="94596"/>
                        <a:pt x="-554"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4" name="Google Shape;644;p8"/>
                <p:cNvSpPr/>
                <p:nvPr/>
              </p:nvSpPr>
              <p:spPr>
                <a:xfrm>
                  <a:off x="5727844" y="1270617"/>
                  <a:ext cx="46699" cy="50033"/>
                </a:xfrm>
                <a:custGeom>
                  <a:rect b="b" l="l" r="r" t="t"/>
                  <a:pathLst>
                    <a:path extrusionOk="0" h="95301" w="88950">
                      <a:moveTo>
                        <a:pt x="12" y="46520"/>
                      </a:moveTo>
                      <a:cubicBezTo>
                        <a:pt x="578" y="20250"/>
                        <a:pt x="20939" y="-614"/>
                        <a:pt x="45512" y="14"/>
                      </a:cubicBezTo>
                      <a:cubicBezTo>
                        <a:pt x="70085" y="643"/>
                        <a:pt x="89504" y="22450"/>
                        <a:pt x="88938" y="48782"/>
                      </a:cubicBezTo>
                      <a:cubicBezTo>
                        <a:pt x="88373" y="75114"/>
                        <a:pt x="68011" y="95916"/>
                        <a:pt x="43438" y="95288"/>
                      </a:cubicBezTo>
                      <a:cubicBezTo>
                        <a:pt x="18929"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5" name="Google Shape;645;p8"/>
                <p:cNvSpPr/>
                <p:nvPr/>
              </p:nvSpPr>
              <p:spPr>
                <a:xfrm>
                  <a:off x="6375455" y="1058376"/>
                  <a:ext cx="46699" cy="50033"/>
                </a:xfrm>
                <a:custGeom>
                  <a:rect b="b" l="l" r="r" t="t"/>
                  <a:pathLst>
                    <a:path extrusionOk="0" h="95301" w="88950">
                      <a:moveTo>
                        <a:pt x="12" y="46519"/>
                      </a:moveTo>
                      <a:cubicBezTo>
                        <a:pt x="578" y="20250"/>
                        <a:pt x="21003" y="-615"/>
                        <a:pt x="45512" y="14"/>
                      </a:cubicBezTo>
                      <a:cubicBezTo>
                        <a:pt x="70085" y="642"/>
                        <a:pt x="89504" y="22449"/>
                        <a:pt x="88938" y="48782"/>
                      </a:cubicBezTo>
                      <a:cubicBezTo>
                        <a:pt x="88373" y="75051"/>
                        <a:pt x="67948" y="95916"/>
                        <a:pt x="43438" y="95287"/>
                      </a:cubicBezTo>
                      <a:cubicBezTo>
                        <a:pt x="18866" y="94659"/>
                        <a:pt x="-553" y="72788"/>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6" name="Google Shape;646;p8"/>
                <p:cNvSpPr/>
                <p:nvPr/>
              </p:nvSpPr>
              <p:spPr>
                <a:xfrm>
                  <a:off x="6361831" y="1201376"/>
                  <a:ext cx="46699" cy="50000"/>
                </a:xfrm>
                <a:custGeom>
                  <a:rect b="b" l="l" r="r" t="t"/>
                  <a:pathLst>
                    <a:path extrusionOk="0" h="95238" w="88950">
                      <a:moveTo>
                        <a:pt x="12" y="46520"/>
                      </a:moveTo>
                      <a:cubicBezTo>
                        <a:pt x="578" y="20250"/>
                        <a:pt x="20940" y="-614"/>
                        <a:pt x="45512" y="14"/>
                      </a:cubicBezTo>
                      <a:cubicBezTo>
                        <a:pt x="70085" y="642"/>
                        <a:pt x="89504" y="22450"/>
                        <a:pt x="88938" y="48719"/>
                      </a:cubicBezTo>
                      <a:cubicBezTo>
                        <a:pt x="88373" y="74988"/>
                        <a:pt x="68011" y="95853"/>
                        <a:pt x="43438" y="95225"/>
                      </a:cubicBezTo>
                      <a:cubicBezTo>
                        <a:pt x="18929" y="94659"/>
                        <a:pt x="-553"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7" name="Google Shape;647;p8"/>
                <p:cNvSpPr/>
                <p:nvPr/>
              </p:nvSpPr>
              <p:spPr>
                <a:xfrm>
                  <a:off x="6415166" y="855375"/>
                  <a:ext cx="46711" cy="50022"/>
                </a:xfrm>
                <a:custGeom>
                  <a:rect b="b" l="l" r="r" t="t"/>
                  <a:pathLst>
                    <a:path extrusionOk="0" h="95280" w="88974">
                      <a:moveTo>
                        <a:pt x="7189" y="21685"/>
                      </a:moveTo>
                      <a:cubicBezTo>
                        <a:pt x="20575" y="-374"/>
                        <a:pt x="48101" y="-6658"/>
                        <a:pt x="68714" y="7734"/>
                      </a:cubicBezTo>
                      <a:cubicBezTo>
                        <a:pt x="89328" y="22062"/>
                        <a:pt x="95172" y="51537"/>
                        <a:pt x="81786" y="73596"/>
                      </a:cubicBezTo>
                      <a:cubicBezTo>
                        <a:pt x="68400" y="95654"/>
                        <a:pt x="40811" y="101939"/>
                        <a:pt x="20261" y="87547"/>
                      </a:cubicBezTo>
                      <a:cubicBezTo>
                        <a:pt x="-353" y="73218"/>
                        <a:pt x="-6197" y="43744"/>
                        <a:pt x="7189" y="2168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8" name="Google Shape;648;p8"/>
                <p:cNvSpPr/>
                <p:nvPr/>
              </p:nvSpPr>
              <p:spPr>
                <a:xfrm>
                  <a:off x="6441199" y="1282691"/>
                  <a:ext cx="46699" cy="50033"/>
                </a:xfrm>
                <a:custGeom>
                  <a:rect b="b" l="l" r="r" t="t"/>
                  <a:pathLst>
                    <a:path extrusionOk="0" h="95301" w="88950">
                      <a:moveTo>
                        <a:pt x="12" y="46519"/>
                      </a:moveTo>
                      <a:cubicBezTo>
                        <a:pt x="578" y="20250"/>
                        <a:pt x="21003" y="-615"/>
                        <a:pt x="45512" y="14"/>
                      </a:cubicBezTo>
                      <a:cubicBezTo>
                        <a:pt x="70085" y="642"/>
                        <a:pt x="89504" y="22449"/>
                        <a:pt x="88938" y="48782"/>
                      </a:cubicBezTo>
                      <a:cubicBezTo>
                        <a:pt x="88373" y="75051"/>
                        <a:pt x="67948" y="95916"/>
                        <a:pt x="43438" y="95287"/>
                      </a:cubicBezTo>
                      <a:cubicBezTo>
                        <a:pt x="18866" y="94596"/>
                        <a:pt x="-553" y="72788"/>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49" name="Google Shape;649;p8"/>
                <p:cNvSpPr/>
                <p:nvPr/>
              </p:nvSpPr>
              <p:spPr>
                <a:xfrm>
                  <a:off x="6389343" y="659292"/>
                  <a:ext cx="46699" cy="50000"/>
                </a:xfrm>
                <a:custGeom>
                  <a:rect b="b" l="l" r="r" t="t"/>
                  <a:pathLst>
                    <a:path extrusionOk="0" h="95238" w="88950">
                      <a:moveTo>
                        <a:pt x="12" y="46520"/>
                      </a:moveTo>
                      <a:cubicBezTo>
                        <a:pt x="578" y="20250"/>
                        <a:pt x="20940" y="-614"/>
                        <a:pt x="45512" y="14"/>
                      </a:cubicBezTo>
                      <a:cubicBezTo>
                        <a:pt x="70085" y="643"/>
                        <a:pt x="89504" y="22450"/>
                        <a:pt x="88938" y="48719"/>
                      </a:cubicBezTo>
                      <a:cubicBezTo>
                        <a:pt x="88373" y="74988"/>
                        <a:pt x="68011" y="95853"/>
                        <a:pt x="43438" y="95225"/>
                      </a:cubicBezTo>
                      <a:cubicBezTo>
                        <a:pt x="18866"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650" name="Google Shape;650;p8"/>
              <p:cNvGrpSpPr/>
              <p:nvPr/>
            </p:nvGrpSpPr>
            <p:grpSpPr>
              <a:xfrm>
                <a:off x="5758691" y="678693"/>
                <a:ext cx="864547" cy="598175"/>
                <a:chOff x="5758691" y="678693"/>
                <a:chExt cx="864547" cy="598175"/>
              </a:xfrm>
            </p:grpSpPr>
            <p:sp>
              <p:nvSpPr>
                <p:cNvPr id="651" name="Google Shape;651;p8"/>
                <p:cNvSpPr/>
                <p:nvPr/>
              </p:nvSpPr>
              <p:spPr>
                <a:xfrm>
                  <a:off x="6169979" y="727613"/>
                  <a:ext cx="23365" cy="25016"/>
                </a:xfrm>
                <a:custGeom>
                  <a:rect b="b" l="l" r="r" t="t"/>
                  <a:pathLst>
                    <a:path extrusionOk="0" h="47650" w="44504">
                      <a:moveTo>
                        <a:pt x="5" y="23260"/>
                      </a:moveTo>
                      <a:cubicBezTo>
                        <a:pt x="319" y="10125"/>
                        <a:pt x="10500" y="-307"/>
                        <a:pt x="22755" y="7"/>
                      </a:cubicBezTo>
                      <a:cubicBezTo>
                        <a:pt x="35010" y="321"/>
                        <a:pt x="44751" y="11193"/>
                        <a:pt x="44499" y="24391"/>
                      </a:cubicBezTo>
                      <a:cubicBezTo>
                        <a:pt x="44185" y="37525"/>
                        <a:pt x="34004" y="47958"/>
                        <a:pt x="21749" y="47644"/>
                      </a:cubicBezTo>
                      <a:cubicBezTo>
                        <a:pt x="9432" y="47329"/>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2" name="Google Shape;652;p8"/>
                <p:cNvSpPr/>
                <p:nvPr/>
              </p:nvSpPr>
              <p:spPr>
                <a:xfrm>
                  <a:off x="5976638" y="827136"/>
                  <a:ext cx="23366" cy="25016"/>
                </a:xfrm>
                <a:custGeom>
                  <a:rect b="b" l="l" r="r" t="t"/>
                  <a:pathLst>
                    <a:path extrusionOk="0" h="47650" w="44506">
                      <a:moveTo>
                        <a:pt x="7" y="23260"/>
                      </a:moveTo>
                      <a:cubicBezTo>
                        <a:pt x="322" y="10125"/>
                        <a:pt x="10502" y="-307"/>
                        <a:pt x="22757" y="7"/>
                      </a:cubicBezTo>
                      <a:cubicBezTo>
                        <a:pt x="35012" y="321"/>
                        <a:pt x="44753" y="11194"/>
                        <a:pt x="44502" y="24391"/>
                      </a:cubicBezTo>
                      <a:cubicBezTo>
                        <a:pt x="44187"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3" name="Google Shape;653;p8"/>
                <p:cNvSpPr/>
                <p:nvPr/>
              </p:nvSpPr>
              <p:spPr>
                <a:xfrm>
                  <a:off x="6128877" y="831425"/>
                  <a:ext cx="23365" cy="25016"/>
                </a:xfrm>
                <a:custGeom>
                  <a:rect b="b" l="l" r="r" t="t"/>
                  <a:pathLst>
                    <a:path extrusionOk="0" h="47650" w="44504">
                      <a:moveTo>
                        <a:pt x="5" y="23260"/>
                      </a:moveTo>
                      <a:cubicBezTo>
                        <a:pt x="319" y="10125"/>
                        <a:pt x="10500" y="-307"/>
                        <a:pt x="22755" y="7"/>
                      </a:cubicBezTo>
                      <a:cubicBezTo>
                        <a:pt x="35010" y="321"/>
                        <a:pt x="44751" y="11194"/>
                        <a:pt x="44499" y="24391"/>
                      </a:cubicBezTo>
                      <a:cubicBezTo>
                        <a:pt x="44185" y="37526"/>
                        <a:pt x="34004" y="47958"/>
                        <a:pt x="21749" y="47644"/>
                      </a:cubicBezTo>
                      <a:cubicBezTo>
                        <a:pt x="9432" y="47330"/>
                        <a:pt x="-246" y="36395"/>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4" name="Google Shape;654;p8"/>
                <p:cNvSpPr/>
                <p:nvPr/>
              </p:nvSpPr>
              <p:spPr>
                <a:xfrm>
                  <a:off x="6302852" y="828225"/>
                  <a:ext cx="23366" cy="25016"/>
                </a:xfrm>
                <a:custGeom>
                  <a:rect b="b" l="l" r="r" t="t"/>
                  <a:pathLst>
                    <a:path extrusionOk="0" h="47650" w="44506">
                      <a:moveTo>
                        <a:pt x="7" y="23260"/>
                      </a:moveTo>
                      <a:cubicBezTo>
                        <a:pt x="322" y="10125"/>
                        <a:pt x="10503" y="-307"/>
                        <a:pt x="22758" y="7"/>
                      </a:cubicBezTo>
                      <a:cubicBezTo>
                        <a:pt x="35012" y="321"/>
                        <a:pt x="44754" y="11193"/>
                        <a:pt x="44502" y="24391"/>
                      </a:cubicBezTo>
                      <a:cubicBezTo>
                        <a:pt x="44188" y="37525"/>
                        <a:pt x="34007" y="47958"/>
                        <a:pt x="21752" y="47644"/>
                      </a:cubicBezTo>
                      <a:cubicBezTo>
                        <a:pt x="9434" y="47329"/>
                        <a:pt x="-307" y="36394"/>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5" name="Google Shape;655;p8"/>
                <p:cNvSpPr/>
                <p:nvPr/>
              </p:nvSpPr>
              <p:spPr>
                <a:xfrm>
                  <a:off x="6322712" y="1025128"/>
                  <a:ext cx="23365" cy="25016"/>
                </a:xfrm>
                <a:custGeom>
                  <a:rect b="b" l="l" r="r" t="t"/>
                  <a:pathLst>
                    <a:path extrusionOk="0" h="47650" w="44504">
                      <a:moveTo>
                        <a:pt x="5" y="23260"/>
                      </a:moveTo>
                      <a:cubicBezTo>
                        <a:pt x="319" y="10125"/>
                        <a:pt x="10500" y="-307"/>
                        <a:pt x="22755" y="7"/>
                      </a:cubicBezTo>
                      <a:cubicBezTo>
                        <a:pt x="35010" y="321"/>
                        <a:pt x="44751" y="11256"/>
                        <a:pt x="44499" y="24391"/>
                      </a:cubicBezTo>
                      <a:cubicBezTo>
                        <a:pt x="44248" y="37525"/>
                        <a:pt x="34004" y="47958"/>
                        <a:pt x="21749" y="47644"/>
                      </a:cubicBezTo>
                      <a:cubicBezTo>
                        <a:pt x="9494" y="47329"/>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6" name="Google Shape;656;p8"/>
                <p:cNvSpPr/>
                <p:nvPr/>
              </p:nvSpPr>
              <p:spPr>
                <a:xfrm>
                  <a:off x="6146788" y="942098"/>
                  <a:ext cx="23334" cy="25016"/>
                </a:xfrm>
                <a:custGeom>
                  <a:rect b="b" l="l" r="r" t="t"/>
                  <a:pathLst>
                    <a:path extrusionOk="0" h="47650" w="44446">
                      <a:moveTo>
                        <a:pt x="7" y="23259"/>
                      </a:moveTo>
                      <a:cubicBezTo>
                        <a:pt x="322" y="10125"/>
                        <a:pt x="10503" y="-308"/>
                        <a:pt x="22758" y="7"/>
                      </a:cubicBezTo>
                      <a:cubicBezTo>
                        <a:pt x="35012" y="321"/>
                        <a:pt x="44754" y="11256"/>
                        <a:pt x="44439" y="24391"/>
                      </a:cubicBezTo>
                      <a:cubicBezTo>
                        <a:pt x="44125" y="37525"/>
                        <a:pt x="33944" y="47958"/>
                        <a:pt x="21689"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7" name="Google Shape;657;p8"/>
                <p:cNvSpPr/>
                <p:nvPr/>
              </p:nvSpPr>
              <p:spPr>
                <a:xfrm>
                  <a:off x="6067255" y="1048549"/>
                  <a:ext cx="23366" cy="25016"/>
                </a:xfrm>
                <a:custGeom>
                  <a:rect b="b" l="l" r="r" t="t"/>
                  <a:pathLst>
                    <a:path extrusionOk="0" h="47650" w="44506">
                      <a:moveTo>
                        <a:pt x="7" y="23260"/>
                      </a:moveTo>
                      <a:cubicBezTo>
                        <a:pt x="259" y="10125"/>
                        <a:pt x="10502" y="-307"/>
                        <a:pt x="22757" y="7"/>
                      </a:cubicBezTo>
                      <a:cubicBezTo>
                        <a:pt x="35012" y="321"/>
                        <a:pt x="44753" y="11194"/>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8" name="Google Shape;658;p8"/>
                <p:cNvSpPr/>
                <p:nvPr/>
              </p:nvSpPr>
              <p:spPr>
                <a:xfrm>
                  <a:off x="6253140" y="1118779"/>
                  <a:ext cx="23366" cy="25016"/>
                </a:xfrm>
                <a:custGeom>
                  <a:rect b="b" l="l" r="r" t="t"/>
                  <a:pathLst>
                    <a:path extrusionOk="0" h="47650" w="44506">
                      <a:moveTo>
                        <a:pt x="7" y="23259"/>
                      </a:moveTo>
                      <a:cubicBezTo>
                        <a:pt x="322" y="10125"/>
                        <a:pt x="10502" y="-308"/>
                        <a:pt x="22757" y="7"/>
                      </a:cubicBezTo>
                      <a:cubicBezTo>
                        <a:pt x="35075" y="321"/>
                        <a:pt x="44753" y="11193"/>
                        <a:pt x="44502" y="24391"/>
                      </a:cubicBezTo>
                      <a:cubicBezTo>
                        <a:pt x="44187" y="37525"/>
                        <a:pt x="34007" y="47958"/>
                        <a:pt x="21752" y="47643"/>
                      </a:cubicBezTo>
                      <a:cubicBezTo>
                        <a:pt x="9497" y="47329"/>
                        <a:pt x="-307" y="36394"/>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9" name="Google Shape;659;p8"/>
                <p:cNvSpPr/>
                <p:nvPr/>
              </p:nvSpPr>
              <p:spPr>
                <a:xfrm>
                  <a:off x="6251161" y="1197554"/>
                  <a:ext cx="23334" cy="25016"/>
                </a:xfrm>
                <a:custGeom>
                  <a:rect b="b" l="l" r="r" t="t"/>
                  <a:pathLst>
                    <a:path extrusionOk="0" h="47650" w="44446">
                      <a:moveTo>
                        <a:pt x="7" y="23259"/>
                      </a:moveTo>
                      <a:cubicBezTo>
                        <a:pt x="322" y="10125"/>
                        <a:pt x="10502" y="-308"/>
                        <a:pt x="22757" y="7"/>
                      </a:cubicBezTo>
                      <a:cubicBezTo>
                        <a:pt x="35012" y="321"/>
                        <a:pt x="44753" y="11193"/>
                        <a:pt x="44439" y="24391"/>
                      </a:cubicBezTo>
                      <a:cubicBezTo>
                        <a:pt x="44125" y="37525"/>
                        <a:pt x="33944" y="47958"/>
                        <a:pt x="21689" y="47643"/>
                      </a:cubicBezTo>
                      <a:cubicBezTo>
                        <a:pt x="9434" y="47266"/>
                        <a:pt x="-307" y="36394"/>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0" name="Google Shape;660;p8"/>
                <p:cNvSpPr/>
                <p:nvPr/>
              </p:nvSpPr>
              <p:spPr>
                <a:xfrm>
                  <a:off x="6083155" y="1199665"/>
                  <a:ext cx="23366" cy="25016"/>
                </a:xfrm>
                <a:custGeom>
                  <a:rect b="b" l="l" r="r" t="t"/>
                  <a:pathLst>
                    <a:path extrusionOk="0" h="47650" w="44506">
                      <a:moveTo>
                        <a:pt x="7" y="23260"/>
                      </a:moveTo>
                      <a:cubicBezTo>
                        <a:pt x="322" y="10125"/>
                        <a:pt x="10502" y="-307"/>
                        <a:pt x="22757" y="7"/>
                      </a:cubicBezTo>
                      <a:cubicBezTo>
                        <a:pt x="35075" y="321"/>
                        <a:pt x="44753" y="11256"/>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1" name="Google Shape;661;p8"/>
                <p:cNvSpPr/>
                <p:nvPr/>
              </p:nvSpPr>
              <p:spPr>
                <a:xfrm>
                  <a:off x="5968853" y="929332"/>
                  <a:ext cx="23366" cy="25016"/>
                </a:xfrm>
                <a:custGeom>
                  <a:rect b="b" l="l" r="r" t="t"/>
                  <a:pathLst>
                    <a:path extrusionOk="0" h="47650" w="44506">
                      <a:moveTo>
                        <a:pt x="7" y="23259"/>
                      </a:moveTo>
                      <a:cubicBezTo>
                        <a:pt x="322" y="10125"/>
                        <a:pt x="10503" y="-308"/>
                        <a:pt x="22758" y="7"/>
                      </a:cubicBezTo>
                      <a:cubicBezTo>
                        <a:pt x="35012" y="321"/>
                        <a:pt x="44754" y="11193"/>
                        <a:pt x="44502" y="24391"/>
                      </a:cubicBezTo>
                      <a:cubicBezTo>
                        <a:pt x="44188" y="37525"/>
                        <a:pt x="34007" y="47958"/>
                        <a:pt x="21752"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2" name="Google Shape;662;p8"/>
                <p:cNvSpPr/>
                <p:nvPr/>
              </p:nvSpPr>
              <p:spPr>
                <a:xfrm>
                  <a:off x="6439026" y="1007018"/>
                  <a:ext cx="23365" cy="25016"/>
                </a:xfrm>
                <a:custGeom>
                  <a:rect b="b" l="l" r="r" t="t"/>
                  <a:pathLst>
                    <a:path extrusionOk="0" h="47650" w="44504">
                      <a:moveTo>
                        <a:pt x="5" y="23260"/>
                      </a:moveTo>
                      <a:cubicBezTo>
                        <a:pt x="319" y="10125"/>
                        <a:pt x="10500" y="-307"/>
                        <a:pt x="22755" y="7"/>
                      </a:cubicBezTo>
                      <a:cubicBezTo>
                        <a:pt x="35010" y="321"/>
                        <a:pt x="44751" y="11193"/>
                        <a:pt x="44499" y="24391"/>
                      </a:cubicBezTo>
                      <a:cubicBezTo>
                        <a:pt x="44185" y="37525"/>
                        <a:pt x="34004" y="47958"/>
                        <a:pt x="21749" y="47643"/>
                      </a:cubicBezTo>
                      <a:cubicBezTo>
                        <a:pt x="9432" y="47329"/>
                        <a:pt x="-246" y="36457"/>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3" name="Google Shape;663;p8"/>
                <p:cNvSpPr/>
                <p:nvPr/>
              </p:nvSpPr>
              <p:spPr>
                <a:xfrm>
                  <a:off x="6599873" y="698848"/>
                  <a:ext cx="23365" cy="25016"/>
                </a:xfrm>
                <a:custGeom>
                  <a:rect b="b" l="l" r="r" t="t"/>
                  <a:pathLst>
                    <a:path extrusionOk="0" h="47650" w="44504">
                      <a:moveTo>
                        <a:pt x="5" y="23260"/>
                      </a:moveTo>
                      <a:cubicBezTo>
                        <a:pt x="319" y="10125"/>
                        <a:pt x="10500" y="-307"/>
                        <a:pt x="22755" y="7"/>
                      </a:cubicBezTo>
                      <a:cubicBezTo>
                        <a:pt x="35010" y="321"/>
                        <a:pt x="44751" y="11256"/>
                        <a:pt x="44499" y="24391"/>
                      </a:cubicBezTo>
                      <a:cubicBezTo>
                        <a:pt x="44185" y="37526"/>
                        <a:pt x="34004" y="47958"/>
                        <a:pt x="21749" y="47644"/>
                      </a:cubicBezTo>
                      <a:cubicBezTo>
                        <a:pt x="9494" y="47267"/>
                        <a:pt x="-247" y="36395"/>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4" name="Google Shape;664;p8"/>
                <p:cNvSpPr/>
                <p:nvPr/>
              </p:nvSpPr>
              <p:spPr>
                <a:xfrm>
                  <a:off x="6244695" y="684432"/>
                  <a:ext cx="23334" cy="25016"/>
                </a:xfrm>
                <a:custGeom>
                  <a:rect b="b" l="l" r="r" t="t"/>
                  <a:pathLst>
                    <a:path extrusionOk="0" h="47650" w="44446">
                      <a:moveTo>
                        <a:pt x="7" y="23260"/>
                      </a:moveTo>
                      <a:cubicBezTo>
                        <a:pt x="322" y="10125"/>
                        <a:pt x="10502" y="-307"/>
                        <a:pt x="22757" y="7"/>
                      </a:cubicBezTo>
                      <a:cubicBezTo>
                        <a:pt x="35012" y="321"/>
                        <a:pt x="44753" y="11194"/>
                        <a:pt x="44439" y="24391"/>
                      </a:cubicBezTo>
                      <a:cubicBezTo>
                        <a:pt x="44125" y="37526"/>
                        <a:pt x="33944" y="47958"/>
                        <a:pt x="21689"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5" name="Google Shape;665;p8"/>
                <p:cNvSpPr/>
                <p:nvPr/>
              </p:nvSpPr>
              <p:spPr>
                <a:xfrm>
                  <a:off x="6486823" y="678693"/>
                  <a:ext cx="23366" cy="25016"/>
                </a:xfrm>
                <a:custGeom>
                  <a:rect b="b" l="l" r="r" t="t"/>
                  <a:pathLst>
                    <a:path extrusionOk="0" h="47650" w="44506">
                      <a:moveTo>
                        <a:pt x="7" y="23260"/>
                      </a:moveTo>
                      <a:cubicBezTo>
                        <a:pt x="322" y="10125"/>
                        <a:pt x="10502" y="-307"/>
                        <a:pt x="22757" y="7"/>
                      </a:cubicBezTo>
                      <a:cubicBezTo>
                        <a:pt x="35012" y="321"/>
                        <a:pt x="44753" y="11194"/>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6" name="Google Shape;666;p8"/>
                <p:cNvSpPr/>
                <p:nvPr/>
              </p:nvSpPr>
              <p:spPr>
                <a:xfrm>
                  <a:off x="6449714" y="772179"/>
                  <a:ext cx="23333" cy="25016"/>
                </a:xfrm>
                <a:custGeom>
                  <a:rect b="b" l="l" r="r" t="t"/>
                  <a:pathLst>
                    <a:path extrusionOk="0" h="47650" w="44443">
                      <a:moveTo>
                        <a:pt x="5" y="23260"/>
                      </a:moveTo>
                      <a:cubicBezTo>
                        <a:pt x="319" y="10125"/>
                        <a:pt x="10500" y="-307"/>
                        <a:pt x="22755" y="7"/>
                      </a:cubicBezTo>
                      <a:cubicBezTo>
                        <a:pt x="35010" y="321"/>
                        <a:pt x="44751" y="11256"/>
                        <a:pt x="44437" y="24391"/>
                      </a:cubicBezTo>
                      <a:cubicBezTo>
                        <a:pt x="44122" y="37525"/>
                        <a:pt x="33941" y="47958"/>
                        <a:pt x="21687" y="47643"/>
                      </a:cubicBezTo>
                      <a:cubicBezTo>
                        <a:pt x="9432" y="47329"/>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7" name="Google Shape;667;p8"/>
                <p:cNvSpPr/>
                <p:nvPr/>
              </p:nvSpPr>
              <p:spPr>
                <a:xfrm>
                  <a:off x="5795835" y="1085396"/>
                  <a:ext cx="23333" cy="25016"/>
                </a:xfrm>
                <a:custGeom>
                  <a:rect b="b" l="l" r="r" t="t"/>
                  <a:pathLst>
                    <a:path extrusionOk="0" h="47650" w="44443">
                      <a:moveTo>
                        <a:pt x="5" y="23259"/>
                      </a:moveTo>
                      <a:cubicBezTo>
                        <a:pt x="319" y="10125"/>
                        <a:pt x="10500" y="-308"/>
                        <a:pt x="22755" y="7"/>
                      </a:cubicBezTo>
                      <a:cubicBezTo>
                        <a:pt x="35010" y="321"/>
                        <a:pt x="44751" y="11256"/>
                        <a:pt x="44437" y="24391"/>
                      </a:cubicBezTo>
                      <a:cubicBezTo>
                        <a:pt x="44122" y="37525"/>
                        <a:pt x="33941" y="47958"/>
                        <a:pt x="21687" y="47643"/>
                      </a:cubicBezTo>
                      <a:cubicBezTo>
                        <a:pt x="9432" y="47329"/>
                        <a:pt x="-246" y="36457"/>
                        <a:pt x="5"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8" name="Google Shape;668;p8"/>
                <p:cNvSpPr/>
                <p:nvPr/>
              </p:nvSpPr>
              <p:spPr>
                <a:xfrm>
                  <a:off x="5872333" y="1058511"/>
                  <a:ext cx="23333" cy="25016"/>
                </a:xfrm>
                <a:custGeom>
                  <a:rect b="b" l="l" r="r" t="t"/>
                  <a:pathLst>
                    <a:path extrusionOk="0" h="47650" w="44444">
                      <a:moveTo>
                        <a:pt x="5" y="23260"/>
                      </a:moveTo>
                      <a:cubicBezTo>
                        <a:pt x="319" y="10125"/>
                        <a:pt x="10500" y="-307"/>
                        <a:pt x="22755" y="7"/>
                      </a:cubicBezTo>
                      <a:cubicBezTo>
                        <a:pt x="35010" y="321"/>
                        <a:pt x="44751" y="11193"/>
                        <a:pt x="44437" y="24391"/>
                      </a:cubicBezTo>
                      <a:cubicBezTo>
                        <a:pt x="44122" y="37525"/>
                        <a:pt x="33941" y="47958"/>
                        <a:pt x="21687" y="47644"/>
                      </a:cubicBezTo>
                      <a:cubicBezTo>
                        <a:pt x="9432" y="47267"/>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9" name="Google Shape;669;p8"/>
                <p:cNvSpPr/>
                <p:nvPr/>
              </p:nvSpPr>
              <p:spPr>
                <a:xfrm>
                  <a:off x="5758691" y="1182512"/>
                  <a:ext cx="23333" cy="25016"/>
                </a:xfrm>
                <a:custGeom>
                  <a:rect b="b" l="l" r="r" t="t"/>
                  <a:pathLst>
                    <a:path extrusionOk="0" h="47650" w="44443">
                      <a:moveTo>
                        <a:pt x="5" y="23259"/>
                      </a:moveTo>
                      <a:cubicBezTo>
                        <a:pt x="319" y="10125"/>
                        <a:pt x="10500" y="-308"/>
                        <a:pt x="22755" y="7"/>
                      </a:cubicBezTo>
                      <a:cubicBezTo>
                        <a:pt x="35010" y="321"/>
                        <a:pt x="44751" y="11193"/>
                        <a:pt x="44436" y="24391"/>
                      </a:cubicBezTo>
                      <a:cubicBezTo>
                        <a:pt x="44122" y="37525"/>
                        <a:pt x="33941" y="47958"/>
                        <a:pt x="21686" y="47643"/>
                      </a:cubicBezTo>
                      <a:cubicBezTo>
                        <a:pt x="9432" y="47329"/>
                        <a:pt x="-247" y="36394"/>
                        <a:pt x="5"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0" name="Google Shape;670;p8"/>
                <p:cNvSpPr/>
                <p:nvPr/>
              </p:nvSpPr>
              <p:spPr>
                <a:xfrm>
                  <a:off x="6532346" y="743777"/>
                  <a:ext cx="23366" cy="25016"/>
                </a:xfrm>
                <a:custGeom>
                  <a:rect b="b" l="l" r="r" t="t"/>
                  <a:pathLst>
                    <a:path extrusionOk="0" h="47650" w="44506">
                      <a:moveTo>
                        <a:pt x="7" y="23259"/>
                      </a:moveTo>
                      <a:cubicBezTo>
                        <a:pt x="322" y="10125"/>
                        <a:pt x="10503" y="-308"/>
                        <a:pt x="22757" y="7"/>
                      </a:cubicBezTo>
                      <a:cubicBezTo>
                        <a:pt x="35012" y="321"/>
                        <a:pt x="44753" y="11256"/>
                        <a:pt x="44502" y="24391"/>
                      </a:cubicBezTo>
                      <a:cubicBezTo>
                        <a:pt x="44188" y="37525"/>
                        <a:pt x="34007" y="47958"/>
                        <a:pt x="21752" y="47643"/>
                      </a:cubicBezTo>
                      <a:cubicBezTo>
                        <a:pt x="9497"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1" name="Google Shape;671;p8"/>
                <p:cNvSpPr/>
                <p:nvPr/>
              </p:nvSpPr>
              <p:spPr>
                <a:xfrm>
                  <a:off x="5805763" y="1251851"/>
                  <a:ext cx="23366" cy="25016"/>
                </a:xfrm>
                <a:custGeom>
                  <a:rect b="b" l="l" r="r" t="t"/>
                  <a:pathLst>
                    <a:path extrusionOk="0" h="47650" w="44506">
                      <a:moveTo>
                        <a:pt x="7" y="23260"/>
                      </a:moveTo>
                      <a:cubicBezTo>
                        <a:pt x="322" y="10125"/>
                        <a:pt x="10503" y="-307"/>
                        <a:pt x="22757" y="7"/>
                      </a:cubicBezTo>
                      <a:cubicBezTo>
                        <a:pt x="35012" y="321"/>
                        <a:pt x="44753" y="11256"/>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2" name="Google Shape;672;p8"/>
                <p:cNvSpPr/>
                <p:nvPr/>
              </p:nvSpPr>
              <p:spPr>
                <a:xfrm>
                  <a:off x="6020610" y="1146654"/>
                  <a:ext cx="23366" cy="25016"/>
                </a:xfrm>
                <a:custGeom>
                  <a:rect b="b" l="l" r="r" t="t"/>
                  <a:pathLst>
                    <a:path extrusionOk="0" h="47650" w="44506">
                      <a:moveTo>
                        <a:pt x="7" y="23260"/>
                      </a:moveTo>
                      <a:cubicBezTo>
                        <a:pt x="322" y="10125"/>
                        <a:pt x="10503" y="-307"/>
                        <a:pt x="22758" y="7"/>
                      </a:cubicBezTo>
                      <a:cubicBezTo>
                        <a:pt x="35012" y="321"/>
                        <a:pt x="44754" y="11194"/>
                        <a:pt x="44502" y="24391"/>
                      </a:cubicBezTo>
                      <a:cubicBezTo>
                        <a:pt x="44188" y="37526"/>
                        <a:pt x="34007" y="47958"/>
                        <a:pt x="21752" y="47644"/>
                      </a:cubicBezTo>
                      <a:cubicBezTo>
                        <a:pt x="9434" y="47330"/>
                        <a:pt x="-307" y="36458"/>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3" name="Google Shape;673;p8"/>
                <p:cNvSpPr/>
                <p:nvPr/>
              </p:nvSpPr>
              <p:spPr>
                <a:xfrm>
                  <a:off x="6465711" y="1107861"/>
                  <a:ext cx="23334" cy="25016"/>
                </a:xfrm>
                <a:custGeom>
                  <a:rect b="b" l="l" r="r" t="t"/>
                  <a:pathLst>
                    <a:path extrusionOk="0" h="47650" w="44446">
                      <a:moveTo>
                        <a:pt x="7" y="23259"/>
                      </a:moveTo>
                      <a:cubicBezTo>
                        <a:pt x="322" y="10125"/>
                        <a:pt x="10502" y="-308"/>
                        <a:pt x="22757" y="7"/>
                      </a:cubicBezTo>
                      <a:cubicBezTo>
                        <a:pt x="35012" y="321"/>
                        <a:pt x="44753" y="11256"/>
                        <a:pt x="44439" y="24391"/>
                      </a:cubicBezTo>
                      <a:cubicBezTo>
                        <a:pt x="44125" y="37525"/>
                        <a:pt x="33944" y="47958"/>
                        <a:pt x="21689"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4" name="Google Shape;674;p8"/>
                <p:cNvSpPr/>
                <p:nvPr/>
              </p:nvSpPr>
              <p:spPr>
                <a:xfrm>
                  <a:off x="5828757" y="991612"/>
                  <a:ext cx="23333" cy="25016"/>
                </a:xfrm>
                <a:custGeom>
                  <a:rect b="b" l="l" r="r" t="t"/>
                  <a:pathLst>
                    <a:path extrusionOk="0" h="47650" w="44443">
                      <a:moveTo>
                        <a:pt x="5" y="23260"/>
                      </a:moveTo>
                      <a:cubicBezTo>
                        <a:pt x="319" y="10125"/>
                        <a:pt x="10500" y="-307"/>
                        <a:pt x="22755" y="7"/>
                      </a:cubicBezTo>
                      <a:cubicBezTo>
                        <a:pt x="35010" y="321"/>
                        <a:pt x="44751" y="11256"/>
                        <a:pt x="44437" y="24391"/>
                      </a:cubicBezTo>
                      <a:cubicBezTo>
                        <a:pt x="44122" y="37526"/>
                        <a:pt x="33941" y="47958"/>
                        <a:pt x="21687" y="47644"/>
                      </a:cubicBezTo>
                      <a:cubicBezTo>
                        <a:pt x="9432" y="47267"/>
                        <a:pt x="-247" y="36395"/>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5" name="Google Shape;675;p8"/>
                <p:cNvSpPr/>
                <p:nvPr/>
              </p:nvSpPr>
              <p:spPr>
                <a:xfrm>
                  <a:off x="6446579" y="1183303"/>
                  <a:ext cx="23334" cy="25016"/>
                </a:xfrm>
                <a:custGeom>
                  <a:rect b="b" l="l" r="r" t="t"/>
                  <a:pathLst>
                    <a:path extrusionOk="0" h="47650" w="44446">
                      <a:moveTo>
                        <a:pt x="7" y="23259"/>
                      </a:moveTo>
                      <a:cubicBezTo>
                        <a:pt x="322" y="10125"/>
                        <a:pt x="10503" y="-308"/>
                        <a:pt x="22757" y="7"/>
                      </a:cubicBezTo>
                      <a:cubicBezTo>
                        <a:pt x="35012" y="321"/>
                        <a:pt x="44753" y="11256"/>
                        <a:pt x="44439" y="24391"/>
                      </a:cubicBezTo>
                      <a:cubicBezTo>
                        <a:pt x="44125" y="37525"/>
                        <a:pt x="33944" y="47958"/>
                        <a:pt x="21689"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6" name="Google Shape;676;p8"/>
                <p:cNvSpPr/>
                <p:nvPr/>
              </p:nvSpPr>
              <p:spPr>
                <a:xfrm>
                  <a:off x="6348244" y="1135603"/>
                  <a:ext cx="23333" cy="25016"/>
                </a:xfrm>
                <a:custGeom>
                  <a:rect b="b" l="l" r="r" t="t"/>
                  <a:pathLst>
                    <a:path extrusionOk="0" h="47650" w="44443">
                      <a:moveTo>
                        <a:pt x="5" y="23260"/>
                      </a:moveTo>
                      <a:cubicBezTo>
                        <a:pt x="319" y="10125"/>
                        <a:pt x="10500" y="-307"/>
                        <a:pt x="22755" y="7"/>
                      </a:cubicBezTo>
                      <a:cubicBezTo>
                        <a:pt x="35010" y="321"/>
                        <a:pt x="44751" y="11194"/>
                        <a:pt x="44437" y="24391"/>
                      </a:cubicBezTo>
                      <a:cubicBezTo>
                        <a:pt x="44122" y="37526"/>
                        <a:pt x="33941" y="47958"/>
                        <a:pt x="21687" y="47644"/>
                      </a:cubicBezTo>
                      <a:cubicBezTo>
                        <a:pt x="9432" y="47330"/>
                        <a:pt x="-246" y="36457"/>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677" name="Google Shape;677;p8"/>
            <p:cNvSpPr/>
            <p:nvPr/>
          </p:nvSpPr>
          <p:spPr>
            <a:xfrm>
              <a:off x="11331659" y="5950182"/>
              <a:ext cx="227855" cy="143688"/>
            </a:xfrm>
            <a:custGeom>
              <a:rect b="b" l="l" r="r" t="t"/>
              <a:pathLst>
                <a:path extrusionOk="0" h="273691" w="434010">
                  <a:moveTo>
                    <a:pt x="0" y="136877"/>
                  </a:moveTo>
                  <a:cubicBezTo>
                    <a:pt x="0" y="61274"/>
                    <a:pt x="97159" y="0"/>
                    <a:pt x="217005" y="0"/>
                  </a:cubicBezTo>
                  <a:cubicBezTo>
                    <a:pt x="336851" y="0"/>
                    <a:pt x="434010" y="61274"/>
                    <a:pt x="434010" y="136877"/>
                  </a:cubicBezTo>
                  <a:cubicBezTo>
                    <a:pt x="434010" y="212480"/>
                    <a:pt x="336851" y="273691"/>
                    <a:pt x="217005" y="273691"/>
                  </a:cubicBezTo>
                  <a:cubicBezTo>
                    <a:pt x="97159" y="273691"/>
                    <a:pt x="0" y="212417"/>
                    <a:pt x="0" y="136877"/>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TITLE_AND_TWO_COLUMNS_1">
    <p:spTree>
      <p:nvGrpSpPr>
        <p:cNvPr id="678" name="Shape 678"/>
        <p:cNvGrpSpPr/>
        <p:nvPr/>
      </p:nvGrpSpPr>
      <p:grpSpPr>
        <a:xfrm>
          <a:off x="0" y="0"/>
          <a:ext cx="0" cy="0"/>
          <a:chOff x="0" y="0"/>
          <a:chExt cx="0" cy="0"/>
        </a:xfrm>
      </p:grpSpPr>
      <p:grpSp>
        <p:nvGrpSpPr>
          <p:cNvPr id="679" name="Google Shape;679;p9"/>
          <p:cNvGrpSpPr/>
          <p:nvPr/>
        </p:nvGrpSpPr>
        <p:grpSpPr>
          <a:xfrm>
            <a:off x="117442" y="40396"/>
            <a:ext cx="11966071" cy="6736538"/>
            <a:chOff x="193642" y="116596"/>
            <a:chExt cx="11966071" cy="6736538"/>
          </a:xfrm>
        </p:grpSpPr>
        <p:sp>
          <p:nvSpPr>
            <p:cNvPr id="680" name="Google Shape;680;p9"/>
            <p:cNvSpPr/>
            <p:nvPr/>
          </p:nvSpPr>
          <p:spPr>
            <a:xfrm>
              <a:off x="11922395" y="3816459"/>
              <a:ext cx="227031" cy="199483"/>
            </a:xfrm>
            <a:custGeom>
              <a:rect b="b" l="l" r="r" t="t"/>
              <a:pathLst>
                <a:path extrusionOk="0" h="199483" w="227031">
                  <a:moveTo>
                    <a:pt x="109267" y="199408"/>
                  </a:moveTo>
                  <a:cubicBezTo>
                    <a:pt x="152257" y="195439"/>
                    <a:pt x="277542" y="58806"/>
                    <a:pt x="204772" y="9194"/>
                  </a:cubicBezTo>
                  <a:cubicBezTo>
                    <a:pt x="158798"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1" name="Google Shape;681;p9"/>
            <p:cNvSpPr/>
            <p:nvPr/>
          </p:nvSpPr>
          <p:spPr>
            <a:xfrm>
              <a:off x="1474108" y="220752"/>
              <a:ext cx="497183" cy="439755"/>
            </a:xfrm>
            <a:custGeom>
              <a:rect b="b" l="l" r="r" t="t"/>
              <a:pathLst>
                <a:path extrusionOk="0" h="439755" w="497183">
                  <a:moveTo>
                    <a:pt x="270383" y="439699"/>
                  </a:moveTo>
                  <a:cubicBezTo>
                    <a:pt x="175965" y="434574"/>
                    <a:pt x="-109938" y="147208"/>
                    <a:pt x="45314" y="33177"/>
                  </a:cubicBezTo>
                  <a:cubicBezTo>
                    <a:pt x="143326" y="-38807"/>
                    <a:pt x="283045" y="206558"/>
                    <a:pt x="283045" y="206558"/>
                  </a:cubicBezTo>
                  <a:cubicBezTo>
                    <a:pt x="283045" y="206558"/>
                    <a:pt x="304038" y="-74715"/>
                    <a:pt x="454844" y="19188"/>
                  </a:cubicBezTo>
                  <a:cubicBezTo>
                    <a:pt x="590569" y="103701"/>
                    <a:pt x="364807" y="444830"/>
                    <a:pt x="270383" y="43969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2" name="Google Shape;682;p9"/>
            <p:cNvSpPr/>
            <p:nvPr/>
          </p:nvSpPr>
          <p:spPr>
            <a:xfrm>
              <a:off x="1522415" y="3067095"/>
              <a:ext cx="497185" cy="439755"/>
            </a:xfrm>
            <a:custGeom>
              <a:rect b="b" l="l" r="r" t="t"/>
              <a:pathLst>
                <a:path extrusionOk="0" h="439755" w="497185">
                  <a:moveTo>
                    <a:pt x="270386" y="439698"/>
                  </a:moveTo>
                  <a:cubicBezTo>
                    <a:pt x="175962" y="434573"/>
                    <a:pt x="-109941" y="147211"/>
                    <a:pt x="45317" y="33177"/>
                  </a:cubicBezTo>
                  <a:cubicBezTo>
                    <a:pt x="143323" y="-38806"/>
                    <a:pt x="283048" y="206558"/>
                    <a:pt x="283048" y="206558"/>
                  </a:cubicBezTo>
                  <a:cubicBezTo>
                    <a:pt x="283048" y="206558"/>
                    <a:pt x="304035" y="-74715"/>
                    <a:pt x="454847" y="19188"/>
                  </a:cubicBezTo>
                  <a:cubicBezTo>
                    <a:pt x="590572" y="103701"/>
                    <a:pt x="364804"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3" name="Google Shape;683;p9"/>
            <p:cNvSpPr/>
            <p:nvPr/>
          </p:nvSpPr>
          <p:spPr>
            <a:xfrm>
              <a:off x="1484386" y="1632662"/>
              <a:ext cx="497185" cy="439755"/>
            </a:xfrm>
            <a:custGeom>
              <a:rect b="b" l="l" r="r" t="t"/>
              <a:pathLst>
                <a:path extrusionOk="0" h="439755" w="497185">
                  <a:moveTo>
                    <a:pt x="270386" y="439698"/>
                  </a:moveTo>
                  <a:cubicBezTo>
                    <a:pt x="175967" y="434574"/>
                    <a:pt x="-109941" y="147211"/>
                    <a:pt x="45316" y="33177"/>
                  </a:cubicBezTo>
                  <a:cubicBezTo>
                    <a:pt x="143328" y="-38806"/>
                    <a:pt x="283047" y="206558"/>
                    <a:pt x="283047" y="206558"/>
                  </a:cubicBezTo>
                  <a:cubicBezTo>
                    <a:pt x="283047" y="206558"/>
                    <a:pt x="304040" y="-74715"/>
                    <a:pt x="454847" y="19188"/>
                  </a:cubicBezTo>
                  <a:cubicBezTo>
                    <a:pt x="590572" y="103700"/>
                    <a:pt x="364810"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4" name="Google Shape;684;p9"/>
            <p:cNvSpPr/>
            <p:nvPr/>
          </p:nvSpPr>
          <p:spPr>
            <a:xfrm>
              <a:off x="1515482" y="5817249"/>
              <a:ext cx="497185" cy="439755"/>
            </a:xfrm>
            <a:custGeom>
              <a:rect b="b" l="l" r="r" t="t"/>
              <a:pathLst>
                <a:path extrusionOk="0" h="439755" w="497185">
                  <a:moveTo>
                    <a:pt x="270386" y="439698"/>
                  </a:moveTo>
                  <a:cubicBezTo>
                    <a:pt x="175967" y="434567"/>
                    <a:pt x="-109941" y="147204"/>
                    <a:pt x="45316" y="33177"/>
                  </a:cubicBezTo>
                  <a:cubicBezTo>
                    <a:pt x="143328" y="-38806"/>
                    <a:pt x="283047" y="206558"/>
                    <a:pt x="283047" y="206558"/>
                  </a:cubicBezTo>
                  <a:cubicBezTo>
                    <a:pt x="283047" y="206558"/>
                    <a:pt x="304040" y="-74716"/>
                    <a:pt x="454847" y="19188"/>
                  </a:cubicBezTo>
                  <a:cubicBezTo>
                    <a:pt x="590571" y="103700"/>
                    <a:pt x="364810" y="444823"/>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5" name="Google Shape;685;p9"/>
            <p:cNvSpPr/>
            <p:nvPr/>
          </p:nvSpPr>
          <p:spPr>
            <a:xfrm>
              <a:off x="1532690" y="4479005"/>
              <a:ext cx="497185" cy="439755"/>
            </a:xfrm>
            <a:custGeom>
              <a:rect b="b" l="l" r="r" t="t"/>
              <a:pathLst>
                <a:path extrusionOk="0" h="439755" w="497185">
                  <a:moveTo>
                    <a:pt x="270385" y="439698"/>
                  </a:moveTo>
                  <a:cubicBezTo>
                    <a:pt x="175967" y="434574"/>
                    <a:pt x="-109942" y="147211"/>
                    <a:pt x="45316" y="33177"/>
                  </a:cubicBezTo>
                  <a:cubicBezTo>
                    <a:pt x="143328" y="-38806"/>
                    <a:pt x="283047" y="206558"/>
                    <a:pt x="283047" y="206558"/>
                  </a:cubicBezTo>
                  <a:cubicBezTo>
                    <a:pt x="283047" y="206558"/>
                    <a:pt x="304040" y="-74716"/>
                    <a:pt x="454846" y="19188"/>
                  </a:cubicBezTo>
                  <a:cubicBezTo>
                    <a:pt x="590572" y="103700"/>
                    <a:pt x="364810" y="444829"/>
                    <a:pt x="270385"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6" name="Google Shape;686;p9"/>
            <p:cNvSpPr/>
            <p:nvPr/>
          </p:nvSpPr>
          <p:spPr>
            <a:xfrm>
              <a:off x="6416840" y="229980"/>
              <a:ext cx="497203" cy="439754"/>
            </a:xfrm>
            <a:custGeom>
              <a:rect b="b" l="l" r="r" t="t"/>
              <a:pathLst>
                <a:path extrusionOk="0" h="439754" w="497203">
                  <a:moveTo>
                    <a:pt x="270408" y="439697"/>
                  </a:moveTo>
                  <a:cubicBezTo>
                    <a:pt x="175983" y="434572"/>
                    <a:pt x="-109926" y="147208"/>
                    <a:pt x="45300" y="33177"/>
                  </a:cubicBezTo>
                  <a:cubicBezTo>
                    <a:pt x="143344" y="-38808"/>
                    <a:pt x="283044" y="206558"/>
                    <a:pt x="283044" y="206558"/>
                  </a:cubicBezTo>
                  <a:cubicBezTo>
                    <a:pt x="283044" y="206558"/>
                    <a:pt x="304063" y="-74715"/>
                    <a:pt x="454875" y="19188"/>
                  </a:cubicBezTo>
                  <a:cubicBezTo>
                    <a:pt x="590575" y="103700"/>
                    <a:pt x="364832" y="444828"/>
                    <a:pt x="270408" y="43969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7" name="Google Shape;687;p9"/>
            <p:cNvSpPr/>
            <p:nvPr/>
          </p:nvSpPr>
          <p:spPr>
            <a:xfrm>
              <a:off x="6465152" y="3076322"/>
              <a:ext cx="497185" cy="439755"/>
            </a:xfrm>
            <a:custGeom>
              <a:rect b="b" l="l" r="r" t="t"/>
              <a:pathLst>
                <a:path extrusionOk="0" h="439755" w="497185">
                  <a:moveTo>
                    <a:pt x="270420" y="439698"/>
                  </a:moveTo>
                  <a:cubicBezTo>
                    <a:pt x="175995" y="434573"/>
                    <a:pt x="-109945" y="147211"/>
                    <a:pt x="45313" y="33177"/>
                  </a:cubicBezTo>
                  <a:cubicBezTo>
                    <a:pt x="143356" y="-38806"/>
                    <a:pt x="283056" y="206558"/>
                    <a:pt x="283056" y="206558"/>
                  </a:cubicBezTo>
                  <a:cubicBezTo>
                    <a:pt x="283056" y="206558"/>
                    <a:pt x="304075" y="-74715"/>
                    <a:pt x="454824" y="19188"/>
                  </a:cubicBezTo>
                  <a:cubicBezTo>
                    <a:pt x="590587" y="103700"/>
                    <a:pt x="364844" y="444829"/>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8" name="Google Shape;688;p9"/>
            <p:cNvSpPr/>
            <p:nvPr/>
          </p:nvSpPr>
          <p:spPr>
            <a:xfrm>
              <a:off x="6427125" y="1641889"/>
              <a:ext cx="497205" cy="439755"/>
            </a:xfrm>
            <a:custGeom>
              <a:rect b="b" l="l" r="r" t="t"/>
              <a:pathLst>
                <a:path extrusionOk="0" h="439755" w="497205">
                  <a:moveTo>
                    <a:pt x="270410" y="439698"/>
                  </a:moveTo>
                  <a:cubicBezTo>
                    <a:pt x="175985" y="434574"/>
                    <a:pt x="-109930" y="147211"/>
                    <a:pt x="45303" y="33177"/>
                  </a:cubicBezTo>
                  <a:cubicBezTo>
                    <a:pt x="143346" y="-38806"/>
                    <a:pt x="283046" y="206558"/>
                    <a:pt x="283046" y="206558"/>
                  </a:cubicBezTo>
                  <a:cubicBezTo>
                    <a:pt x="283046" y="206558"/>
                    <a:pt x="304065" y="-74715"/>
                    <a:pt x="454878" y="19188"/>
                  </a:cubicBezTo>
                  <a:cubicBezTo>
                    <a:pt x="590577" y="103700"/>
                    <a:pt x="364834" y="444829"/>
                    <a:pt x="27041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9" name="Google Shape;689;p9"/>
            <p:cNvSpPr/>
            <p:nvPr/>
          </p:nvSpPr>
          <p:spPr>
            <a:xfrm>
              <a:off x="6458226" y="5826475"/>
              <a:ext cx="497182" cy="439755"/>
            </a:xfrm>
            <a:custGeom>
              <a:rect b="b" l="l" r="r" t="t"/>
              <a:pathLst>
                <a:path extrusionOk="0" h="439755" w="497182">
                  <a:moveTo>
                    <a:pt x="270361" y="439698"/>
                  </a:moveTo>
                  <a:cubicBezTo>
                    <a:pt x="175936" y="434574"/>
                    <a:pt x="-109934" y="147210"/>
                    <a:pt x="45317" y="33177"/>
                  </a:cubicBezTo>
                  <a:cubicBezTo>
                    <a:pt x="143361" y="-38807"/>
                    <a:pt x="283061" y="206558"/>
                    <a:pt x="283061" y="206558"/>
                  </a:cubicBezTo>
                  <a:cubicBezTo>
                    <a:pt x="283061" y="206558"/>
                    <a:pt x="304016" y="-74716"/>
                    <a:pt x="454829" y="19188"/>
                  </a:cubicBezTo>
                  <a:cubicBezTo>
                    <a:pt x="590592" y="103700"/>
                    <a:pt x="364785" y="444829"/>
                    <a:pt x="270361"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0" name="Google Shape;690;p9"/>
            <p:cNvSpPr/>
            <p:nvPr/>
          </p:nvSpPr>
          <p:spPr>
            <a:xfrm>
              <a:off x="6475438" y="4488232"/>
              <a:ext cx="497178" cy="439755"/>
            </a:xfrm>
            <a:custGeom>
              <a:rect b="b" l="l" r="r" t="t"/>
              <a:pathLst>
                <a:path extrusionOk="0" h="439755" w="497178">
                  <a:moveTo>
                    <a:pt x="270357" y="439698"/>
                  </a:moveTo>
                  <a:cubicBezTo>
                    <a:pt x="175996" y="434574"/>
                    <a:pt x="-109945" y="147211"/>
                    <a:pt x="45313" y="33177"/>
                  </a:cubicBezTo>
                  <a:cubicBezTo>
                    <a:pt x="143357" y="-38806"/>
                    <a:pt x="283057" y="206558"/>
                    <a:pt x="283057" y="206558"/>
                  </a:cubicBezTo>
                  <a:cubicBezTo>
                    <a:pt x="283057" y="206558"/>
                    <a:pt x="304012" y="-74716"/>
                    <a:pt x="454825" y="19188"/>
                  </a:cubicBezTo>
                  <a:cubicBezTo>
                    <a:pt x="590588" y="103700"/>
                    <a:pt x="364781" y="444829"/>
                    <a:pt x="270357"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1" name="Google Shape;691;p9"/>
            <p:cNvSpPr/>
            <p:nvPr/>
          </p:nvSpPr>
          <p:spPr>
            <a:xfrm>
              <a:off x="3945481" y="200529"/>
              <a:ext cx="497185" cy="439753"/>
            </a:xfrm>
            <a:custGeom>
              <a:rect b="b" l="l" r="r" t="t"/>
              <a:pathLst>
                <a:path extrusionOk="0" h="439753" w="497185">
                  <a:moveTo>
                    <a:pt x="270386" y="439696"/>
                  </a:moveTo>
                  <a:cubicBezTo>
                    <a:pt x="175967" y="434572"/>
                    <a:pt x="-109942" y="147208"/>
                    <a:pt x="45316" y="33177"/>
                  </a:cubicBezTo>
                  <a:cubicBezTo>
                    <a:pt x="143328" y="-38808"/>
                    <a:pt x="283047" y="206558"/>
                    <a:pt x="283047" y="206558"/>
                  </a:cubicBezTo>
                  <a:cubicBezTo>
                    <a:pt x="283047" y="206558"/>
                    <a:pt x="304041" y="-74715"/>
                    <a:pt x="454847" y="19188"/>
                  </a:cubicBezTo>
                  <a:cubicBezTo>
                    <a:pt x="590572" y="103701"/>
                    <a:pt x="364810" y="444827"/>
                    <a:pt x="270386" y="439696"/>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2" name="Google Shape;692;p9"/>
            <p:cNvSpPr/>
            <p:nvPr/>
          </p:nvSpPr>
          <p:spPr>
            <a:xfrm>
              <a:off x="3993785" y="3046871"/>
              <a:ext cx="497185" cy="439755"/>
            </a:xfrm>
            <a:custGeom>
              <a:rect b="b" l="l" r="r" t="t"/>
              <a:pathLst>
                <a:path extrusionOk="0" h="439755" w="497185">
                  <a:moveTo>
                    <a:pt x="270385" y="439698"/>
                  </a:moveTo>
                  <a:cubicBezTo>
                    <a:pt x="175967" y="434573"/>
                    <a:pt x="-109941" y="147211"/>
                    <a:pt x="45316" y="33177"/>
                  </a:cubicBezTo>
                  <a:cubicBezTo>
                    <a:pt x="143328" y="-38806"/>
                    <a:pt x="283047" y="206558"/>
                    <a:pt x="283047" y="206558"/>
                  </a:cubicBezTo>
                  <a:cubicBezTo>
                    <a:pt x="283047" y="206558"/>
                    <a:pt x="304040" y="-74715"/>
                    <a:pt x="454847" y="19188"/>
                  </a:cubicBezTo>
                  <a:cubicBezTo>
                    <a:pt x="590571" y="103701"/>
                    <a:pt x="364810" y="444829"/>
                    <a:pt x="270385"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3" name="Google Shape;693;p9"/>
            <p:cNvSpPr/>
            <p:nvPr/>
          </p:nvSpPr>
          <p:spPr>
            <a:xfrm>
              <a:off x="3955761" y="1612437"/>
              <a:ext cx="497186" cy="439755"/>
            </a:xfrm>
            <a:custGeom>
              <a:rect b="b" l="l" r="r" t="t"/>
              <a:pathLst>
                <a:path extrusionOk="0" h="439755" w="497186">
                  <a:moveTo>
                    <a:pt x="270386" y="439698"/>
                  </a:moveTo>
                  <a:cubicBezTo>
                    <a:pt x="175961" y="434574"/>
                    <a:pt x="-109941" y="147211"/>
                    <a:pt x="45317" y="33177"/>
                  </a:cubicBezTo>
                  <a:cubicBezTo>
                    <a:pt x="143329" y="-38806"/>
                    <a:pt x="283048" y="206558"/>
                    <a:pt x="283048" y="206558"/>
                  </a:cubicBezTo>
                  <a:cubicBezTo>
                    <a:pt x="283048" y="206558"/>
                    <a:pt x="304041" y="-74715"/>
                    <a:pt x="454847" y="19188"/>
                  </a:cubicBezTo>
                  <a:cubicBezTo>
                    <a:pt x="590572" y="103700"/>
                    <a:pt x="364811"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4" name="Google Shape;694;p9"/>
            <p:cNvSpPr/>
            <p:nvPr/>
          </p:nvSpPr>
          <p:spPr>
            <a:xfrm>
              <a:off x="3986857" y="5797024"/>
              <a:ext cx="497186" cy="439755"/>
            </a:xfrm>
            <a:custGeom>
              <a:rect b="b" l="l" r="r" t="t"/>
              <a:pathLst>
                <a:path extrusionOk="0" h="439755" w="497186">
                  <a:moveTo>
                    <a:pt x="270386" y="439698"/>
                  </a:moveTo>
                  <a:cubicBezTo>
                    <a:pt x="175962" y="434574"/>
                    <a:pt x="-109941" y="147210"/>
                    <a:pt x="45316" y="33177"/>
                  </a:cubicBezTo>
                  <a:cubicBezTo>
                    <a:pt x="143329" y="-38806"/>
                    <a:pt x="283048" y="206558"/>
                    <a:pt x="283048" y="206558"/>
                  </a:cubicBezTo>
                  <a:cubicBezTo>
                    <a:pt x="283048" y="206558"/>
                    <a:pt x="304041" y="-74716"/>
                    <a:pt x="454847" y="19188"/>
                  </a:cubicBezTo>
                  <a:cubicBezTo>
                    <a:pt x="590572" y="103700"/>
                    <a:pt x="364811" y="444829"/>
                    <a:pt x="270386"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5" name="Google Shape;695;p9"/>
            <p:cNvSpPr/>
            <p:nvPr/>
          </p:nvSpPr>
          <p:spPr>
            <a:xfrm>
              <a:off x="4004065" y="4458780"/>
              <a:ext cx="497186" cy="439761"/>
            </a:xfrm>
            <a:custGeom>
              <a:rect b="b" l="l" r="r" t="t"/>
              <a:pathLst>
                <a:path extrusionOk="0" h="439761" w="497186">
                  <a:moveTo>
                    <a:pt x="270386" y="439704"/>
                  </a:moveTo>
                  <a:cubicBezTo>
                    <a:pt x="175961" y="434574"/>
                    <a:pt x="-109941" y="147211"/>
                    <a:pt x="45317" y="33177"/>
                  </a:cubicBezTo>
                  <a:cubicBezTo>
                    <a:pt x="143329" y="-38806"/>
                    <a:pt x="283048" y="206558"/>
                    <a:pt x="283048" y="206558"/>
                  </a:cubicBezTo>
                  <a:cubicBezTo>
                    <a:pt x="283048" y="206558"/>
                    <a:pt x="304041" y="-74716"/>
                    <a:pt x="454847" y="19188"/>
                  </a:cubicBezTo>
                  <a:cubicBezTo>
                    <a:pt x="590572" y="103700"/>
                    <a:pt x="364811" y="444829"/>
                    <a:pt x="270386" y="4397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6" name="Google Shape;696;p9"/>
            <p:cNvSpPr/>
            <p:nvPr/>
          </p:nvSpPr>
          <p:spPr>
            <a:xfrm>
              <a:off x="8888241" y="209757"/>
              <a:ext cx="497158" cy="439758"/>
            </a:xfrm>
            <a:custGeom>
              <a:rect b="b" l="l" r="r" t="t"/>
              <a:pathLst>
                <a:path extrusionOk="0" h="439758" w="497158">
                  <a:moveTo>
                    <a:pt x="270364" y="439701"/>
                  </a:moveTo>
                  <a:cubicBezTo>
                    <a:pt x="175939" y="434570"/>
                    <a:pt x="-109938" y="147208"/>
                    <a:pt x="45319" y="33177"/>
                  </a:cubicBezTo>
                  <a:cubicBezTo>
                    <a:pt x="143300" y="-38807"/>
                    <a:pt x="283064" y="206558"/>
                    <a:pt x="283064" y="206558"/>
                  </a:cubicBezTo>
                  <a:cubicBezTo>
                    <a:pt x="283064" y="206558"/>
                    <a:pt x="304018" y="-74715"/>
                    <a:pt x="454831" y="19188"/>
                  </a:cubicBezTo>
                  <a:cubicBezTo>
                    <a:pt x="590530" y="103701"/>
                    <a:pt x="364788" y="444826"/>
                    <a:pt x="270364" y="4397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7" name="Google Shape;697;p9"/>
            <p:cNvSpPr/>
            <p:nvPr/>
          </p:nvSpPr>
          <p:spPr>
            <a:xfrm>
              <a:off x="8936508" y="3056103"/>
              <a:ext cx="497215" cy="439755"/>
            </a:xfrm>
            <a:custGeom>
              <a:rect b="b" l="l" r="r" t="t"/>
              <a:pathLst>
                <a:path extrusionOk="0" h="439755" w="497215">
                  <a:moveTo>
                    <a:pt x="270420" y="439698"/>
                  </a:moveTo>
                  <a:cubicBezTo>
                    <a:pt x="175996" y="434567"/>
                    <a:pt x="-109945" y="147204"/>
                    <a:pt x="45312" y="33177"/>
                  </a:cubicBezTo>
                  <a:cubicBezTo>
                    <a:pt x="143357" y="-38813"/>
                    <a:pt x="283057" y="206558"/>
                    <a:pt x="283057" y="206558"/>
                  </a:cubicBezTo>
                  <a:cubicBezTo>
                    <a:pt x="283057" y="206558"/>
                    <a:pt x="304075" y="-74715"/>
                    <a:pt x="454887" y="19188"/>
                  </a:cubicBezTo>
                  <a:cubicBezTo>
                    <a:pt x="590587" y="103700"/>
                    <a:pt x="364845" y="444823"/>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8" name="Google Shape;698;p9"/>
            <p:cNvSpPr/>
            <p:nvPr/>
          </p:nvSpPr>
          <p:spPr>
            <a:xfrm>
              <a:off x="8898528" y="1621670"/>
              <a:ext cx="497158" cy="439755"/>
            </a:xfrm>
            <a:custGeom>
              <a:rect b="b" l="l" r="r" t="t"/>
              <a:pathLst>
                <a:path extrusionOk="0" h="439755" w="497158">
                  <a:moveTo>
                    <a:pt x="270364" y="439698"/>
                  </a:moveTo>
                  <a:cubicBezTo>
                    <a:pt x="175939" y="434567"/>
                    <a:pt x="-109938" y="147204"/>
                    <a:pt x="45319" y="33177"/>
                  </a:cubicBezTo>
                  <a:cubicBezTo>
                    <a:pt x="143300" y="-38813"/>
                    <a:pt x="283000" y="206558"/>
                    <a:pt x="283000" y="206558"/>
                  </a:cubicBezTo>
                  <a:cubicBezTo>
                    <a:pt x="283000" y="206558"/>
                    <a:pt x="304018" y="-74715"/>
                    <a:pt x="454831" y="19188"/>
                  </a:cubicBezTo>
                  <a:cubicBezTo>
                    <a:pt x="590530" y="103700"/>
                    <a:pt x="364788" y="444822"/>
                    <a:pt x="270364"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99" name="Google Shape;699;p9"/>
            <p:cNvSpPr/>
            <p:nvPr/>
          </p:nvSpPr>
          <p:spPr>
            <a:xfrm>
              <a:off x="8929587" y="5806250"/>
              <a:ext cx="497215" cy="439761"/>
            </a:xfrm>
            <a:custGeom>
              <a:rect b="b" l="l" r="r" t="t"/>
              <a:pathLst>
                <a:path extrusionOk="0" h="439761" w="497215">
                  <a:moveTo>
                    <a:pt x="270420" y="439704"/>
                  </a:moveTo>
                  <a:cubicBezTo>
                    <a:pt x="175995" y="434574"/>
                    <a:pt x="-109945" y="147210"/>
                    <a:pt x="45312" y="33177"/>
                  </a:cubicBezTo>
                  <a:cubicBezTo>
                    <a:pt x="143357" y="-38807"/>
                    <a:pt x="283057" y="206558"/>
                    <a:pt x="283057" y="206558"/>
                  </a:cubicBezTo>
                  <a:cubicBezTo>
                    <a:pt x="283057" y="206558"/>
                    <a:pt x="304075" y="-74716"/>
                    <a:pt x="454887" y="19188"/>
                  </a:cubicBezTo>
                  <a:cubicBezTo>
                    <a:pt x="590587" y="103707"/>
                    <a:pt x="364844" y="444829"/>
                    <a:pt x="270420" y="4397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0" name="Google Shape;700;p9"/>
            <p:cNvSpPr/>
            <p:nvPr/>
          </p:nvSpPr>
          <p:spPr>
            <a:xfrm>
              <a:off x="8946795" y="4468013"/>
              <a:ext cx="497215" cy="439755"/>
            </a:xfrm>
            <a:custGeom>
              <a:rect b="b" l="l" r="r" t="t"/>
              <a:pathLst>
                <a:path extrusionOk="0" h="439755" w="497215">
                  <a:moveTo>
                    <a:pt x="270420" y="439698"/>
                  </a:moveTo>
                  <a:cubicBezTo>
                    <a:pt x="175996" y="434567"/>
                    <a:pt x="-109945" y="147205"/>
                    <a:pt x="45312" y="33177"/>
                  </a:cubicBezTo>
                  <a:cubicBezTo>
                    <a:pt x="143357" y="-38812"/>
                    <a:pt x="283057" y="206558"/>
                    <a:pt x="283057" y="206558"/>
                  </a:cubicBezTo>
                  <a:cubicBezTo>
                    <a:pt x="283057" y="206558"/>
                    <a:pt x="304075" y="-74716"/>
                    <a:pt x="454887" y="19188"/>
                  </a:cubicBezTo>
                  <a:cubicBezTo>
                    <a:pt x="590587" y="103701"/>
                    <a:pt x="364845" y="444822"/>
                    <a:pt x="270420"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1" name="Google Shape;701;p9"/>
            <p:cNvSpPr/>
            <p:nvPr/>
          </p:nvSpPr>
          <p:spPr>
            <a:xfrm>
              <a:off x="11359598" y="186678"/>
              <a:ext cx="497184" cy="439756"/>
            </a:xfrm>
            <a:custGeom>
              <a:rect b="b" l="l" r="r" t="t"/>
              <a:pathLst>
                <a:path extrusionOk="0" h="439756" w="497184">
                  <a:moveTo>
                    <a:pt x="270363" y="439699"/>
                  </a:moveTo>
                  <a:cubicBezTo>
                    <a:pt x="175939" y="434572"/>
                    <a:pt x="-109938" y="147208"/>
                    <a:pt x="45320" y="33177"/>
                  </a:cubicBezTo>
                  <a:cubicBezTo>
                    <a:pt x="143300" y="-38808"/>
                    <a:pt x="283063" y="206558"/>
                    <a:pt x="283063" y="206558"/>
                  </a:cubicBezTo>
                  <a:cubicBezTo>
                    <a:pt x="283063" y="206558"/>
                    <a:pt x="304019" y="-74715"/>
                    <a:pt x="454831" y="19188"/>
                  </a:cubicBezTo>
                  <a:cubicBezTo>
                    <a:pt x="590594" y="103701"/>
                    <a:pt x="364788" y="444827"/>
                    <a:pt x="270363" y="43969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2" name="Google Shape;702;p9"/>
            <p:cNvSpPr/>
            <p:nvPr/>
          </p:nvSpPr>
          <p:spPr>
            <a:xfrm>
              <a:off x="11407921" y="3033021"/>
              <a:ext cx="497159" cy="439755"/>
            </a:xfrm>
            <a:custGeom>
              <a:rect b="b" l="l" r="r" t="t"/>
              <a:pathLst>
                <a:path extrusionOk="0" h="439755" w="497159">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31" y="103700"/>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3" name="Google Shape;703;p9"/>
            <p:cNvSpPr/>
            <p:nvPr/>
          </p:nvSpPr>
          <p:spPr>
            <a:xfrm>
              <a:off x="11369885" y="1598588"/>
              <a:ext cx="497184" cy="439755"/>
            </a:xfrm>
            <a:custGeom>
              <a:rect b="b" l="l" r="r" t="t"/>
              <a:pathLst>
                <a:path extrusionOk="0" h="439755" w="497184">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94" y="103700"/>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4" name="Google Shape;704;p9"/>
            <p:cNvSpPr/>
            <p:nvPr/>
          </p:nvSpPr>
          <p:spPr>
            <a:xfrm>
              <a:off x="11400999" y="5783174"/>
              <a:ext cx="497159" cy="439755"/>
            </a:xfrm>
            <a:custGeom>
              <a:rect b="b" l="l" r="r" t="t"/>
              <a:pathLst>
                <a:path extrusionOk="0" h="439755" w="497159">
                  <a:moveTo>
                    <a:pt x="270364" y="439698"/>
                  </a:moveTo>
                  <a:cubicBezTo>
                    <a:pt x="175939" y="434574"/>
                    <a:pt x="-109938" y="147211"/>
                    <a:pt x="45319" y="33177"/>
                  </a:cubicBezTo>
                  <a:cubicBezTo>
                    <a:pt x="143300" y="-38806"/>
                    <a:pt x="283000" y="206558"/>
                    <a:pt x="283000" y="206558"/>
                  </a:cubicBezTo>
                  <a:cubicBezTo>
                    <a:pt x="283000" y="206558"/>
                    <a:pt x="304019" y="-74716"/>
                    <a:pt x="454832" y="19188"/>
                  </a:cubicBezTo>
                  <a:cubicBezTo>
                    <a:pt x="590531" y="103701"/>
                    <a:pt x="364788" y="444829"/>
                    <a:pt x="270364"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5" name="Google Shape;705;p9"/>
            <p:cNvSpPr/>
            <p:nvPr/>
          </p:nvSpPr>
          <p:spPr>
            <a:xfrm>
              <a:off x="11418208" y="4444931"/>
              <a:ext cx="497159" cy="439755"/>
            </a:xfrm>
            <a:custGeom>
              <a:rect b="b" l="l" r="r" t="t"/>
              <a:pathLst>
                <a:path extrusionOk="0" h="439755" w="497159">
                  <a:moveTo>
                    <a:pt x="270363" y="439698"/>
                  </a:moveTo>
                  <a:cubicBezTo>
                    <a:pt x="175939" y="434574"/>
                    <a:pt x="-109938" y="147211"/>
                    <a:pt x="45320" y="33177"/>
                  </a:cubicBezTo>
                  <a:cubicBezTo>
                    <a:pt x="143300" y="-38806"/>
                    <a:pt x="283000" y="206558"/>
                    <a:pt x="283000" y="206558"/>
                  </a:cubicBezTo>
                  <a:cubicBezTo>
                    <a:pt x="283000" y="206558"/>
                    <a:pt x="304019" y="-74715"/>
                    <a:pt x="454831" y="19188"/>
                  </a:cubicBezTo>
                  <a:cubicBezTo>
                    <a:pt x="590531" y="103701"/>
                    <a:pt x="364788" y="444829"/>
                    <a:pt x="270363" y="43969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6" name="Google Shape;706;p9"/>
            <p:cNvSpPr/>
            <p:nvPr/>
          </p:nvSpPr>
          <p:spPr>
            <a:xfrm>
              <a:off x="1013090" y="983367"/>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7"/>
                    <a:pt x="21864" y="17265"/>
                  </a:cubicBezTo>
                  <a:cubicBezTo>
                    <a:pt x="-56533" y="75031"/>
                    <a:pt x="96768" y="271424"/>
                    <a:pt x="153855"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7" name="Google Shape;707;p9"/>
            <p:cNvSpPr/>
            <p:nvPr/>
          </p:nvSpPr>
          <p:spPr>
            <a:xfrm>
              <a:off x="1061397" y="3829710"/>
              <a:ext cx="303181" cy="264037"/>
            </a:xfrm>
            <a:custGeom>
              <a:rect b="b" l="l" r="r" t="t"/>
              <a:pathLst>
                <a:path extrusionOk="0" h="264037" w="303181">
                  <a:moveTo>
                    <a:pt x="153853" y="263823"/>
                  </a:moveTo>
                  <a:cubicBezTo>
                    <a:pt x="210939" y="256216"/>
                    <a:pt x="370876" y="68141"/>
                    <a:pt x="271188" y="6286"/>
                  </a:cubicBezTo>
                  <a:cubicBezTo>
                    <a:pt x="208253" y="-32760"/>
                    <a:pt x="135082" y="122866"/>
                    <a:pt x="135082" y="122866"/>
                  </a:cubicBezTo>
                  <a:cubicBezTo>
                    <a:pt x="135082" y="122866"/>
                    <a:pt x="108964"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8" name="Google Shape;708;p9"/>
            <p:cNvSpPr/>
            <p:nvPr/>
          </p:nvSpPr>
          <p:spPr>
            <a:xfrm>
              <a:off x="1071676" y="5241620"/>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1"/>
                    <a:pt x="21864" y="17265"/>
                  </a:cubicBezTo>
                  <a:cubicBezTo>
                    <a:pt x="-56533" y="75031"/>
                    <a:pt x="96768" y="271424"/>
                    <a:pt x="153855"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9" name="Google Shape;709;p9"/>
            <p:cNvSpPr/>
            <p:nvPr/>
          </p:nvSpPr>
          <p:spPr>
            <a:xfrm>
              <a:off x="1054463" y="6579868"/>
              <a:ext cx="303182" cy="264055"/>
            </a:xfrm>
            <a:custGeom>
              <a:rect b="b" l="l" r="r" t="t"/>
              <a:pathLst>
                <a:path extrusionOk="0" h="264055" w="303182">
                  <a:moveTo>
                    <a:pt x="153859" y="263844"/>
                  </a:moveTo>
                  <a:cubicBezTo>
                    <a:pt x="210945" y="256224"/>
                    <a:pt x="370876" y="68137"/>
                    <a:pt x="271188" y="6287"/>
                  </a:cubicBezTo>
                  <a:cubicBezTo>
                    <a:pt x="208259" y="-32765"/>
                    <a:pt x="135088" y="122874"/>
                    <a:pt x="135088" y="122874"/>
                  </a:cubicBezTo>
                  <a:cubicBezTo>
                    <a:pt x="135088" y="122874"/>
                    <a:pt x="108964" y="-46925"/>
                    <a:pt x="21861" y="17273"/>
                  </a:cubicBezTo>
                  <a:cubicBezTo>
                    <a:pt x="-56529" y="74995"/>
                    <a:pt x="96766" y="271400"/>
                    <a:pt x="153859"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0" name="Google Shape;710;p9"/>
            <p:cNvSpPr/>
            <p:nvPr/>
          </p:nvSpPr>
          <p:spPr>
            <a:xfrm>
              <a:off x="1023367" y="2395277"/>
              <a:ext cx="303182" cy="264037"/>
            </a:xfrm>
            <a:custGeom>
              <a:rect b="b" l="l" r="r" t="t"/>
              <a:pathLst>
                <a:path extrusionOk="0" h="264037" w="303182">
                  <a:moveTo>
                    <a:pt x="153859" y="263823"/>
                  </a:moveTo>
                  <a:cubicBezTo>
                    <a:pt x="210945" y="256216"/>
                    <a:pt x="370876" y="68141"/>
                    <a:pt x="271188" y="6286"/>
                  </a:cubicBezTo>
                  <a:cubicBezTo>
                    <a:pt x="208259"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1" name="Google Shape;711;p9"/>
            <p:cNvSpPr/>
            <p:nvPr/>
          </p:nvSpPr>
          <p:spPr>
            <a:xfrm>
              <a:off x="5823275" y="992594"/>
              <a:ext cx="303182" cy="264037"/>
            </a:xfrm>
            <a:custGeom>
              <a:rect b="b" l="l" r="r" t="t"/>
              <a:pathLst>
                <a:path extrusionOk="0" h="264037" w="303182">
                  <a:moveTo>
                    <a:pt x="153853" y="263823"/>
                  </a:moveTo>
                  <a:cubicBezTo>
                    <a:pt x="210945" y="256222"/>
                    <a:pt x="370876" y="68148"/>
                    <a:pt x="271188" y="6286"/>
                  </a:cubicBezTo>
                  <a:cubicBezTo>
                    <a:pt x="208253" y="-32760"/>
                    <a:pt x="135082" y="122866"/>
                    <a:pt x="135082" y="122866"/>
                  </a:cubicBezTo>
                  <a:cubicBezTo>
                    <a:pt x="135082" y="122866"/>
                    <a:pt x="108964" y="-46921"/>
                    <a:pt x="21862"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2" name="Google Shape;712;p9"/>
            <p:cNvSpPr/>
            <p:nvPr/>
          </p:nvSpPr>
          <p:spPr>
            <a:xfrm>
              <a:off x="5871579" y="3838937"/>
              <a:ext cx="303182" cy="264037"/>
            </a:xfrm>
            <a:custGeom>
              <a:rect b="b" l="l" r="r" t="t"/>
              <a:pathLst>
                <a:path extrusionOk="0" h="264037" w="303182">
                  <a:moveTo>
                    <a:pt x="153859" y="263823"/>
                  </a:moveTo>
                  <a:cubicBezTo>
                    <a:pt x="210945" y="256222"/>
                    <a:pt x="370877" y="68148"/>
                    <a:pt x="271188" y="6286"/>
                  </a:cubicBezTo>
                  <a:cubicBezTo>
                    <a:pt x="208253"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3" name="Google Shape;713;p9"/>
            <p:cNvSpPr/>
            <p:nvPr/>
          </p:nvSpPr>
          <p:spPr>
            <a:xfrm>
              <a:off x="5881860" y="5250847"/>
              <a:ext cx="303182" cy="264037"/>
            </a:xfrm>
            <a:custGeom>
              <a:rect b="b" l="l" r="r" t="t"/>
              <a:pathLst>
                <a:path extrusionOk="0" h="264037" w="303182">
                  <a:moveTo>
                    <a:pt x="153853" y="263823"/>
                  </a:moveTo>
                  <a:cubicBezTo>
                    <a:pt x="210946" y="256222"/>
                    <a:pt x="370876" y="68148"/>
                    <a:pt x="271188" y="6286"/>
                  </a:cubicBezTo>
                  <a:cubicBezTo>
                    <a:pt x="208253" y="-32760"/>
                    <a:pt x="135082" y="122866"/>
                    <a:pt x="135082" y="122866"/>
                  </a:cubicBezTo>
                  <a:cubicBezTo>
                    <a:pt x="135082" y="122866"/>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4" name="Google Shape;714;p9"/>
            <p:cNvSpPr/>
            <p:nvPr/>
          </p:nvSpPr>
          <p:spPr>
            <a:xfrm>
              <a:off x="5864652" y="6589076"/>
              <a:ext cx="303181" cy="264058"/>
            </a:xfrm>
            <a:custGeom>
              <a:rect b="b" l="l" r="r" t="t"/>
              <a:pathLst>
                <a:path extrusionOk="0" h="264058" w="303181">
                  <a:moveTo>
                    <a:pt x="153853" y="263843"/>
                  </a:moveTo>
                  <a:cubicBezTo>
                    <a:pt x="210939" y="256223"/>
                    <a:pt x="370877" y="68136"/>
                    <a:pt x="271188" y="6287"/>
                  </a:cubicBezTo>
                  <a:cubicBezTo>
                    <a:pt x="208253" y="-32765"/>
                    <a:pt x="135082" y="122873"/>
                    <a:pt x="135082" y="122873"/>
                  </a:cubicBezTo>
                  <a:cubicBezTo>
                    <a:pt x="135082" y="122873"/>
                    <a:pt x="108964" y="-46926"/>
                    <a:pt x="21861" y="17273"/>
                  </a:cubicBezTo>
                  <a:cubicBezTo>
                    <a:pt x="-56529" y="75058"/>
                    <a:pt x="96766" y="271463"/>
                    <a:pt x="153853" y="26384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5" name="Google Shape;715;p9"/>
            <p:cNvSpPr/>
            <p:nvPr/>
          </p:nvSpPr>
          <p:spPr>
            <a:xfrm>
              <a:off x="5833556" y="2404504"/>
              <a:ext cx="303182" cy="264037"/>
            </a:xfrm>
            <a:custGeom>
              <a:rect b="b" l="l" r="r" t="t"/>
              <a:pathLst>
                <a:path extrusionOk="0" h="264037" w="303182">
                  <a:moveTo>
                    <a:pt x="153853" y="263823"/>
                  </a:moveTo>
                  <a:cubicBezTo>
                    <a:pt x="210939"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6" name="Google Shape;716;p9"/>
            <p:cNvSpPr/>
            <p:nvPr/>
          </p:nvSpPr>
          <p:spPr>
            <a:xfrm>
              <a:off x="3418181" y="963143"/>
              <a:ext cx="303182" cy="264037"/>
            </a:xfrm>
            <a:custGeom>
              <a:rect b="b" l="l" r="r" t="t"/>
              <a:pathLst>
                <a:path extrusionOk="0" h="264037" w="303182">
                  <a:moveTo>
                    <a:pt x="153858" y="263823"/>
                  </a:moveTo>
                  <a:cubicBezTo>
                    <a:pt x="210945" y="256222"/>
                    <a:pt x="370876" y="68148"/>
                    <a:pt x="271187" y="6286"/>
                  </a:cubicBezTo>
                  <a:cubicBezTo>
                    <a:pt x="208259" y="-32760"/>
                    <a:pt x="135088" y="122866"/>
                    <a:pt x="135088" y="122866"/>
                  </a:cubicBezTo>
                  <a:cubicBezTo>
                    <a:pt x="135088" y="122866"/>
                    <a:pt x="108964" y="-46921"/>
                    <a:pt x="21861" y="17265"/>
                  </a:cubicBezTo>
                  <a:cubicBezTo>
                    <a:pt x="-56530" y="75031"/>
                    <a:pt x="96772" y="271424"/>
                    <a:pt x="153858"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7" name="Google Shape;717;p9"/>
            <p:cNvSpPr/>
            <p:nvPr/>
          </p:nvSpPr>
          <p:spPr>
            <a:xfrm>
              <a:off x="3466489" y="3809490"/>
              <a:ext cx="303181" cy="264033"/>
            </a:xfrm>
            <a:custGeom>
              <a:rect b="b" l="l" r="r" t="t"/>
              <a:pathLst>
                <a:path extrusionOk="0" h="264033" w="303181">
                  <a:moveTo>
                    <a:pt x="153855" y="263819"/>
                  </a:moveTo>
                  <a:cubicBezTo>
                    <a:pt x="210941" y="256217"/>
                    <a:pt x="370879" y="68143"/>
                    <a:pt x="271184" y="6288"/>
                  </a:cubicBezTo>
                  <a:cubicBezTo>
                    <a:pt x="208256" y="-32765"/>
                    <a:pt x="135084" y="122861"/>
                    <a:pt x="135084" y="122861"/>
                  </a:cubicBezTo>
                  <a:cubicBezTo>
                    <a:pt x="135084" y="122861"/>
                    <a:pt x="108967" y="-46925"/>
                    <a:pt x="21864" y="17261"/>
                  </a:cubicBezTo>
                  <a:cubicBezTo>
                    <a:pt x="-56533" y="75027"/>
                    <a:pt x="96769" y="271420"/>
                    <a:pt x="153855"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8" name="Google Shape;718;p9"/>
            <p:cNvSpPr/>
            <p:nvPr/>
          </p:nvSpPr>
          <p:spPr>
            <a:xfrm>
              <a:off x="3476766" y="5221400"/>
              <a:ext cx="303182" cy="264033"/>
            </a:xfrm>
            <a:custGeom>
              <a:rect b="b" l="l" r="r" t="t"/>
              <a:pathLst>
                <a:path extrusionOk="0" h="264033" w="303182">
                  <a:moveTo>
                    <a:pt x="153859" y="263819"/>
                  </a:moveTo>
                  <a:cubicBezTo>
                    <a:pt x="210945" y="256218"/>
                    <a:pt x="370876" y="68143"/>
                    <a:pt x="271188" y="6288"/>
                  </a:cubicBezTo>
                  <a:cubicBezTo>
                    <a:pt x="208253" y="-32765"/>
                    <a:pt x="135082" y="122861"/>
                    <a:pt x="135082" y="122861"/>
                  </a:cubicBezTo>
                  <a:cubicBezTo>
                    <a:pt x="135082" y="122861"/>
                    <a:pt x="108964" y="-46925"/>
                    <a:pt x="21861" y="17261"/>
                  </a:cubicBezTo>
                  <a:cubicBezTo>
                    <a:pt x="-56529" y="75027"/>
                    <a:pt x="96766" y="271419"/>
                    <a:pt x="153859"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19" name="Google Shape;719;p9"/>
            <p:cNvSpPr/>
            <p:nvPr/>
          </p:nvSpPr>
          <p:spPr>
            <a:xfrm>
              <a:off x="3459557" y="6559612"/>
              <a:ext cx="303182" cy="264059"/>
            </a:xfrm>
            <a:custGeom>
              <a:rect b="b" l="l" r="r" t="t"/>
              <a:pathLst>
                <a:path extrusionOk="0" h="264059" w="303182">
                  <a:moveTo>
                    <a:pt x="153853" y="263844"/>
                  </a:moveTo>
                  <a:cubicBezTo>
                    <a:pt x="210945" y="256223"/>
                    <a:pt x="370877" y="68200"/>
                    <a:pt x="271188" y="6287"/>
                  </a:cubicBezTo>
                  <a:cubicBezTo>
                    <a:pt x="208253" y="-32765"/>
                    <a:pt x="135082" y="122873"/>
                    <a:pt x="135082" y="122873"/>
                  </a:cubicBezTo>
                  <a:cubicBezTo>
                    <a:pt x="135082" y="122873"/>
                    <a:pt x="108964" y="-46926"/>
                    <a:pt x="21861" y="17273"/>
                  </a:cubicBezTo>
                  <a:cubicBezTo>
                    <a:pt x="-56529" y="75058"/>
                    <a:pt x="96766" y="271463"/>
                    <a:pt x="153853"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0" name="Google Shape;720;p9"/>
            <p:cNvSpPr/>
            <p:nvPr/>
          </p:nvSpPr>
          <p:spPr>
            <a:xfrm>
              <a:off x="3428461" y="2375053"/>
              <a:ext cx="303182" cy="264037"/>
            </a:xfrm>
            <a:custGeom>
              <a:rect b="b" l="l" r="r" t="t"/>
              <a:pathLst>
                <a:path extrusionOk="0" h="264037" w="303182">
                  <a:moveTo>
                    <a:pt x="153853" y="263823"/>
                  </a:moveTo>
                  <a:cubicBezTo>
                    <a:pt x="210946"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1" name="Google Shape;721;p9"/>
            <p:cNvSpPr/>
            <p:nvPr/>
          </p:nvSpPr>
          <p:spPr>
            <a:xfrm>
              <a:off x="8228360" y="972374"/>
              <a:ext cx="303181" cy="264033"/>
            </a:xfrm>
            <a:custGeom>
              <a:rect b="b" l="l" r="r" t="t"/>
              <a:pathLst>
                <a:path extrusionOk="0" h="264033" w="303181">
                  <a:moveTo>
                    <a:pt x="153894" y="263818"/>
                  </a:moveTo>
                  <a:cubicBezTo>
                    <a:pt x="210980" y="256217"/>
                    <a:pt x="370873" y="68143"/>
                    <a:pt x="271178" y="6288"/>
                  </a:cubicBezTo>
                  <a:cubicBezTo>
                    <a:pt x="208249" y="-32765"/>
                    <a:pt x="135097" y="122861"/>
                    <a:pt x="135097" y="122861"/>
                  </a:cubicBezTo>
                  <a:cubicBezTo>
                    <a:pt x="135097" y="122861"/>
                    <a:pt x="108999" y="-46925"/>
                    <a:pt x="21877" y="17261"/>
                  </a:cubicBezTo>
                  <a:cubicBezTo>
                    <a:pt x="-56546" y="75027"/>
                    <a:pt x="96744" y="271419"/>
                    <a:pt x="153894" y="26381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2" name="Google Shape;722;p9"/>
            <p:cNvSpPr/>
            <p:nvPr/>
          </p:nvSpPr>
          <p:spPr>
            <a:xfrm>
              <a:off x="8276683" y="3818717"/>
              <a:ext cx="303173" cy="264033"/>
            </a:xfrm>
            <a:custGeom>
              <a:rect b="b" l="l" r="r" t="t"/>
              <a:pathLst>
                <a:path extrusionOk="0" h="264033" w="303173">
                  <a:moveTo>
                    <a:pt x="153830" y="263819"/>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20"/>
                    <a:pt x="153830"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3" name="Google Shape;723;p9"/>
            <p:cNvSpPr/>
            <p:nvPr/>
          </p:nvSpPr>
          <p:spPr>
            <a:xfrm>
              <a:off x="8286937" y="5230627"/>
              <a:ext cx="303206" cy="264033"/>
            </a:xfrm>
            <a:custGeom>
              <a:rect b="b" l="l" r="r" t="t"/>
              <a:pathLst>
                <a:path extrusionOk="0" h="264033" w="303206">
                  <a:moveTo>
                    <a:pt x="153863" y="263819"/>
                  </a:moveTo>
                  <a:cubicBezTo>
                    <a:pt x="210950" y="256218"/>
                    <a:pt x="370906" y="68143"/>
                    <a:pt x="271211" y="6288"/>
                  </a:cubicBezTo>
                  <a:cubicBezTo>
                    <a:pt x="208283" y="-32765"/>
                    <a:pt x="135068" y="122861"/>
                    <a:pt x="135068" y="122861"/>
                  </a:cubicBezTo>
                  <a:cubicBezTo>
                    <a:pt x="135068" y="122861"/>
                    <a:pt x="108968" y="-46925"/>
                    <a:pt x="21847" y="17261"/>
                  </a:cubicBezTo>
                  <a:cubicBezTo>
                    <a:pt x="-56512" y="75033"/>
                    <a:pt x="96777" y="271426"/>
                    <a:pt x="153863" y="26381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4" name="Google Shape;724;p9"/>
            <p:cNvSpPr/>
            <p:nvPr/>
          </p:nvSpPr>
          <p:spPr>
            <a:xfrm>
              <a:off x="8269729" y="6568883"/>
              <a:ext cx="303206" cy="263995"/>
            </a:xfrm>
            <a:custGeom>
              <a:rect b="b" l="l" r="r" t="t"/>
              <a:pathLst>
                <a:path extrusionOk="0" h="263995" w="303206">
                  <a:moveTo>
                    <a:pt x="153863" y="263780"/>
                  </a:moveTo>
                  <a:cubicBezTo>
                    <a:pt x="210950" y="256223"/>
                    <a:pt x="370906" y="68136"/>
                    <a:pt x="271211" y="6287"/>
                  </a:cubicBezTo>
                  <a:cubicBezTo>
                    <a:pt x="208283" y="-32765"/>
                    <a:pt x="135067" y="122873"/>
                    <a:pt x="135067" y="122873"/>
                  </a:cubicBezTo>
                  <a:cubicBezTo>
                    <a:pt x="135067" y="122873"/>
                    <a:pt x="108968" y="-46926"/>
                    <a:pt x="21847" y="17273"/>
                  </a:cubicBezTo>
                  <a:cubicBezTo>
                    <a:pt x="-56512" y="74995"/>
                    <a:pt x="96777" y="271400"/>
                    <a:pt x="153863" y="26378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5" name="Google Shape;725;p9"/>
            <p:cNvSpPr/>
            <p:nvPr/>
          </p:nvSpPr>
          <p:spPr>
            <a:xfrm>
              <a:off x="8238647" y="2384283"/>
              <a:ext cx="303173" cy="264033"/>
            </a:xfrm>
            <a:custGeom>
              <a:rect b="b" l="l" r="r" t="t"/>
              <a:pathLst>
                <a:path extrusionOk="0" h="264033" w="303173">
                  <a:moveTo>
                    <a:pt x="153830" y="263818"/>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19"/>
                    <a:pt x="153830" y="26381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6" name="Google Shape;726;p9"/>
            <p:cNvSpPr/>
            <p:nvPr/>
          </p:nvSpPr>
          <p:spPr>
            <a:xfrm>
              <a:off x="10633453" y="949293"/>
              <a:ext cx="303206" cy="264037"/>
            </a:xfrm>
            <a:custGeom>
              <a:rect b="b" l="l" r="r" t="t"/>
              <a:pathLst>
                <a:path extrusionOk="0" h="264037" w="303206">
                  <a:moveTo>
                    <a:pt x="153863" y="263823"/>
                  </a:moveTo>
                  <a:cubicBezTo>
                    <a:pt x="210950" y="256216"/>
                    <a:pt x="370906" y="68141"/>
                    <a:pt x="271211" y="6286"/>
                  </a:cubicBezTo>
                  <a:cubicBezTo>
                    <a:pt x="208283" y="-32760"/>
                    <a:pt x="135067" y="122866"/>
                    <a:pt x="135067" y="122866"/>
                  </a:cubicBezTo>
                  <a:cubicBezTo>
                    <a:pt x="135067" y="122866"/>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7" name="Google Shape;727;p9"/>
            <p:cNvSpPr/>
            <p:nvPr/>
          </p:nvSpPr>
          <p:spPr>
            <a:xfrm>
              <a:off x="10681776" y="3795636"/>
              <a:ext cx="303151" cy="264037"/>
            </a:xfrm>
            <a:custGeom>
              <a:rect b="b" l="l" r="r" t="t"/>
              <a:pathLst>
                <a:path extrusionOk="0" h="264037" w="303151">
                  <a:moveTo>
                    <a:pt x="153863" y="263823"/>
                  </a:moveTo>
                  <a:cubicBezTo>
                    <a:pt x="210950" y="256222"/>
                    <a:pt x="370842" y="68141"/>
                    <a:pt x="271148" y="6286"/>
                  </a:cubicBezTo>
                  <a:cubicBezTo>
                    <a:pt x="208219"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8" name="Google Shape;728;p9"/>
            <p:cNvSpPr/>
            <p:nvPr/>
          </p:nvSpPr>
          <p:spPr>
            <a:xfrm>
              <a:off x="10692039" y="5207546"/>
              <a:ext cx="303175" cy="264037"/>
            </a:xfrm>
            <a:custGeom>
              <a:rect b="b" l="l" r="r" t="t"/>
              <a:pathLst>
                <a:path extrusionOk="0" h="264037" w="303175">
                  <a:moveTo>
                    <a:pt x="153888" y="263823"/>
                  </a:moveTo>
                  <a:cubicBezTo>
                    <a:pt x="210974" y="256222"/>
                    <a:pt x="370867" y="68148"/>
                    <a:pt x="271172" y="6286"/>
                  </a:cubicBezTo>
                  <a:cubicBezTo>
                    <a:pt x="208243" y="-32760"/>
                    <a:pt x="135092" y="122866"/>
                    <a:pt x="135092" y="122866"/>
                  </a:cubicBezTo>
                  <a:cubicBezTo>
                    <a:pt x="135092" y="122866"/>
                    <a:pt x="108993" y="-46921"/>
                    <a:pt x="21871" y="17265"/>
                  </a:cubicBezTo>
                  <a:cubicBezTo>
                    <a:pt x="-56551" y="75031"/>
                    <a:pt x="96801" y="271424"/>
                    <a:pt x="153888"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9" name="Google Shape;729;p9"/>
            <p:cNvSpPr/>
            <p:nvPr/>
          </p:nvSpPr>
          <p:spPr>
            <a:xfrm>
              <a:off x="10674831" y="6545769"/>
              <a:ext cx="303175" cy="264059"/>
            </a:xfrm>
            <a:custGeom>
              <a:rect b="b" l="l" r="r" t="t"/>
              <a:pathLst>
                <a:path extrusionOk="0" h="264059" w="303175">
                  <a:moveTo>
                    <a:pt x="153888" y="263844"/>
                  </a:moveTo>
                  <a:cubicBezTo>
                    <a:pt x="210974" y="256224"/>
                    <a:pt x="370867" y="68137"/>
                    <a:pt x="271172" y="6287"/>
                  </a:cubicBezTo>
                  <a:cubicBezTo>
                    <a:pt x="208243" y="-32765"/>
                    <a:pt x="135091" y="122874"/>
                    <a:pt x="135091" y="122874"/>
                  </a:cubicBezTo>
                  <a:cubicBezTo>
                    <a:pt x="135091" y="122874"/>
                    <a:pt x="108993" y="-46925"/>
                    <a:pt x="21871" y="17273"/>
                  </a:cubicBezTo>
                  <a:cubicBezTo>
                    <a:pt x="-56551" y="75058"/>
                    <a:pt x="96800" y="271463"/>
                    <a:pt x="153888" y="26384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0" name="Google Shape;730;p9"/>
            <p:cNvSpPr/>
            <p:nvPr/>
          </p:nvSpPr>
          <p:spPr>
            <a:xfrm>
              <a:off x="10643740" y="2361203"/>
              <a:ext cx="303206" cy="264037"/>
            </a:xfrm>
            <a:custGeom>
              <a:rect b="b" l="l" r="r" t="t"/>
              <a:pathLst>
                <a:path extrusionOk="0" h="264037" w="303206">
                  <a:moveTo>
                    <a:pt x="153863" y="263823"/>
                  </a:moveTo>
                  <a:cubicBezTo>
                    <a:pt x="210950" y="256222"/>
                    <a:pt x="370906" y="68141"/>
                    <a:pt x="271211" y="6286"/>
                  </a:cubicBezTo>
                  <a:cubicBezTo>
                    <a:pt x="208283"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1" name="Google Shape;731;p9"/>
            <p:cNvSpPr/>
            <p:nvPr/>
          </p:nvSpPr>
          <p:spPr>
            <a:xfrm>
              <a:off x="193642" y="150669"/>
              <a:ext cx="586741" cy="526869"/>
            </a:xfrm>
            <a:custGeom>
              <a:rect b="b" l="l" r="r" t="t"/>
              <a:pathLst>
                <a:path extrusionOk="0" h="526869" w="586741">
                  <a:moveTo>
                    <a:pt x="338094" y="526869"/>
                  </a:moveTo>
                  <a:cubicBezTo>
                    <a:pt x="226273" y="526329"/>
                    <a:pt x="-128189" y="203626"/>
                    <a:pt x="48522" y="59877"/>
                  </a:cubicBezTo>
                  <a:cubicBezTo>
                    <a:pt x="160076" y="-30868"/>
                    <a:pt x="339429" y="250769"/>
                    <a:pt x="339429" y="250769"/>
                  </a:cubicBezTo>
                  <a:cubicBezTo>
                    <a:pt x="339429" y="250769"/>
                    <a:pt x="347793" y="-82665"/>
                    <a:pt x="531394" y="19434"/>
                  </a:cubicBezTo>
                  <a:cubicBezTo>
                    <a:pt x="696634" y="111323"/>
                    <a:pt x="449911" y="527409"/>
                    <a:pt x="338094" y="52686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2" name="Google Shape;732;p9"/>
            <p:cNvSpPr/>
            <p:nvPr/>
          </p:nvSpPr>
          <p:spPr>
            <a:xfrm>
              <a:off x="241948" y="2997011"/>
              <a:ext cx="586741" cy="526870"/>
            </a:xfrm>
            <a:custGeom>
              <a:rect b="b" l="l" r="r" t="t"/>
              <a:pathLst>
                <a:path extrusionOk="0" h="526870" w="586741">
                  <a:moveTo>
                    <a:pt x="338094" y="526870"/>
                  </a:moveTo>
                  <a:cubicBezTo>
                    <a:pt x="226273" y="526330"/>
                    <a:pt x="-128189" y="203629"/>
                    <a:pt x="48522" y="59878"/>
                  </a:cubicBezTo>
                  <a:cubicBezTo>
                    <a:pt x="160075" y="-30870"/>
                    <a:pt x="339429" y="250772"/>
                    <a:pt x="339429" y="250772"/>
                  </a:cubicBezTo>
                  <a:cubicBezTo>
                    <a:pt x="339429" y="250772"/>
                    <a:pt x="347793" y="-82667"/>
                    <a:pt x="531393" y="19435"/>
                  </a:cubicBezTo>
                  <a:cubicBezTo>
                    <a:pt x="696632" y="111326"/>
                    <a:pt x="449916"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3" name="Google Shape;733;p9"/>
            <p:cNvSpPr/>
            <p:nvPr/>
          </p:nvSpPr>
          <p:spPr>
            <a:xfrm>
              <a:off x="203921" y="1562578"/>
              <a:ext cx="586743" cy="526870"/>
            </a:xfrm>
            <a:custGeom>
              <a:rect b="b" l="l" r="r" t="t"/>
              <a:pathLst>
                <a:path extrusionOk="0" h="526870" w="586743">
                  <a:moveTo>
                    <a:pt x="338094" y="526870"/>
                  </a:moveTo>
                  <a:cubicBezTo>
                    <a:pt x="226273" y="526330"/>
                    <a:pt x="-128189" y="203629"/>
                    <a:pt x="48522" y="59878"/>
                  </a:cubicBezTo>
                  <a:cubicBezTo>
                    <a:pt x="160076" y="-30870"/>
                    <a:pt x="339429" y="250772"/>
                    <a:pt x="339429" y="250772"/>
                  </a:cubicBezTo>
                  <a:cubicBezTo>
                    <a:pt x="339429" y="250772"/>
                    <a:pt x="347793" y="-82667"/>
                    <a:pt x="531396" y="19435"/>
                  </a:cubicBezTo>
                  <a:cubicBezTo>
                    <a:pt x="696636" y="111326"/>
                    <a:pt x="449913"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4" name="Google Shape;734;p9"/>
            <p:cNvSpPr/>
            <p:nvPr/>
          </p:nvSpPr>
          <p:spPr>
            <a:xfrm>
              <a:off x="235017" y="5747165"/>
              <a:ext cx="586743" cy="526870"/>
            </a:xfrm>
            <a:custGeom>
              <a:rect b="b" l="l" r="r" t="t"/>
              <a:pathLst>
                <a:path extrusionOk="0" h="526870" w="586743">
                  <a:moveTo>
                    <a:pt x="338094" y="526870"/>
                  </a:moveTo>
                  <a:cubicBezTo>
                    <a:pt x="226273" y="526324"/>
                    <a:pt x="-128189" y="203629"/>
                    <a:pt x="48522" y="59878"/>
                  </a:cubicBezTo>
                  <a:cubicBezTo>
                    <a:pt x="160076" y="-30870"/>
                    <a:pt x="339429" y="250772"/>
                    <a:pt x="339429" y="250772"/>
                  </a:cubicBezTo>
                  <a:cubicBezTo>
                    <a:pt x="339429" y="250772"/>
                    <a:pt x="347793" y="-82667"/>
                    <a:pt x="531396" y="19435"/>
                  </a:cubicBezTo>
                  <a:cubicBezTo>
                    <a:pt x="696636" y="111326"/>
                    <a:pt x="449913" y="527410"/>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5" name="Google Shape;735;p9"/>
            <p:cNvSpPr/>
            <p:nvPr/>
          </p:nvSpPr>
          <p:spPr>
            <a:xfrm>
              <a:off x="252227" y="4408921"/>
              <a:ext cx="586742" cy="526870"/>
            </a:xfrm>
            <a:custGeom>
              <a:rect b="b" l="l" r="r" t="t"/>
              <a:pathLst>
                <a:path extrusionOk="0" h="526870" w="586742">
                  <a:moveTo>
                    <a:pt x="338094" y="526870"/>
                  </a:moveTo>
                  <a:cubicBezTo>
                    <a:pt x="226273" y="526330"/>
                    <a:pt x="-128189" y="203629"/>
                    <a:pt x="48522" y="59878"/>
                  </a:cubicBezTo>
                  <a:cubicBezTo>
                    <a:pt x="160075" y="-30863"/>
                    <a:pt x="339429" y="250772"/>
                    <a:pt x="339429" y="250772"/>
                  </a:cubicBezTo>
                  <a:cubicBezTo>
                    <a:pt x="339429" y="250772"/>
                    <a:pt x="347793" y="-82667"/>
                    <a:pt x="531395" y="19435"/>
                  </a:cubicBezTo>
                  <a:cubicBezTo>
                    <a:pt x="696634" y="111326"/>
                    <a:pt x="449911" y="527409"/>
                    <a:pt x="338094"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6" name="Google Shape;736;p9"/>
            <p:cNvSpPr/>
            <p:nvPr/>
          </p:nvSpPr>
          <p:spPr>
            <a:xfrm>
              <a:off x="5136391" y="159897"/>
              <a:ext cx="586739" cy="526867"/>
            </a:xfrm>
            <a:custGeom>
              <a:rect b="b" l="l" r="r" t="t"/>
              <a:pathLst>
                <a:path extrusionOk="0" h="526867" w="586739">
                  <a:moveTo>
                    <a:pt x="338090" y="526867"/>
                  </a:moveTo>
                  <a:cubicBezTo>
                    <a:pt x="226273" y="526328"/>
                    <a:pt x="-128191" y="203626"/>
                    <a:pt x="48524" y="59877"/>
                  </a:cubicBezTo>
                  <a:cubicBezTo>
                    <a:pt x="160074" y="-30868"/>
                    <a:pt x="339430" y="250768"/>
                    <a:pt x="339430" y="250768"/>
                  </a:cubicBezTo>
                  <a:cubicBezTo>
                    <a:pt x="339430" y="250768"/>
                    <a:pt x="347793" y="-82665"/>
                    <a:pt x="531391" y="19435"/>
                  </a:cubicBezTo>
                  <a:cubicBezTo>
                    <a:pt x="696630" y="111323"/>
                    <a:pt x="449913" y="527407"/>
                    <a:pt x="338090" y="52686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7" name="Google Shape;737;p9"/>
            <p:cNvSpPr/>
            <p:nvPr/>
          </p:nvSpPr>
          <p:spPr>
            <a:xfrm>
              <a:off x="5184695" y="3006240"/>
              <a:ext cx="586744" cy="526868"/>
            </a:xfrm>
            <a:custGeom>
              <a:rect b="b" l="l" r="r" t="t"/>
              <a:pathLst>
                <a:path extrusionOk="0" h="526868" w="586744">
                  <a:moveTo>
                    <a:pt x="338096" y="526868"/>
                  </a:moveTo>
                  <a:cubicBezTo>
                    <a:pt x="226272" y="526328"/>
                    <a:pt x="-128191" y="203627"/>
                    <a:pt x="48524" y="59876"/>
                  </a:cubicBezTo>
                  <a:cubicBezTo>
                    <a:pt x="160074" y="-30865"/>
                    <a:pt x="339430" y="250770"/>
                    <a:pt x="339430" y="250770"/>
                  </a:cubicBezTo>
                  <a:cubicBezTo>
                    <a:pt x="339430" y="250770"/>
                    <a:pt x="347793" y="-82662"/>
                    <a:pt x="531397" y="19433"/>
                  </a:cubicBezTo>
                  <a:cubicBezTo>
                    <a:pt x="696636" y="111324"/>
                    <a:pt x="449914" y="527407"/>
                    <a:pt x="338096"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8" name="Google Shape;738;p9"/>
            <p:cNvSpPr/>
            <p:nvPr/>
          </p:nvSpPr>
          <p:spPr>
            <a:xfrm>
              <a:off x="5146668" y="1571807"/>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3"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39" name="Google Shape;739;p9"/>
            <p:cNvSpPr/>
            <p:nvPr/>
          </p:nvSpPr>
          <p:spPr>
            <a:xfrm>
              <a:off x="5177764" y="5756393"/>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4"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0" name="Google Shape;740;p9"/>
            <p:cNvSpPr/>
            <p:nvPr/>
          </p:nvSpPr>
          <p:spPr>
            <a:xfrm>
              <a:off x="5194972" y="4418150"/>
              <a:ext cx="586742" cy="526868"/>
            </a:xfrm>
            <a:custGeom>
              <a:rect b="b" l="l" r="r" t="t"/>
              <a:pathLst>
                <a:path extrusionOk="0" h="526868" w="586742">
                  <a:moveTo>
                    <a:pt x="338093" y="526868"/>
                  </a:moveTo>
                  <a:cubicBezTo>
                    <a:pt x="226276" y="526328"/>
                    <a:pt x="-128187" y="203627"/>
                    <a:pt x="48521" y="59876"/>
                  </a:cubicBezTo>
                  <a:cubicBezTo>
                    <a:pt x="160077" y="-30865"/>
                    <a:pt x="339433" y="250770"/>
                    <a:pt x="339433" y="250770"/>
                  </a:cubicBezTo>
                  <a:cubicBezTo>
                    <a:pt x="339433" y="250770"/>
                    <a:pt x="347796" y="-82662"/>
                    <a:pt x="531393" y="19433"/>
                  </a:cubicBezTo>
                  <a:cubicBezTo>
                    <a:pt x="696633" y="111324"/>
                    <a:pt x="449917" y="527408"/>
                    <a:pt x="338093"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1" name="Google Shape;741;p9"/>
            <p:cNvSpPr/>
            <p:nvPr/>
          </p:nvSpPr>
          <p:spPr>
            <a:xfrm>
              <a:off x="2665015" y="130447"/>
              <a:ext cx="586744" cy="526867"/>
            </a:xfrm>
            <a:custGeom>
              <a:rect b="b" l="l" r="r" t="t"/>
              <a:pathLst>
                <a:path extrusionOk="0" h="526867" w="586744">
                  <a:moveTo>
                    <a:pt x="338096" y="526867"/>
                  </a:moveTo>
                  <a:cubicBezTo>
                    <a:pt x="226273" y="526327"/>
                    <a:pt x="-128191" y="203626"/>
                    <a:pt x="48524" y="59877"/>
                  </a:cubicBezTo>
                  <a:cubicBezTo>
                    <a:pt x="160074" y="-30868"/>
                    <a:pt x="339430" y="250769"/>
                    <a:pt x="339430" y="250769"/>
                  </a:cubicBezTo>
                  <a:cubicBezTo>
                    <a:pt x="339430" y="250769"/>
                    <a:pt x="347793" y="-82665"/>
                    <a:pt x="531397" y="19434"/>
                  </a:cubicBezTo>
                  <a:cubicBezTo>
                    <a:pt x="696636" y="111323"/>
                    <a:pt x="449913" y="527407"/>
                    <a:pt x="338096" y="52686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2" name="Google Shape;742;p9"/>
            <p:cNvSpPr/>
            <p:nvPr/>
          </p:nvSpPr>
          <p:spPr>
            <a:xfrm>
              <a:off x="2713322" y="2976789"/>
              <a:ext cx="586742" cy="526868"/>
            </a:xfrm>
            <a:custGeom>
              <a:rect b="b" l="l" r="r" t="t"/>
              <a:pathLst>
                <a:path extrusionOk="0" h="526868" w="586742">
                  <a:moveTo>
                    <a:pt x="338094" y="526868"/>
                  </a:moveTo>
                  <a:cubicBezTo>
                    <a:pt x="226270" y="526328"/>
                    <a:pt x="-128187" y="203627"/>
                    <a:pt x="48521" y="59876"/>
                  </a:cubicBezTo>
                  <a:cubicBezTo>
                    <a:pt x="160078" y="-30865"/>
                    <a:pt x="339427" y="250770"/>
                    <a:pt x="339427" y="250770"/>
                  </a:cubicBezTo>
                  <a:cubicBezTo>
                    <a:pt x="339427" y="250770"/>
                    <a:pt x="347790" y="-82662"/>
                    <a:pt x="531394" y="19433"/>
                  </a:cubicBezTo>
                  <a:cubicBezTo>
                    <a:pt x="696634" y="111324"/>
                    <a:pt x="449911" y="527407"/>
                    <a:pt x="338094"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3" name="Google Shape;743;p9"/>
            <p:cNvSpPr/>
            <p:nvPr/>
          </p:nvSpPr>
          <p:spPr>
            <a:xfrm>
              <a:off x="2675296" y="1542355"/>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4" name="Google Shape;744;p9"/>
            <p:cNvSpPr/>
            <p:nvPr/>
          </p:nvSpPr>
          <p:spPr>
            <a:xfrm>
              <a:off x="2706392" y="5726942"/>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5" name="Google Shape;745;p9"/>
            <p:cNvSpPr/>
            <p:nvPr/>
          </p:nvSpPr>
          <p:spPr>
            <a:xfrm>
              <a:off x="2723600" y="4388698"/>
              <a:ext cx="586744" cy="526868"/>
            </a:xfrm>
            <a:custGeom>
              <a:rect b="b" l="l" r="r" t="t"/>
              <a:pathLst>
                <a:path extrusionOk="0" h="526868" w="586744">
                  <a:moveTo>
                    <a:pt x="338096" y="526868"/>
                  </a:moveTo>
                  <a:cubicBezTo>
                    <a:pt x="226273" y="526328"/>
                    <a:pt x="-128191" y="203627"/>
                    <a:pt x="48523" y="59876"/>
                  </a:cubicBezTo>
                  <a:cubicBezTo>
                    <a:pt x="160074" y="-30865"/>
                    <a:pt x="339430" y="250770"/>
                    <a:pt x="339430" y="250770"/>
                  </a:cubicBezTo>
                  <a:cubicBezTo>
                    <a:pt x="339430" y="250770"/>
                    <a:pt x="347793" y="-82662"/>
                    <a:pt x="531397" y="19433"/>
                  </a:cubicBezTo>
                  <a:cubicBezTo>
                    <a:pt x="696636" y="111324"/>
                    <a:pt x="449913" y="527408"/>
                    <a:pt x="338096"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6" name="Google Shape;746;p9"/>
            <p:cNvSpPr/>
            <p:nvPr/>
          </p:nvSpPr>
          <p:spPr>
            <a:xfrm>
              <a:off x="7607761" y="139675"/>
              <a:ext cx="586759" cy="526865"/>
            </a:xfrm>
            <a:custGeom>
              <a:rect b="b" l="l" r="r" t="t"/>
              <a:pathLst>
                <a:path extrusionOk="0" h="526865" w="586759">
                  <a:moveTo>
                    <a:pt x="338120" y="526865"/>
                  </a:moveTo>
                  <a:cubicBezTo>
                    <a:pt x="226297" y="526326"/>
                    <a:pt x="-128160" y="203626"/>
                    <a:pt x="48497" y="59878"/>
                  </a:cubicBezTo>
                  <a:cubicBezTo>
                    <a:pt x="160067" y="-30868"/>
                    <a:pt x="339454" y="250769"/>
                    <a:pt x="339454" y="250769"/>
                  </a:cubicBezTo>
                  <a:cubicBezTo>
                    <a:pt x="339454" y="250769"/>
                    <a:pt x="347772" y="-82665"/>
                    <a:pt x="531415" y="19434"/>
                  </a:cubicBezTo>
                  <a:cubicBezTo>
                    <a:pt x="696642" y="111323"/>
                    <a:pt x="449944" y="527412"/>
                    <a:pt x="338120" y="526865"/>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7" name="Google Shape;747;p9"/>
            <p:cNvSpPr/>
            <p:nvPr/>
          </p:nvSpPr>
          <p:spPr>
            <a:xfrm>
              <a:off x="7656054" y="2986019"/>
              <a:ext cx="586752" cy="526864"/>
            </a:xfrm>
            <a:custGeom>
              <a:rect b="b" l="l" r="r" t="t"/>
              <a:pathLst>
                <a:path extrusionOk="0" h="526864" w="586752">
                  <a:moveTo>
                    <a:pt x="338088" y="526864"/>
                  </a:moveTo>
                  <a:cubicBezTo>
                    <a:pt x="226264" y="526324"/>
                    <a:pt x="-128193" y="203623"/>
                    <a:pt x="48527" y="59878"/>
                  </a:cubicBezTo>
                  <a:cubicBezTo>
                    <a:pt x="160097" y="-30869"/>
                    <a:pt x="339421" y="250766"/>
                    <a:pt x="339421" y="250766"/>
                  </a:cubicBezTo>
                  <a:cubicBezTo>
                    <a:pt x="339421" y="250766"/>
                    <a:pt x="347803" y="-82666"/>
                    <a:pt x="531381" y="19435"/>
                  </a:cubicBezTo>
                  <a:cubicBezTo>
                    <a:pt x="696672" y="111320"/>
                    <a:pt x="449911" y="527410"/>
                    <a:pt x="338088"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8" name="Google Shape;748;p9"/>
            <p:cNvSpPr/>
            <p:nvPr/>
          </p:nvSpPr>
          <p:spPr>
            <a:xfrm>
              <a:off x="7618023" y="1551586"/>
              <a:ext cx="586774" cy="526864"/>
            </a:xfrm>
            <a:custGeom>
              <a:rect b="b" l="l" r="r" t="t"/>
              <a:pathLst>
                <a:path extrusionOk="0" h="526864" w="586774">
                  <a:moveTo>
                    <a:pt x="338082" y="526864"/>
                  </a:moveTo>
                  <a:cubicBezTo>
                    <a:pt x="226321" y="526324"/>
                    <a:pt x="-128199" y="203623"/>
                    <a:pt x="48521" y="59878"/>
                  </a:cubicBezTo>
                  <a:cubicBezTo>
                    <a:pt x="160091" y="-30869"/>
                    <a:pt x="339479" y="250766"/>
                    <a:pt x="339479" y="250766"/>
                  </a:cubicBezTo>
                  <a:cubicBezTo>
                    <a:pt x="339479" y="250766"/>
                    <a:pt x="347797" y="-82666"/>
                    <a:pt x="531439" y="19435"/>
                  </a:cubicBezTo>
                  <a:cubicBezTo>
                    <a:pt x="696666" y="111320"/>
                    <a:pt x="449905" y="527410"/>
                    <a:pt x="338082"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49" name="Google Shape;749;p9"/>
            <p:cNvSpPr/>
            <p:nvPr/>
          </p:nvSpPr>
          <p:spPr>
            <a:xfrm>
              <a:off x="7649133" y="5736173"/>
              <a:ext cx="586725" cy="526864"/>
            </a:xfrm>
            <a:custGeom>
              <a:rect b="b" l="l" r="r" t="t"/>
              <a:pathLst>
                <a:path extrusionOk="0" h="526864" w="586725">
                  <a:moveTo>
                    <a:pt x="338087" y="526864"/>
                  </a:moveTo>
                  <a:cubicBezTo>
                    <a:pt x="226264" y="526324"/>
                    <a:pt x="-128193" y="203623"/>
                    <a:pt x="48527" y="59878"/>
                  </a:cubicBezTo>
                  <a:cubicBezTo>
                    <a:pt x="160097" y="-30869"/>
                    <a:pt x="339421" y="250766"/>
                    <a:pt x="339421" y="250766"/>
                  </a:cubicBezTo>
                  <a:cubicBezTo>
                    <a:pt x="339421" y="250766"/>
                    <a:pt x="347803" y="-82667"/>
                    <a:pt x="531381" y="19435"/>
                  </a:cubicBezTo>
                  <a:cubicBezTo>
                    <a:pt x="696608" y="111320"/>
                    <a:pt x="449910" y="527404"/>
                    <a:pt x="338087"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0" name="Google Shape;750;p9"/>
            <p:cNvSpPr/>
            <p:nvPr/>
          </p:nvSpPr>
          <p:spPr>
            <a:xfrm>
              <a:off x="7666341" y="4397929"/>
              <a:ext cx="586752" cy="526864"/>
            </a:xfrm>
            <a:custGeom>
              <a:rect b="b" l="l" r="r" t="t"/>
              <a:pathLst>
                <a:path extrusionOk="0" h="526864" w="586752">
                  <a:moveTo>
                    <a:pt x="338088" y="526864"/>
                  </a:moveTo>
                  <a:cubicBezTo>
                    <a:pt x="226264" y="526324"/>
                    <a:pt x="-128193" y="203623"/>
                    <a:pt x="48527" y="59879"/>
                  </a:cubicBezTo>
                  <a:cubicBezTo>
                    <a:pt x="160097" y="-30869"/>
                    <a:pt x="339421" y="250766"/>
                    <a:pt x="339421" y="250766"/>
                  </a:cubicBezTo>
                  <a:cubicBezTo>
                    <a:pt x="339421" y="250766"/>
                    <a:pt x="347803" y="-82667"/>
                    <a:pt x="531381" y="19435"/>
                  </a:cubicBezTo>
                  <a:cubicBezTo>
                    <a:pt x="696672" y="111320"/>
                    <a:pt x="449911" y="527410"/>
                    <a:pt x="338088" y="52686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1" name="Google Shape;751;p9"/>
            <p:cNvSpPr/>
            <p:nvPr/>
          </p:nvSpPr>
          <p:spPr>
            <a:xfrm>
              <a:off x="10079151" y="116596"/>
              <a:ext cx="586725" cy="526869"/>
            </a:xfrm>
            <a:custGeom>
              <a:rect b="b" l="l" r="r" t="t"/>
              <a:pathLst>
                <a:path extrusionOk="0" h="526869" w="586725">
                  <a:moveTo>
                    <a:pt x="338087" y="526869"/>
                  </a:moveTo>
                  <a:cubicBezTo>
                    <a:pt x="226264" y="526329"/>
                    <a:pt x="-128194" y="203626"/>
                    <a:pt x="48527" y="59877"/>
                  </a:cubicBezTo>
                  <a:cubicBezTo>
                    <a:pt x="160033" y="-30868"/>
                    <a:pt x="339420" y="250769"/>
                    <a:pt x="339420" y="250769"/>
                  </a:cubicBezTo>
                  <a:cubicBezTo>
                    <a:pt x="339420" y="250769"/>
                    <a:pt x="347803" y="-82665"/>
                    <a:pt x="531381" y="19434"/>
                  </a:cubicBezTo>
                  <a:cubicBezTo>
                    <a:pt x="696608" y="111323"/>
                    <a:pt x="449911" y="527408"/>
                    <a:pt x="338087" y="526869"/>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2" name="Google Shape;752;p9"/>
            <p:cNvSpPr/>
            <p:nvPr/>
          </p:nvSpPr>
          <p:spPr>
            <a:xfrm>
              <a:off x="10127441" y="2962939"/>
              <a:ext cx="586759" cy="526868"/>
            </a:xfrm>
            <a:custGeom>
              <a:rect b="b" l="l" r="r" t="t"/>
              <a:pathLst>
                <a:path extrusionOk="0" h="526868" w="586759">
                  <a:moveTo>
                    <a:pt x="338121" y="526868"/>
                  </a:moveTo>
                  <a:cubicBezTo>
                    <a:pt x="226297" y="526328"/>
                    <a:pt x="-128160" y="203627"/>
                    <a:pt x="48497" y="59876"/>
                  </a:cubicBezTo>
                  <a:cubicBezTo>
                    <a:pt x="160066" y="-30865"/>
                    <a:pt x="339454" y="250770"/>
                    <a:pt x="339454" y="250770"/>
                  </a:cubicBezTo>
                  <a:cubicBezTo>
                    <a:pt x="339454" y="250770"/>
                    <a:pt x="347773" y="-82662"/>
                    <a:pt x="531415" y="19433"/>
                  </a:cubicBezTo>
                  <a:cubicBezTo>
                    <a:pt x="696641" y="111324"/>
                    <a:pt x="449944" y="527408"/>
                    <a:pt x="338121"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3" name="Google Shape;753;p9"/>
            <p:cNvSpPr/>
            <p:nvPr/>
          </p:nvSpPr>
          <p:spPr>
            <a:xfrm>
              <a:off x="10089438" y="1528506"/>
              <a:ext cx="586725" cy="526868"/>
            </a:xfrm>
            <a:custGeom>
              <a:rect b="b" l="l" r="r" t="t"/>
              <a:pathLst>
                <a:path extrusionOk="0" h="526868" w="586725">
                  <a:moveTo>
                    <a:pt x="338087" y="526868"/>
                  </a:moveTo>
                  <a:cubicBezTo>
                    <a:pt x="226264" y="526328"/>
                    <a:pt x="-128194" y="203628"/>
                    <a:pt x="48527" y="59876"/>
                  </a:cubicBezTo>
                  <a:cubicBezTo>
                    <a:pt x="160033" y="-30865"/>
                    <a:pt x="339420" y="250770"/>
                    <a:pt x="339420" y="250770"/>
                  </a:cubicBezTo>
                  <a:cubicBezTo>
                    <a:pt x="339420" y="250770"/>
                    <a:pt x="347803" y="-82662"/>
                    <a:pt x="531381" y="19433"/>
                  </a:cubicBezTo>
                  <a:cubicBezTo>
                    <a:pt x="696608" y="111324"/>
                    <a:pt x="449911" y="527408"/>
                    <a:pt x="338087"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4" name="Google Shape;754;p9"/>
            <p:cNvSpPr/>
            <p:nvPr/>
          </p:nvSpPr>
          <p:spPr>
            <a:xfrm>
              <a:off x="10120495" y="5713091"/>
              <a:ext cx="586774" cy="526870"/>
            </a:xfrm>
            <a:custGeom>
              <a:rect b="b" l="l" r="r" t="t"/>
              <a:pathLst>
                <a:path extrusionOk="0" h="526870" w="586774">
                  <a:moveTo>
                    <a:pt x="338081" y="526870"/>
                  </a:moveTo>
                  <a:cubicBezTo>
                    <a:pt x="226322" y="526330"/>
                    <a:pt x="-128199" y="203629"/>
                    <a:pt x="48522" y="59878"/>
                  </a:cubicBezTo>
                  <a:cubicBezTo>
                    <a:pt x="160091" y="-30870"/>
                    <a:pt x="339415" y="250772"/>
                    <a:pt x="339415" y="250772"/>
                  </a:cubicBezTo>
                  <a:cubicBezTo>
                    <a:pt x="339415" y="250772"/>
                    <a:pt x="347797" y="-82667"/>
                    <a:pt x="531439" y="19435"/>
                  </a:cubicBezTo>
                  <a:cubicBezTo>
                    <a:pt x="696666" y="111326"/>
                    <a:pt x="449905" y="527409"/>
                    <a:pt x="338081" y="526870"/>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5" name="Google Shape;755;p9"/>
            <p:cNvSpPr/>
            <p:nvPr/>
          </p:nvSpPr>
          <p:spPr>
            <a:xfrm>
              <a:off x="10137704" y="4374849"/>
              <a:ext cx="586774" cy="526868"/>
            </a:xfrm>
            <a:custGeom>
              <a:rect b="b" l="l" r="r" t="t"/>
              <a:pathLst>
                <a:path extrusionOk="0" h="526868" w="586774">
                  <a:moveTo>
                    <a:pt x="338081" y="526868"/>
                  </a:moveTo>
                  <a:cubicBezTo>
                    <a:pt x="226321" y="526328"/>
                    <a:pt x="-128199" y="203628"/>
                    <a:pt x="48521" y="59876"/>
                  </a:cubicBezTo>
                  <a:cubicBezTo>
                    <a:pt x="160090" y="-30865"/>
                    <a:pt x="339478" y="250770"/>
                    <a:pt x="339478" y="250770"/>
                  </a:cubicBezTo>
                  <a:cubicBezTo>
                    <a:pt x="339478" y="250770"/>
                    <a:pt x="347797" y="-82662"/>
                    <a:pt x="531439" y="19433"/>
                  </a:cubicBezTo>
                  <a:cubicBezTo>
                    <a:pt x="696665" y="111324"/>
                    <a:pt x="449905" y="527407"/>
                    <a:pt x="338081" y="52686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6" name="Google Shape;756;p9"/>
            <p:cNvSpPr/>
            <p:nvPr/>
          </p:nvSpPr>
          <p:spPr>
            <a:xfrm>
              <a:off x="2253704" y="1004190"/>
              <a:ext cx="227047" cy="199483"/>
            </a:xfrm>
            <a:custGeom>
              <a:rect b="b" l="l" r="r" t="t"/>
              <a:pathLst>
                <a:path extrusionOk="0" h="199483" w="227047">
                  <a:moveTo>
                    <a:pt x="109296" y="199408"/>
                  </a:moveTo>
                  <a:cubicBezTo>
                    <a:pt x="152253" y="195439"/>
                    <a:pt x="277564" y="58800"/>
                    <a:pt x="204787" y="9187"/>
                  </a:cubicBezTo>
                  <a:cubicBezTo>
                    <a:pt x="158838" y="-22131"/>
                    <a:pt x="99440" y="92747"/>
                    <a:pt x="99440" y="92747"/>
                  </a:cubicBezTo>
                  <a:cubicBezTo>
                    <a:pt x="99440" y="92747"/>
                    <a:pt x="84943" y="-35834"/>
                    <a:pt x="17830" y="9797"/>
                  </a:cubicBezTo>
                  <a:cubicBezTo>
                    <a:pt x="-42565" y="50869"/>
                    <a:pt x="66338" y="203377"/>
                    <a:pt x="109296"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7" name="Google Shape;757;p9"/>
            <p:cNvSpPr/>
            <p:nvPr/>
          </p:nvSpPr>
          <p:spPr>
            <a:xfrm>
              <a:off x="2302012" y="3850533"/>
              <a:ext cx="227043" cy="199483"/>
            </a:xfrm>
            <a:custGeom>
              <a:rect b="b" l="l" r="r" t="t"/>
              <a:pathLst>
                <a:path extrusionOk="0" h="199483" w="227043">
                  <a:moveTo>
                    <a:pt x="109292" y="199408"/>
                  </a:moveTo>
                  <a:cubicBezTo>
                    <a:pt x="152250" y="195439"/>
                    <a:pt x="277561" y="58800"/>
                    <a:pt x="204784" y="9187"/>
                  </a:cubicBezTo>
                  <a:cubicBezTo>
                    <a:pt x="158841" y="-22131"/>
                    <a:pt x="99437" y="92747"/>
                    <a:pt x="99437" y="92747"/>
                  </a:cubicBezTo>
                  <a:cubicBezTo>
                    <a:pt x="99437" y="92747"/>
                    <a:pt x="84940" y="-35834"/>
                    <a:pt x="17833" y="9797"/>
                  </a:cubicBezTo>
                  <a:cubicBezTo>
                    <a:pt x="-42568" y="50868"/>
                    <a:pt x="66334" y="203377"/>
                    <a:pt x="109292"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8" name="Google Shape;758;p9"/>
            <p:cNvSpPr/>
            <p:nvPr/>
          </p:nvSpPr>
          <p:spPr>
            <a:xfrm>
              <a:off x="2312289" y="5262443"/>
              <a:ext cx="227047" cy="199483"/>
            </a:xfrm>
            <a:custGeom>
              <a:rect b="b" l="l" r="r" t="t"/>
              <a:pathLst>
                <a:path extrusionOk="0" h="199483" w="227047">
                  <a:moveTo>
                    <a:pt x="109295" y="199408"/>
                  </a:moveTo>
                  <a:cubicBezTo>
                    <a:pt x="152253" y="195439"/>
                    <a:pt x="277564" y="58806"/>
                    <a:pt x="204787" y="9194"/>
                  </a:cubicBezTo>
                  <a:cubicBezTo>
                    <a:pt x="158838" y="-22131"/>
                    <a:pt x="99440" y="92747"/>
                    <a:pt x="99440" y="92747"/>
                  </a:cubicBezTo>
                  <a:cubicBezTo>
                    <a:pt x="99440" y="92747"/>
                    <a:pt x="84943" y="-35834"/>
                    <a:pt x="17830" y="9797"/>
                  </a:cubicBezTo>
                  <a:cubicBezTo>
                    <a:pt x="-42565" y="50869"/>
                    <a:pt x="66338" y="203376"/>
                    <a:pt x="109295"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9" name="Google Shape;759;p9"/>
            <p:cNvSpPr/>
            <p:nvPr/>
          </p:nvSpPr>
          <p:spPr>
            <a:xfrm>
              <a:off x="2295080" y="6600670"/>
              <a:ext cx="227043" cy="199494"/>
            </a:xfrm>
            <a:custGeom>
              <a:rect b="b" l="l" r="r" t="t"/>
              <a:pathLst>
                <a:path extrusionOk="0" h="199494" w="227043">
                  <a:moveTo>
                    <a:pt x="109290" y="199417"/>
                  </a:moveTo>
                  <a:cubicBezTo>
                    <a:pt x="152248" y="195480"/>
                    <a:pt x="277565" y="58828"/>
                    <a:pt x="204781" y="9235"/>
                  </a:cubicBezTo>
                  <a:cubicBezTo>
                    <a:pt x="158839" y="-22134"/>
                    <a:pt x="99434" y="92737"/>
                    <a:pt x="99434" y="92737"/>
                  </a:cubicBezTo>
                  <a:cubicBezTo>
                    <a:pt x="99434" y="92737"/>
                    <a:pt x="84944" y="-35851"/>
                    <a:pt x="17831" y="9806"/>
                  </a:cubicBezTo>
                  <a:cubicBezTo>
                    <a:pt x="-42564" y="50891"/>
                    <a:pt x="66332" y="203418"/>
                    <a:pt x="109290"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0" name="Google Shape;760;p9"/>
            <p:cNvSpPr/>
            <p:nvPr/>
          </p:nvSpPr>
          <p:spPr>
            <a:xfrm>
              <a:off x="2263984" y="2416100"/>
              <a:ext cx="227043" cy="199483"/>
            </a:xfrm>
            <a:custGeom>
              <a:rect b="b" l="l" r="r" t="t"/>
              <a:pathLst>
                <a:path extrusionOk="0" h="199483" w="227043">
                  <a:moveTo>
                    <a:pt x="109290" y="199408"/>
                  </a:moveTo>
                  <a:cubicBezTo>
                    <a:pt x="152248" y="195439"/>
                    <a:pt x="277565" y="58800"/>
                    <a:pt x="204781" y="9187"/>
                  </a:cubicBezTo>
                  <a:cubicBezTo>
                    <a:pt x="158839" y="-22131"/>
                    <a:pt x="99434" y="92747"/>
                    <a:pt x="99434" y="92747"/>
                  </a:cubicBezTo>
                  <a:cubicBezTo>
                    <a:pt x="99434" y="92747"/>
                    <a:pt x="84944" y="-35834"/>
                    <a:pt x="17831" y="9797"/>
                  </a:cubicBezTo>
                  <a:cubicBezTo>
                    <a:pt x="-42564" y="50869"/>
                    <a:pt x="66332" y="203376"/>
                    <a:pt x="10929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1" name="Google Shape;761;p9"/>
            <p:cNvSpPr/>
            <p:nvPr/>
          </p:nvSpPr>
          <p:spPr>
            <a:xfrm>
              <a:off x="7063883" y="1013416"/>
              <a:ext cx="227031" cy="199483"/>
            </a:xfrm>
            <a:custGeom>
              <a:rect b="b" l="l" r="r" t="t"/>
              <a:pathLst>
                <a:path extrusionOk="0" h="199483" w="227031">
                  <a:moveTo>
                    <a:pt x="109330" y="199408"/>
                  </a:moveTo>
                  <a:cubicBezTo>
                    <a:pt x="152256" y="195439"/>
                    <a:pt x="277542" y="58806"/>
                    <a:pt x="204771" y="9194"/>
                  </a:cubicBezTo>
                  <a:cubicBezTo>
                    <a:pt x="158860" y="-22131"/>
                    <a:pt x="99424" y="92747"/>
                    <a:pt x="99424" y="92747"/>
                  </a:cubicBezTo>
                  <a:cubicBezTo>
                    <a:pt x="99424" y="92747"/>
                    <a:pt x="84946" y="-35834"/>
                    <a:pt x="17827" y="9797"/>
                  </a:cubicBezTo>
                  <a:cubicBezTo>
                    <a:pt x="-42562" y="50869"/>
                    <a:pt x="66341" y="203377"/>
                    <a:pt x="10933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2" name="Google Shape;762;p9"/>
            <p:cNvSpPr/>
            <p:nvPr/>
          </p:nvSpPr>
          <p:spPr>
            <a:xfrm>
              <a:off x="7112206" y="3859759"/>
              <a:ext cx="227031" cy="199483"/>
            </a:xfrm>
            <a:custGeom>
              <a:rect b="b" l="l" r="r" t="t"/>
              <a:pathLst>
                <a:path extrusionOk="0" h="199483" w="227031">
                  <a:moveTo>
                    <a:pt x="109267" y="199408"/>
                  </a:moveTo>
                  <a:cubicBezTo>
                    <a:pt x="152257" y="195439"/>
                    <a:pt x="277542" y="58806"/>
                    <a:pt x="204772" y="9193"/>
                  </a:cubicBezTo>
                  <a:cubicBezTo>
                    <a:pt x="158861"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3" name="Google Shape;763;p9"/>
            <p:cNvSpPr/>
            <p:nvPr/>
          </p:nvSpPr>
          <p:spPr>
            <a:xfrm>
              <a:off x="7122493" y="5271673"/>
              <a:ext cx="227031" cy="199479"/>
            </a:xfrm>
            <a:custGeom>
              <a:rect b="b" l="l" r="r" t="t"/>
              <a:pathLst>
                <a:path extrusionOk="0" h="199479" w="227031">
                  <a:moveTo>
                    <a:pt x="109267" y="199404"/>
                  </a:moveTo>
                  <a:cubicBezTo>
                    <a:pt x="152257" y="195435"/>
                    <a:pt x="277542" y="58802"/>
                    <a:pt x="204772" y="9190"/>
                  </a:cubicBezTo>
                  <a:cubicBezTo>
                    <a:pt x="158798" y="-22129"/>
                    <a:pt x="99425" y="92743"/>
                    <a:pt x="99425" y="92743"/>
                  </a:cubicBezTo>
                  <a:cubicBezTo>
                    <a:pt x="99425" y="92743"/>
                    <a:pt x="84947" y="-35838"/>
                    <a:pt x="17827" y="9799"/>
                  </a:cubicBezTo>
                  <a:cubicBezTo>
                    <a:pt x="-42561" y="50865"/>
                    <a:pt x="66341" y="203372"/>
                    <a:pt x="109267"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4" name="Google Shape;764;p9"/>
            <p:cNvSpPr/>
            <p:nvPr/>
          </p:nvSpPr>
          <p:spPr>
            <a:xfrm>
              <a:off x="7105285" y="6609902"/>
              <a:ext cx="227030" cy="199469"/>
            </a:xfrm>
            <a:custGeom>
              <a:rect b="b" l="l" r="r" t="t"/>
              <a:pathLst>
                <a:path extrusionOk="0" h="199469" w="227030">
                  <a:moveTo>
                    <a:pt x="109267" y="199392"/>
                  </a:moveTo>
                  <a:cubicBezTo>
                    <a:pt x="152257" y="195455"/>
                    <a:pt x="277542" y="58803"/>
                    <a:pt x="204771" y="9210"/>
                  </a:cubicBezTo>
                  <a:cubicBezTo>
                    <a:pt x="158797" y="-22096"/>
                    <a:pt x="99424" y="92776"/>
                    <a:pt x="99424" y="92776"/>
                  </a:cubicBezTo>
                  <a:cubicBezTo>
                    <a:pt x="99424" y="92776"/>
                    <a:pt x="84946" y="-35811"/>
                    <a:pt x="17827" y="9781"/>
                  </a:cubicBezTo>
                  <a:cubicBezTo>
                    <a:pt x="-42561" y="50866"/>
                    <a:pt x="66341" y="203393"/>
                    <a:pt x="109267" y="199392"/>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5" name="Google Shape;765;p9"/>
            <p:cNvSpPr/>
            <p:nvPr/>
          </p:nvSpPr>
          <p:spPr>
            <a:xfrm>
              <a:off x="7074170" y="2425326"/>
              <a:ext cx="227031" cy="199483"/>
            </a:xfrm>
            <a:custGeom>
              <a:rect b="b" l="l" r="r" t="t"/>
              <a:pathLst>
                <a:path extrusionOk="0" h="199483" w="227031">
                  <a:moveTo>
                    <a:pt x="109267" y="199408"/>
                  </a:moveTo>
                  <a:cubicBezTo>
                    <a:pt x="152257" y="195439"/>
                    <a:pt x="277542" y="58806"/>
                    <a:pt x="204772" y="9194"/>
                  </a:cubicBezTo>
                  <a:cubicBezTo>
                    <a:pt x="158861" y="-22125"/>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6" name="Google Shape;766;p9"/>
            <p:cNvSpPr/>
            <p:nvPr/>
          </p:nvSpPr>
          <p:spPr>
            <a:xfrm>
              <a:off x="4658798" y="983965"/>
              <a:ext cx="227047" cy="199483"/>
            </a:xfrm>
            <a:custGeom>
              <a:rect b="b" l="l" r="r" t="t"/>
              <a:pathLst>
                <a:path extrusionOk="0" h="199483" w="227047">
                  <a:moveTo>
                    <a:pt x="109290" y="199408"/>
                  </a:moveTo>
                  <a:cubicBezTo>
                    <a:pt x="152254" y="195439"/>
                    <a:pt x="277565" y="58806"/>
                    <a:pt x="204787" y="9194"/>
                  </a:cubicBezTo>
                  <a:cubicBezTo>
                    <a:pt x="158839" y="-22125"/>
                    <a:pt x="99435" y="92747"/>
                    <a:pt x="99435" y="92747"/>
                  </a:cubicBezTo>
                  <a:cubicBezTo>
                    <a:pt x="99435" y="92747"/>
                    <a:pt x="84944" y="-35834"/>
                    <a:pt x="17831" y="9797"/>
                  </a:cubicBezTo>
                  <a:cubicBezTo>
                    <a:pt x="-42564" y="50869"/>
                    <a:pt x="66332" y="203377"/>
                    <a:pt x="109290"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7" name="Google Shape;767;p9"/>
            <p:cNvSpPr/>
            <p:nvPr/>
          </p:nvSpPr>
          <p:spPr>
            <a:xfrm>
              <a:off x="4707103" y="3830312"/>
              <a:ext cx="227047" cy="199480"/>
            </a:xfrm>
            <a:custGeom>
              <a:rect b="b" l="l" r="r" t="t"/>
              <a:pathLst>
                <a:path extrusionOk="0" h="199480" w="227047">
                  <a:moveTo>
                    <a:pt x="109295" y="199404"/>
                  </a:moveTo>
                  <a:cubicBezTo>
                    <a:pt x="152253" y="195435"/>
                    <a:pt x="277564" y="58802"/>
                    <a:pt x="204787" y="9190"/>
                  </a:cubicBezTo>
                  <a:cubicBezTo>
                    <a:pt x="158838" y="-22129"/>
                    <a:pt x="99440" y="92743"/>
                    <a:pt x="99440" y="92743"/>
                  </a:cubicBezTo>
                  <a:cubicBezTo>
                    <a:pt x="99440" y="92743"/>
                    <a:pt x="84943" y="-35838"/>
                    <a:pt x="17830" y="9799"/>
                  </a:cubicBezTo>
                  <a:cubicBezTo>
                    <a:pt x="-42565" y="50865"/>
                    <a:pt x="66338" y="203373"/>
                    <a:pt x="109295"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8" name="Google Shape;768;p9"/>
            <p:cNvSpPr/>
            <p:nvPr/>
          </p:nvSpPr>
          <p:spPr>
            <a:xfrm>
              <a:off x="4717380" y="5242222"/>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2"/>
                    <a:pt x="109292"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9" name="Google Shape;769;p9"/>
            <p:cNvSpPr/>
            <p:nvPr/>
          </p:nvSpPr>
          <p:spPr>
            <a:xfrm>
              <a:off x="4700172" y="6580477"/>
              <a:ext cx="227046" cy="199491"/>
            </a:xfrm>
            <a:custGeom>
              <a:rect b="b" l="l" r="r" t="t"/>
              <a:pathLst>
                <a:path extrusionOk="0" h="199491" w="227046">
                  <a:moveTo>
                    <a:pt x="109292" y="199417"/>
                  </a:moveTo>
                  <a:cubicBezTo>
                    <a:pt x="152250" y="195416"/>
                    <a:pt x="277567" y="58765"/>
                    <a:pt x="204784" y="9171"/>
                  </a:cubicBezTo>
                  <a:cubicBezTo>
                    <a:pt x="158841" y="-22134"/>
                    <a:pt x="99437" y="92737"/>
                    <a:pt x="99437" y="92737"/>
                  </a:cubicBezTo>
                  <a:cubicBezTo>
                    <a:pt x="99437" y="92737"/>
                    <a:pt x="84940" y="-35850"/>
                    <a:pt x="17833" y="9806"/>
                  </a:cubicBezTo>
                  <a:cubicBezTo>
                    <a:pt x="-42568" y="50828"/>
                    <a:pt x="66334" y="203354"/>
                    <a:pt x="109292"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0" name="Google Shape;770;p9"/>
            <p:cNvSpPr/>
            <p:nvPr/>
          </p:nvSpPr>
          <p:spPr>
            <a:xfrm>
              <a:off x="4669076" y="2395879"/>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3"/>
                    <a:pt x="109292"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1" name="Google Shape;771;p9"/>
            <p:cNvSpPr/>
            <p:nvPr/>
          </p:nvSpPr>
          <p:spPr>
            <a:xfrm>
              <a:off x="9469002" y="993196"/>
              <a:ext cx="227037" cy="199479"/>
            </a:xfrm>
            <a:custGeom>
              <a:rect b="b" l="l" r="r" t="t"/>
              <a:pathLst>
                <a:path extrusionOk="0" h="199479" w="227037">
                  <a:moveTo>
                    <a:pt x="109274" y="199404"/>
                  </a:moveTo>
                  <a:cubicBezTo>
                    <a:pt x="152263" y="195435"/>
                    <a:pt x="277549" y="58802"/>
                    <a:pt x="204778" y="9189"/>
                  </a:cubicBezTo>
                  <a:cubicBezTo>
                    <a:pt x="158803" y="-22129"/>
                    <a:pt x="99431" y="92749"/>
                    <a:pt x="99431" y="92749"/>
                  </a:cubicBezTo>
                  <a:cubicBezTo>
                    <a:pt x="99431" y="92749"/>
                    <a:pt x="84954" y="-35839"/>
                    <a:pt x="17834" y="9799"/>
                  </a:cubicBezTo>
                  <a:cubicBezTo>
                    <a:pt x="-42555" y="50864"/>
                    <a:pt x="66284" y="203372"/>
                    <a:pt x="109274" y="19940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2" name="Google Shape;772;p9"/>
            <p:cNvSpPr/>
            <p:nvPr/>
          </p:nvSpPr>
          <p:spPr>
            <a:xfrm>
              <a:off x="9517269" y="3839541"/>
              <a:ext cx="227087" cy="199477"/>
            </a:xfrm>
            <a:custGeom>
              <a:rect b="b" l="l" r="r" t="t"/>
              <a:pathLst>
                <a:path extrusionOk="0" h="199477" w="227087">
                  <a:moveTo>
                    <a:pt x="109330" y="199402"/>
                  </a:moveTo>
                  <a:cubicBezTo>
                    <a:pt x="152256" y="195433"/>
                    <a:pt x="277605" y="58800"/>
                    <a:pt x="204834" y="9187"/>
                  </a:cubicBezTo>
                  <a:cubicBezTo>
                    <a:pt x="158861" y="-22131"/>
                    <a:pt x="99487" y="92747"/>
                    <a:pt x="99487" y="92747"/>
                  </a:cubicBezTo>
                  <a:cubicBezTo>
                    <a:pt x="99487" y="92747"/>
                    <a:pt x="84946" y="-35834"/>
                    <a:pt x="17827" y="9797"/>
                  </a:cubicBezTo>
                  <a:cubicBezTo>
                    <a:pt x="-42562" y="50862"/>
                    <a:pt x="66341" y="203370"/>
                    <a:pt x="109330" y="199402"/>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3" name="Google Shape;773;p9"/>
            <p:cNvSpPr/>
            <p:nvPr/>
          </p:nvSpPr>
          <p:spPr>
            <a:xfrm>
              <a:off x="9527556" y="5251451"/>
              <a:ext cx="227056" cy="199477"/>
            </a:xfrm>
            <a:custGeom>
              <a:rect b="b" l="l" r="r" t="t"/>
              <a:pathLst>
                <a:path extrusionOk="0" h="199477" w="227056">
                  <a:moveTo>
                    <a:pt x="109330" y="199401"/>
                  </a:moveTo>
                  <a:cubicBezTo>
                    <a:pt x="152256" y="195432"/>
                    <a:pt x="277605" y="58800"/>
                    <a:pt x="204771" y="9187"/>
                  </a:cubicBezTo>
                  <a:cubicBezTo>
                    <a:pt x="158861" y="-22131"/>
                    <a:pt x="99425" y="92747"/>
                    <a:pt x="99425" y="92747"/>
                  </a:cubicBezTo>
                  <a:cubicBezTo>
                    <a:pt x="99425" y="92747"/>
                    <a:pt x="84946" y="-35834"/>
                    <a:pt x="17827" y="9797"/>
                  </a:cubicBezTo>
                  <a:cubicBezTo>
                    <a:pt x="-42562" y="50862"/>
                    <a:pt x="66341" y="203377"/>
                    <a:pt x="109330" y="1994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4" name="Google Shape;774;p9"/>
            <p:cNvSpPr/>
            <p:nvPr/>
          </p:nvSpPr>
          <p:spPr>
            <a:xfrm>
              <a:off x="9510348" y="6589685"/>
              <a:ext cx="227056" cy="199492"/>
            </a:xfrm>
            <a:custGeom>
              <a:rect b="b" l="l" r="r" t="t"/>
              <a:pathLst>
                <a:path extrusionOk="0" h="199492" w="227056">
                  <a:moveTo>
                    <a:pt x="109330" y="199417"/>
                  </a:moveTo>
                  <a:cubicBezTo>
                    <a:pt x="152256" y="195417"/>
                    <a:pt x="277605" y="58828"/>
                    <a:pt x="204770" y="9171"/>
                  </a:cubicBezTo>
                  <a:cubicBezTo>
                    <a:pt x="158860" y="-22134"/>
                    <a:pt x="99424" y="92737"/>
                    <a:pt x="99424" y="92737"/>
                  </a:cubicBezTo>
                  <a:cubicBezTo>
                    <a:pt x="99424" y="92737"/>
                    <a:pt x="84946" y="-35851"/>
                    <a:pt x="17827" y="9806"/>
                  </a:cubicBezTo>
                  <a:cubicBezTo>
                    <a:pt x="-42562" y="50891"/>
                    <a:pt x="66341" y="203354"/>
                    <a:pt x="109330" y="199417"/>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5" name="Google Shape;775;p9"/>
            <p:cNvSpPr/>
            <p:nvPr/>
          </p:nvSpPr>
          <p:spPr>
            <a:xfrm>
              <a:off x="9479264" y="2405108"/>
              <a:ext cx="227055" cy="199477"/>
            </a:xfrm>
            <a:custGeom>
              <a:rect b="b" l="l" r="r" t="t"/>
              <a:pathLst>
                <a:path extrusionOk="0" h="199477" w="227055">
                  <a:moveTo>
                    <a:pt x="109299" y="199401"/>
                  </a:moveTo>
                  <a:cubicBezTo>
                    <a:pt x="152225" y="195433"/>
                    <a:pt x="277574" y="58800"/>
                    <a:pt x="204803" y="9187"/>
                  </a:cubicBezTo>
                  <a:cubicBezTo>
                    <a:pt x="158829" y="-22131"/>
                    <a:pt x="99456" y="92747"/>
                    <a:pt x="99456" y="92747"/>
                  </a:cubicBezTo>
                  <a:cubicBezTo>
                    <a:pt x="99456" y="92747"/>
                    <a:pt x="84915" y="-35834"/>
                    <a:pt x="17859" y="9797"/>
                  </a:cubicBezTo>
                  <a:cubicBezTo>
                    <a:pt x="-42594" y="50862"/>
                    <a:pt x="66309" y="203370"/>
                    <a:pt x="109299" y="199401"/>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6" name="Google Shape;776;p9"/>
            <p:cNvSpPr/>
            <p:nvPr/>
          </p:nvSpPr>
          <p:spPr>
            <a:xfrm>
              <a:off x="11874071" y="97011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7" name="Google Shape;777;p9"/>
            <p:cNvSpPr/>
            <p:nvPr/>
          </p:nvSpPr>
          <p:spPr>
            <a:xfrm>
              <a:off x="11884358" y="238202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8" name="Google Shape;778;p9"/>
            <p:cNvSpPr/>
            <p:nvPr/>
          </p:nvSpPr>
          <p:spPr>
            <a:xfrm>
              <a:off x="11932682" y="5228369"/>
              <a:ext cx="227031" cy="199483"/>
            </a:xfrm>
            <a:custGeom>
              <a:rect b="b" l="l" r="r" t="t"/>
              <a:pathLst>
                <a:path extrusionOk="0" h="199483" w="227031">
                  <a:moveTo>
                    <a:pt x="109267" y="199408"/>
                  </a:moveTo>
                  <a:cubicBezTo>
                    <a:pt x="152257" y="195439"/>
                    <a:pt x="277542" y="58806"/>
                    <a:pt x="204772" y="9193"/>
                  </a:cubicBezTo>
                  <a:cubicBezTo>
                    <a:pt x="158798"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79" name="Google Shape;779;p9"/>
            <p:cNvSpPr/>
            <p:nvPr/>
          </p:nvSpPr>
          <p:spPr>
            <a:xfrm>
              <a:off x="11915473" y="6566634"/>
              <a:ext cx="227030" cy="199430"/>
            </a:xfrm>
            <a:custGeom>
              <a:rect b="b" l="l" r="r" t="t"/>
              <a:pathLst>
                <a:path extrusionOk="0" h="199430" w="227030">
                  <a:moveTo>
                    <a:pt x="109267" y="199354"/>
                  </a:moveTo>
                  <a:cubicBezTo>
                    <a:pt x="152257" y="195417"/>
                    <a:pt x="277542" y="58765"/>
                    <a:pt x="204771" y="9172"/>
                  </a:cubicBezTo>
                  <a:cubicBezTo>
                    <a:pt x="158797" y="-22134"/>
                    <a:pt x="99424" y="92737"/>
                    <a:pt x="99424" y="92737"/>
                  </a:cubicBezTo>
                  <a:cubicBezTo>
                    <a:pt x="99424" y="92737"/>
                    <a:pt x="84946" y="-35851"/>
                    <a:pt x="17827" y="9806"/>
                  </a:cubicBezTo>
                  <a:cubicBezTo>
                    <a:pt x="-42561" y="50827"/>
                    <a:pt x="66341" y="203354"/>
                    <a:pt x="109267" y="199354"/>
                  </a:cubicBezTo>
                  <a:close/>
                </a:path>
              </a:pathLst>
            </a:custGeom>
            <a:noFill/>
            <a:ln cap="flat" cmpd="sng" w="1905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80" name="Google Shape;780;p9"/>
          <p:cNvSpPr txBox="1"/>
          <p:nvPr>
            <p:ph type="title"/>
          </p:nvPr>
        </p:nvSpPr>
        <p:spPr>
          <a:xfrm>
            <a:off x="766950" y="395650"/>
            <a:ext cx="10658100" cy="1047600"/>
          </a:xfrm>
          <a:prstGeom prst="rect">
            <a:avLst/>
          </a:prstGeom>
        </p:spPr>
        <p:txBody>
          <a:bodyPr anchorCtr="0" anchor="t" bIns="121900" lIns="121900" spcFirstLastPara="1" rIns="121900" wrap="square" tIns="121900">
            <a:normAutofit/>
          </a:bodyPr>
          <a:lstStyle>
            <a:lvl1pPr lvl="0" rtl="0" algn="ctr">
              <a:spcBef>
                <a:spcPts val="0"/>
              </a:spcBef>
              <a:spcAft>
                <a:spcPts val="0"/>
              </a:spcAft>
              <a:buSzPts val="4500"/>
              <a:buNone/>
              <a:defRPr sz="5400"/>
            </a:lvl1pPr>
            <a:lvl2pPr lvl="1" rtl="0">
              <a:spcBef>
                <a:spcPts val="0"/>
              </a:spcBef>
              <a:spcAft>
                <a:spcPts val="0"/>
              </a:spcAft>
              <a:buSzPts val="4500"/>
              <a:buNone/>
              <a:defRPr/>
            </a:lvl2pPr>
            <a:lvl3pPr lvl="2" rtl="0">
              <a:spcBef>
                <a:spcPts val="0"/>
              </a:spcBef>
              <a:spcAft>
                <a:spcPts val="0"/>
              </a:spcAft>
              <a:buSzPts val="4500"/>
              <a:buNone/>
              <a:defRPr/>
            </a:lvl3pPr>
            <a:lvl4pPr lvl="3" rtl="0">
              <a:spcBef>
                <a:spcPts val="0"/>
              </a:spcBef>
              <a:spcAft>
                <a:spcPts val="0"/>
              </a:spcAft>
              <a:buSzPts val="4500"/>
              <a:buNone/>
              <a:defRPr/>
            </a:lvl4pPr>
            <a:lvl5pPr lvl="4" rtl="0">
              <a:spcBef>
                <a:spcPts val="0"/>
              </a:spcBef>
              <a:spcAft>
                <a:spcPts val="0"/>
              </a:spcAft>
              <a:buSzPts val="4500"/>
              <a:buNone/>
              <a:defRPr/>
            </a:lvl5pPr>
            <a:lvl6pPr lvl="5" rtl="0">
              <a:spcBef>
                <a:spcPts val="0"/>
              </a:spcBef>
              <a:spcAft>
                <a:spcPts val="0"/>
              </a:spcAft>
              <a:buSzPts val="4500"/>
              <a:buNone/>
              <a:defRPr/>
            </a:lvl6pPr>
            <a:lvl7pPr lvl="6" rtl="0">
              <a:spcBef>
                <a:spcPts val="0"/>
              </a:spcBef>
              <a:spcAft>
                <a:spcPts val="0"/>
              </a:spcAft>
              <a:buSzPts val="4500"/>
              <a:buNone/>
              <a:defRPr/>
            </a:lvl7pPr>
            <a:lvl8pPr lvl="7" rtl="0">
              <a:spcBef>
                <a:spcPts val="0"/>
              </a:spcBef>
              <a:spcAft>
                <a:spcPts val="0"/>
              </a:spcAft>
              <a:buSzPts val="4500"/>
              <a:buNone/>
              <a:defRPr/>
            </a:lvl8pPr>
            <a:lvl9pPr lvl="8" rtl="0">
              <a:spcBef>
                <a:spcPts val="0"/>
              </a:spcBef>
              <a:spcAft>
                <a:spcPts val="0"/>
              </a:spcAft>
              <a:buSzPts val="4500"/>
              <a:buNone/>
              <a:defRPr/>
            </a:lvl9pPr>
          </a:lstStyle>
          <a:p/>
        </p:txBody>
      </p:sp>
      <p:sp>
        <p:nvSpPr>
          <p:cNvPr id="781" name="Google Shape;781;p9"/>
          <p:cNvSpPr txBox="1"/>
          <p:nvPr>
            <p:ph idx="1" type="body"/>
          </p:nvPr>
        </p:nvSpPr>
        <p:spPr>
          <a:xfrm>
            <a:off x="934500" y="3451362"/>
            <a:ext cx="3147300" cy="24231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782" name="Google Shape;782;p9"/>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783" name="Google Shape;783;p9"/>
          <p:cNvSpPr txBox="1"/>
          <p:nvPr>
            <p:ph idx="2" type="subTitle"/>
          </p:nvPr>
        </p:nvSpPr>
        <p:spPr>
          <a:xfrm>
            <a:off x="934500" y="1924277"/>
            <a:ext cx="3147300" cy="1527000"/>
          </a:xfrm>
          <a:prstGeom prst="rect">
            <a:avLst/>
          </a:prstGeom>
        </p:spPr>
        <p:txBody>
          <a:bodyPr anchorCtr="0" anchor="t" bIns="121900" lIns="121900" spcFirstLastPara="1" rIns="121900" wrap="square" tIns="121900">
            <a:normAutofit/>
          </a:bodyPr>
          <a:lstStyle>
            <a:lvl1pPr lvl="0" rtl="0" algn="ctr">
              <a:lnSpc>
                <a:spcPct val="100000"/>
              </a:lnSpc>
              <a:spcBef>
                <a:spcPts val="0"/>
              </a:spcBef>
              <a:spcAft>
                <a:spcPts val="0"/>
              </a:spcAft>
              <a:buSzPts val="2800"/>
              <a:buNone/>
              <a:defRPr b="1" sz="32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84" name="Google Shape;784;p9"/>
          <p:cNvSpPr txBox="1"/>
          <p:nvPr>
            <p:ph idx="3" type="body"/>
          </p:nvPr>
        </p:nvSpPr>
        <p:spPr>
          <a:xfrm>
            <a:off x="4522350" y="3451375"/>
            <a:ext cx="3147300" cy="24231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785" name="Google Shape;785;p9"/>
          <p:cNvSpPr txBox="1"/>
          <p:nvPr>
            <p:ph idx="4" type="subTitle"/>
          </p:nvPr>
        </p:nvSpPr>
        <p:spPr>
          <a:xfrm>
            <a:off x="4522350" y="1924289"/>
            <a:ext cx="3147300" cy="1527000"/>
          </a:xfrm>
          <a:prstGeom prst="rect">
            <a:avLst/>
          </a:prstGeom>
        </p:spPr>
        <p:txBody>
          <a:bodyPr anchorCtr="0" anchor="t" bIns="121900" lIns="121900" spcFirstLastPara="1" rIns="121900" wrap="square" tIns="121900">
            <a:normAutofit/>
          </a:bodyPr>
          <a:lstStyle>
            <a:lvl1pPr lvl="0" rtl="0" algn="ctr">
              <a:lnSpc>
                <a:spcPct val="100000"/>
              </a:lnSpc>
              <a:spcBef>
                <a:spcPts val="0"/>
              </a:spcBef>
              <a:spcAft>
                <a:spcPts val="0"/>
              </a:spcAft>
              <a:buSzPts val="2800"/>
              <a:buNone/>
              <a:defRPr b="1" sz="32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86" name="Google Shape;786;p9"/>
          <p:cNvSpPr txBox="1"/>
          <p:nvPr>
            <p:ph idx="5" type="body"/>
          </p:nvPr>
        </p:nvSpPr>
        <p:spPr>
          <a:xfrm>
            <a:off x="8110200" y="3451362"/>
            <a:ext cx="3147300" cy="24231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787" name="Google Shape;787;p9"/>
          <p:cNvSpPr txBox="1"/>
          <p:nvPr>
            <p:ph idx="6" type="subTitle"/>
          </p:nvPr>
        </p:nvSpPr>
        <p:spPr>
          <a:xfrm>
            <a:off x="8110200" y="1924277"/>
            <a:ext cx="3147300" cy="1527000"/>
          </a:xfrm>
          <a:prstGeom prst="rect">
            <a:avLst/>
          </a:prstGeom>
        </p:spPr>
        <p:txBody>
          <a:bodyPr anchorCtr="0" anchor="t" bIns="121900" lIns="121900" spcFirstLastPara="1" rIns="121900" wrap="square" tIns="121900">
            <a:normAutofit/>
          </a:bodyPr>
          <a:lstStyle>
            <a:lvl1pPr lvl="0" rtl="0" algn="ctr">
              <a:lnSpc>
                <a:spcPct val="100000"/>
              </a:lnSpc>
              <a:spcBef>
                <a:spcPts val="0"/>
              </a:spcBef>
              <a:spcAft>
                <a:spcPts val="0"/>
              </a:spcAft>
              <a:buSzPts val="2800"/>
              <a:buNone/>
              <a:defRPr b="1" sz="32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TITLE_AND_TWO_COLUMNS_1_2">
    <p:bg>
      <p:bgPr>
        <a:solidFill>
          <a:schemeClr val="accent1"/>
        </a:solidFill>
      </p:bgPr>
    </p:bg>
    <p:spTree>
      <p:nvGrpSpPr>
        <p:cNvPr id="788" name="Shape 788"/>
        <p:cNvGrpSpPr/>
        <p:nvPr/>
      </p:nvGrpSpPr>
      <p:grpSpPr>
        <a:xfrm>
          <a:off x="0" y="0"/>
          <a:ext cx="0" cy="0"/>
          <a:chOff x="0" y="0"/>
          <a:chExt cx="0" cy="0"/>
        </a:xfrm>
      </p:grpSpPr>
      <p:grpSp>
        <p:nvGrpSpPr>
          <p:cNvPr id="789" name="Google Shape;789;p10"/>
          <p:cNvGrpSpPr/>
          <p:nvPr/>
        </p:nvGrpSpPr>
        <p:grpSpPr>
          <a:xfrm>
            <a:off x="117442" y="40396"/>
            <a:ext cx="11966071" cy="6736538"/>
            <a:chOff x="193642" y="116596"/>
            <a:chExt cx="11966071" cy="6736538"/>
          </a:xfrm>
        </p:grpSpPr>
        <p:sp>
          <p:nvSpPr>
            <p:cNvPr id="790" name="Google Shape;790;p10"/>
            <p:cNvSpPr/>
            <p:nvPr/>
          </p:nvSpPr>
          <p:spPr>
            <a:xfrm>
              <a:off x="11922395" y="3816459"/>
              <a:ext cx="227031" cy="199483"/>
            </a:xfrm>
            <a:custGeom>
              <a:rect b="b" l="l" r="r" t="t"/>
              <a:pathLst>
                <a:path extrusionOk="0" h="199483" w="227031">
                  <a:moveTo>
                    <a:pt x="109267" y="199408"/>
                  </a:moveTo>
                  <a:cubicBezTo>
                    <a:pt x="152257" y="195439"/>
                    <a:pt x="277542" y="58806"/>
                    <a:pt x="204772" y="9194"/>
                  </a:cubicBezTo>
                  <a:cubicBezTo>
                    <a:pt x="158798"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1" name="Google Shape;791;p10"/>
            <p:cNvSpPr/>
            <p:nvPr/>
          </p:nvSpPr>
          <p:spPr>
            <a:xfrm>
              <a:off x="1474108" y="220752"/>
              <a:ext cx="497183" cy="439755"/>
            </a:xfrm>
            <a:custGeom>
              <a:rect b="b" l="l" r="r" t="t"/>
              <a:pathLst>
                <a:path extrusionOk="0" h="439755" w="497183">
                  <a:moveTo>
                    <a:pt x="270383" y="439699"/>
                  </a:moveTo>
                  <a:cubicBezTo>
                    <a:pt x="175965" y="434574"/>
                    <a:pt x="-109938" y="147208"/>
                    <a:pt x="45314" y="33177"/>
                  </a:cubicBezTo>
                  <a:cubicBezTo>
                    <a:pt x="143326" y="-38807"/>
                    <a:pt x="283045" y="206558"/>
                    <a:pt x="283045" y="206558"/>
                  </a:cubicBezTo>
                  <a:cubicBezTo>
                    <a:pt x="283045" y="206558"/>
                    <a:pt x="304038" y="-74715"/>
                    <a:pt x="454844" y="19188"/>
                  </a:cubicBezTo>
                  <a:cubicBezTo>
                    <a:pt x="590569" y="103701"/>
                    <a:pt x="364807" y="444830"/>
                    <a:pt x="270383" y="43969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2" name="Google Shape;792;p10"/>
            <p:cNvSpPr/>
            <p:nvPr/>
          </p:nvSpPr>
          <p:spPr>
            <a:xfrm>
              <a:off x="1522415" y="3067095"/>
              <a:ext cx="497185" cy="439755"/>
            </a:xfrm>
            <a:custGeom>
              <a:rect b="b" l="l" r="r" t="t"/>
              <a:pathLst>
                <a:path extrusionOk="0" h="439755" w="497185">
                  <a:moveTo>
                    <a:pt x="270386" y="439698"/>
                  </a:moveTo>
                  <a:cubicBezTo>
                    <a:pt x="175962" y="434573"/>
                    <a:pt x="-109941" y="147211"/>
                    <a:pt x="45317" y="33177"/>
                  </a:cubicBezTo>
                  <a:cubicBezTo>
                    <a:pt x="143323" y="-38806"/>
                    <a:pt x="283048" y="206558"/>
                    <a:pt x="283048" y="206558"/>
                  </a:cubicBezTo>
                  <a:cubicBezTo>
                    <a:pt x="283048" y="206558"/>
                    <a:pt x="304035" y="-74715"/>
                    <a:pt x="454847" y="19188"/>
                  </a:cubicBezTo>
                  <a:cubicBezTo>
                    <a:pt x="590572" y="103701"/>
                    <a:pt x="364804" y="444829"/>
                    <a:pt x="270386"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3" name="Google Shape;793;p10"/>
            <p:cNvSpPr/>
            <p:nvPr/>
          </p:nvSpPr>
          <p:spPr>
            <a:xfrm>
              <a:off x="1484386" y="1632662"/>
              <a:ext cx="497185" cy="439755"/>
            </a:xfrm>
            <a:custGeom>
              <a:rect b="b" l="l" r="r" t="t"/>
              <a:pathLst>
                <a:path extrusionOk="0" h="439755" w="497185">
                  <a:moveTo>
                    <a:pt x="270386" y="439698"/>
                  </a:moveTo>
                  <a:cubicBezTo>
                    <a:pt x="175967" y="434574"/>
                    <a:pt x="-109941" y="147211"/>
                    <a:pt x="45316" y="33177"/>
                  </a:cubicBezTo>
                  <a:cubicBezTo>
                    <a:pt x="143328" y="-38806"/>
                    <a:pt x="283047" y="206558"/>
                    <a:pt x="283047" y="206558"/>
                  </a:cubicBezTo>
                  <a:cubicBezTo>
                    <a:pt x="283047" y="206558"/>
                    <a:pt x="304040" y="-74715"/>
                    <a:pt x="454847" y="19188"/>
                  </a:cubicBezTo>
                  <a:cubicBezTo>
                    <a:pt x="590572" y="103700"/>
                    <a:pt x="364810" y="444829"/>
                    <a:pt x="270386"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4" name="Google Shape;794;p10"/>
            <p:cNvSpPr/>
            <p:nvPr/>
          </p:nvSpPr>
          <p:spPr>
            <a:xfrm>
              <a:off x="1515482" y="5817249"/>
              <a:ext cx="497185" cy="439755"/>
            </a:xfrm>
            <a:custGeom>
              <a:rect b="b" l="l" r="r" t="t"/>
              <a:pathLst>
                <a:path extrusionOk="0" h="439755" w="497185">
                  <a:moveTo>
                    <a:pt x="270386" y="439698"/>
                  </a:moveTo>
                  <a:cubicBezTo>
                    <a:pt x="175967" y="434567"/>
                    <a:pt x="-109941" y="147204"/>
                    <a:pt x="45316" y="33177"/>
                  </a:cubicBezTo>
                  <a:cubicBezTo>
                    <a:pt x="143328" y="-38806"/>
                    <a:pt x="283047" y="206558"/>
                    <a:pt x="283047" y="206558"/>
                  </a:cubicBezTo>
                  <a:cubicBezTo>
                    <a:pt x="283047" y="206558"/>
                    <a:pt x="304040" y="-74716"/>
                    <a:pt x="454847" y="19188"/>
                  </a:cubicBezTo>
                  <a:cubicBezTo>
                    <a:pt x="590571" y="103700"/>
                    <a:pt x="364810" y="444823"/>
                    <a:pt x="270386"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5" name="Google Shape;795;p10"/>
            <p:cNvSpPr/>
            <p:nvPr/>
          </p:nvSpPr>
          <p:spPr>
            <a:xfrm>
              <a:off x="1532690" y="4479005"/>
              <a:ext cx="497185" cy="439755"/>
            </a:xfrm>
            <a:custGeom>
              <a:rect b="b" l="l" r="r" t="t"/>
              <a:pathLst>
                <a:path extrusionOk="0" h="439755" w="497185">
                  <a:moveTo>
                    <a:pt x="270385" y="439698"/>
                  </a:moveTo>
                  <a:cubicBezTo>
                    <a:pt x="175967" y="434574"/>
                    <a:pt x="-109942" y="147211"/>
                    <a:pt x="45316" y="33177"/>
                  </a:cubicBezTo>
                  <a:cubicBezTo>
                    <a:pt x="143328" y="-38806"/>
                    <a:pt x="283047" y="206558"/>
                    <a:pt x="283047" y="206558"/>
                  </a:cubicBezTo>
                  <a:cubicBezTo>
                    <a:pt x="283047" y="206558"/>
                    <a:pt x="304040" y="-74716"/>
                    <a:pt x="454846" y="19188"/>
                  </a:cubicBezTo>
                  <a:cubicBezTo>
                    <a:pt x="590572" y="103700"/>
                    <a:pt x="364810" y="444829"/>
                    <a:pt x="270385"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6" name="Google Shape;796;p10"/>
            <p:cNvSpPr/>
            <p:nvPr/>
          </p:nvSpPr>
          <p:spPr>
            <a:xfrm>
              <a:off x="6416840" y="229980"/>
              <a:ext cx="497203" cy="439754"/>
            </a:xfrm>
            <a:custGeom>
              <a:rect b="b" l="l" r="r" t="t"/>
              <a:pathLst>
                <a:path extrusionOk="0" h="439754" w="497203">
                  <a:moveTo>
                    <a:pt x="270408" y="439697"/>
                  </a:moveTo>
                  <a:cubicBezTo>
                    <a:pt x="175983" y="434572"/>
                    <a:pt x="-109926" y="147208"/>
                    <a:pt x="45300" y="33177"/>
                  </a:cubicBezTo>
                  <a:cubicBezTo>
                    <a:pt x="143344" y="-38808"/>
                    <a:pt x="283044" y="206558"/>
                    <a:pt x="283044" y="206558"/>
                  </a:cubicBezTo>
                  <a:cubicBezTo>
                    <a:pt x="283044" y="206558"/>
                    <a:pt x="304063" y="-74715"/>
                    <a:pt x="454875" y="19188"/>
                  </a:cubicBezTo>
                  <a:cubicBezTo>
                    <a:pt x="590575" y="103700"/>
                    <a:pt x="364832" y="444828"/>
                    <a:pt x="270408" y="43969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7" name="Google Shape;797;p10"/>
            <p:cNvSpPr/>
            <p:nvPr/>
          </p:nvSpPr>
          <p:spPr>
            <a:xfrm>
              <a:off x="6465152" y="3076322"/>
              <a:ext cx="497185" cy="439755"/>
            </a:xfrm>
            <a:custGeom>
              <a:rect b="b" l="l" r="r" t="t"/>
              <a:pathLst>
                <a:path extrusionOk="0" h="439755" w="497185">
                  <a:moveTo>
                    <a:pt x="270420" y="439698"/>
                  </a:moveTo>
                  <a:cubicBezTo>
                    <a:pt x="175995" y="434573"/>
                    <a:pt x="-109945" y="147211"/>
                    <a:pt x="45313" y="33177"/>
                  </a:cubicBezTo>
                  <a:cubicBezTo>
                    <a:pt x="143356" y="-38806"/>
                    <a:pt x="283056" y="206558"/>
                    <a:pt x="283056" y="206558"/>
                  </a:cubicBezTo>
                  <a:cubicBezTo>
                    <a:pt x="283056" y="206558"/>
                    <a:pt x="304075" y="-74715"/>
                    <a:pt x="454824" y="19188"/>
                  </a:cubicBezTo>
                  <a:cubicBezTo>
                    <a:pt x="590587" y="103700"/>
                    <a:pt x="364844" y="444829"/>
                    <a:pt x="270420"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8" name="Google Shape;798;p10"/>
            <p:cNvSpPr/>
            <p:nvPr/>
          </p:nvSpPr>
          <p:spPr>
            <a:xfrm>
              <a:off x="6427125" y="1641889"/>
              <a:ext cx="497205" cy="439755"/>
            </a:xfrm>
            <a:custGeom>
              <a:rect b="b" l="l" r="r" t="t"/>
              <a:pathLst>
                <a:path extrusionOk="0" h="439755" w="497205">
                  <a:moveTo>
                    <a:pt x="270410" y="439698"/>
                  </a:moveTo>
                  <a:cubicBezTo>
                    <a:pt x="175985" y="434574"/>
                    <a:pt x="-109930" y="147211"/>
                    <a:pt x="45303" y="33177"/>
                  </a:cubicBezTo>
                  <a:cubicBezTo>
                    <a:pt x="143346" y="-38806"/>
                    <a:pt x="283046" y="206558"/>
                    <a:pt x="283046" y="206558"/>
                  </a:cubicBezTo>
                  <a:cubicBezTo>
                    <a:pt x="283046" y="206558"/>
                    <a:pt x="304065" y="-74715"/>
                    <a:pt x="454878" y="19188"/>
                  </a:cubicBezTo>
                  <a:cubicBezTo>
                    <a:pt x="590577" y="103700"/>
                    <a:pt x="364834" y="444829"/>
                    <a:pt x="270410"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9" name="Google Shape;799;p10"/>
            <p:cNvSpPr/>
            <p:nvPr/>
          </p:nvSpPr>
          <p:spPr>
            <a:xfrm>
              <a:off x="6458226" y="5826475"/>
              <a:ext cx="497182" cy="439755"/>
            </a:xfrm>
            <a:custGeom>
              <a:rect b="b" l="l" r="r" t="t"/>
              <a:pathLst>
                <a:path extrusionOk="0" h="439755" w="497182">
                  <a:moveTo>
                    <a:pt x="270361" y="439698"/>
                  </a:moveTo>
                  <a:cubicBezTo>
                    <a:pt x="175936" y="434574"/>
                    <a:pt x="-109934" y="147210"/>
                    <a:pt x="45317" y="33177"/>
                  </a:cubicBezTo>
                  <a:cubicBezTo>
                    <a:pt x="143361" y="-38807"/>
                    <a:pt x="283061" y="206558"/>
                    <a:pt x="283061" y="206558"/>
                  </a:cubicBezTo>
                  <a:cubicBezTo>
                    <a:pt x="283061" y="206558"/>
                    <a:pt x="304016" y="-74716"/>
                    <a:pt x="454829" y="19188"/>
                  </a:cubicBezTo>
                  <a:cubicBezTo>
                    <a:pt x="590592" y="103700"/>
                    <a:pt x="364785" y="444829"/>
                    <a:pt x="270361"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0" name="Google Shape;800;p10"/>
            <p:cNvSpPr/>
            <p:nvPr/>
          </p:nvSpPr>
          <p:spPr>
            <a:xfrm>
              <a:off x="6475438" y="4488232"/>
              <a:ext cx="497178" cy="439755"/>
            </a:xfrm>
            <a:custGeom>
              <a:rect b="b" l="l" r="r" t="t"/>
              <a:pathLst>
                <a:path extrusionOk="0" h="439755" w="497178">
                  <a:moveTo>
                    <a:pt x="270357" y="439698"/>
                  </a:moveTo>
                  <a:cubicBezTo>
                    <a:pt x="175996" y="434574"/>
                    <a:pt x="-109945" y="147211"/>
                    <a:pt x="45313" y="33177"/>
                  </a:cubicBezTo>
                  <a:cubicBezTo>
                    <a:pt x="143357" y="-38806"/>
                    <a:pt x="283057" y="206558"/>
                    <a:pt x="283057" y="206558"/>
                  </a:cubicBezTo>
                  <a:cubicBezTo>
                    <a:pt x="283057" y="206558"/>
                    <a:pt x="304012" y="-74716"/>
                    <a:pt x="454825" y="19188"/>
                  </a:cubicBezTo>
                  <a:cubicBezTo>
                    <a:pt x="590588" y="103700"/>
                    <a:pt x="364781" y="444829"/>
                    <a:pt x="270357"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1" name="Google Shape;801;p10"/>
            <p:cNvSpPr/>
            <p:nvPr/>
          </p:nvSpPr>
          <p:spPr>
            <a:xfrm>
              <a:off x="3945481" y="200529"/>
              <a:ext cx="497185" cy="439753"/>
            </a:xfrm>
            <a:custGeom>
              <a:rect b="b" l="l" r="r" t="t"/>
              <a:pathLst>
                <a:path extrusionOk="0" h="439753" w="497185">
                  <a:moveTo>
                    <a:pt x="270386" y="439696"/>
                  </a:moveTo>
                  <a:cubicBezTo>
                    <a:pt x="175967" y="434572"/>
                    <a:pt x="-109942" y="147208"/>
                    <a:pt x="45316" y="33177"/>
                  </a:cubicBezTo>
                  <a:cubicBezTo>
                    <a:pt x="143328" y="-38808"/>
                    <a:pt x="283047" y="206558"/>
                    <a:pt x="283047" y="206558"/>
                  </a:cubicBezTo>
                  <a:cubicBezTo>
                    <a:pt x="283047" y="206558"/>
                    <a:pt x="304041" y="-74715"/>
                    <a:pt x="454847" y="19188"/>
                  </a:cubicBezTo>
                  <a:cubicBezTo>
                    <a:pt x="590572" y="103701"/>
                    <a:pt x="364810" y="444827"/>
                    <a:pt x="270386" y="439696"/>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2" name="Google Shape;802;p10"/>
            <p:cNvSpPr/>
            <p:nvPr/>
          </p:nvSpPr>
          <p:spPr>
            <a:xfrm>
              <a:off x="3993785" y="3046871"/>
              <a:ext cx="497185" cy="439755"/>
            </a:xfrm>
            <a:custGeom>
              <a:rect b="b" l="l" r="r" t="t"/>
              <a:pathLst>
                <a:path extrusionOk="0" h="439755" w="497185">
                  <a:moveTo>
                    <a:pt x="270385" y="439698"/>
                  </a:moveTo>
                  <a:cubicBezTo>
                    <a:pt x="175967" y="434573"/>
                    <a:pt x="-109941" y="147211"/>
                    <a:pt x="45316" y="33177"/>
                  </a:cubicBezTo>
                  <a:cubicBezTo>
                    <a:pt x="143328" y="-38806"/>
                    <a:pt x="283047" y="206558"/>
                    <a:pt x="283047" y="206558"/>
                  </a:cubicBezTo>
                  <a:cubicBezTo>
                    <a:pt x="283047" y="206558"/>
                    <a:pt x="304040" y="-74715"/>
                    <a:pt x="454847" y="19188"/>
                  </a:cubicBezTo>
                  <a:cubicBezTo>
                    <a:pt x="590571" y="103701"/>
                    <a:pt x="364810" y="444829"/>
                    <a:pt x="270385"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3" name="Google Shape;803;p10"/>
            <p:cNvSpPr/>
            <p:nvPr/>
          </p:nvSpPr>
          <p:spPr>
            <a:xfrm>
              <a:off x="3955761" y="1612437"/>
              <a:ext cx="497186" cy="439755"/>
            </a:xfrm>
            <a:custGeom>
              <a:rect b="b" l="l" r="r" t="t"/>
              <a:pathLst>
                <a:path extrusionOk="0" h="439755" w="497186">
                  <a:moveTo>
                    <a:pt x="270386" y="439698"/>
                  </a:moveTo>
                  <a:cubicBezTo>
                    <a:pt x="175961" y="434574"/>
                    <a:pt x="-109941" y="147211"/>
                    <a:pt x="45317" y="33177"/>
                  </a:cubicBezTo>
                  <a:cubicBezTo>
                    <a:pt x="143329" y="-38806"/>
                    <a:pt x="283048" y="206558"/>
                    <a:pt x="283048" y="206558"/>
                  </a:cubicBezTo>
                  <a:cubicBezTo>
                    <a:pt x="283048" y="206558"/>
                    <a:pt x="304041" y="-74715"/>
                    <a:pt x="454847" y="19188"/>
                  </a:cubicBezTo>
                  <a:cubicBezTo>
                    <a:pt x="590572" y="103700"/>
                    <a:pt x="364811" y="444829"/>
                    <a:pt x="270386"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4" name="Google Shape;804;p10"/>
            <p:cNvSpPr/>
            <p:nvPr/>
          </p:nvSpPr>
          <p:spPr>
            <a:xfrm>
              <a:off x="3986857" y="5797024"/>
              <a:ext cx="497186" cy="439755"/>
            </a:xfrm>
            <a:custGeom>
              <a:rect b="b" l="l" r="r" t="t"/>
              <a:pathLst>
                <a:path extrusionOk="0" h="439755" w="497186">
                  <a:moveTo>
                    <a:pt x="270386" y="439698"/>
                  </a:moveTo>
                  <a:cubicBezTo>
                    <a:pt x="175962" y="434574"/>
                    <a:pt x="-109941" y="147210"/>
                    <a:pt x="45316" y="33177"/>
                  </a:cubicBezTo>
                  <a:cubicBezTo>
                    <a:pt x="143329" y="-38806"/>
                    <a:pt x="283048" y="206558"/>
                    <a:pt x="283048" y="206558"/>
                  </a:cubicBezTo>
                  <a:cubicBezTo>
                    <a:pt x="283048" y="206558"/>
                    <a:pt x="304041" y="-74716"/>
                    <a:pt x="454847" y="19188"/>
                  </a:cubicBezTo>
                  <a:cubicBezTo>
                    <a:pt x="590572" y="103700"/>
                    <a:pt x="364811" y="444829"/>
                    <a:pt x="270386"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5" name="Google Shape;805;p10"/>
            <p:cNvSpPr/>
            <p:nvPr/>
          </p:nvSpPr>
          <p:spPr>
            <a:xfrm>
              <a:off x="4004065" y="4458780"/>
              <a:ext cx="497186" cy="439761"/>
            </a:xfrm>
            <a:custGeom>
              <a:rect b="b" l="l" r="r" t="t"/>
              <a:pathLst>
                <a:path extrusionOk="0" h="439761" w="497186">
                  <a:moveTo>
                    <a:pt x="270386" y="439704"/>
                  </a:moveTo>
                  <a:cubicBezTo>
                    <a:pt x="175961" y="434574"/>
                    <a:pt x="-109941" y="147211"/>
                    <a:pt x="45317" y="33177"/>
                  </a:cubicBezTo>
                  <a:cubicBezTo>
                    <a:pt x="143329" y="-38806"/>
                    <a:pt x="283048" y="206558"/>
                    <a:pt x="283048" y="206558"/>
                  </a:cubicBezTo>
                  <a:cubicBezTo>
                    <a:pt x="283048" y="206558"/>
                    <a:pt x="304041" y="-74716"/>
                    <a:pt x="454847" y="19188"/>
                  </a:cubicBezTo>
                  <a:cubicBezTo>
                    <a:pt x="590572" y="103700"/>
                    <a:pt x="364811" y="444829"/>
                    <a:pt x="270386" y="4397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6" name="Google Shape;806;p10"/>
            <p:cNvSpPr/>
            <p:nvPr/>
          </p:nvSpPr>
          <p:spPr>
            <a:xfrm>
              <a:off x="8888241" y="209757"/>
              <a:ext cx="497158" cy="439758"/>
            </a:xfrm>
            <a:custGeom>
              <a:rect b="b" l="l" r="r" t="t"/>
              <a:pathLst>
                <a:path extrusionOk="0" h="439758" w="497158">
                  <a:moveTo>
                    <a:pt x="270364" y="439701"/>
                  </a:moveTo>
                  <a:cubicBezTo>
                    <a:pt x="175939" y="434570"/>
                    <a:pt x="-109938" y="147208"/>
                    <a:pt x="45319" y="33177"/>
                  </a:cubicBezTo>
                  <a:cubicBezTo>
                    <a:pt x="143300" y="-38807"/>
                    <a:pt x="283064" y="206558"/>
                    <a:pt x="283064" y="206558"/>
                  </a:cubicBezTo>
                  <a:cubicBezTo>
                    <a:pt x="283064" y="206558"/>
                    <a:pt x="304018" y="-74715"/>
                    <a:pt x="454831" y="19188"/>
                  </a:cubicBezTo>
                  <a:cubicBezTo>
                    <a:pt x="590530" y="103701"/>
                    <a:pt x="364788" y="444826"/>
                    <a:pt x="270364" y="439701"/>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7" name="Google Shape;807;p10"/>
            <p:cNvSpPr/>
            <p:nvPr/>
          </p:nvSpPr>
          <p:spPr>
            <a:xfrm>
              <a:off x="8936508" y="3056103"/>
              <a:ext cx="497215" cy="439755"/>
            </a:xfrm>
            <a:custGeom>
              <a:rect b="b" l="l" r="r" t="t"/>
              <a:pathLst>
                <a:path extrusionOk="0" h="439755" w="497215">
                  <a:moveTo>
                    <a:pt x="270420" y="439698"/>
                  </a:moveTo>
                  <a:cubicBezTo>
                    <a:pt x="175996" y="434567"/>
                    <a:pt x="-109945" y="147204"/>
                    <a:pt x="45312" y="33177"/>
                  </a:cubicBezTo>
                  <a:cubicBezTo>
                    <a:pt x="143357" y="-38813"/>
                    <a:pt x="283057" y="206558"/>
                    <a:pt x="283057" y="206558"/>
                  </a:cubicBezTo>
                  <a:cubicBezTo>
                    <a:pt x="283057" y="206558"/>
                    <a:pt x="304075" y="-74715"/>
                    <a:pt x="454887" y="19188"/>
                  </a:cubicBezTo>
                  <a:cubicBezTo>
                    <a:pt x="590587" y="103700"/>
                    <a:pt x="364845" y="444823"/>
                    <a:pt x="270420"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8" name="Google Shape;808;p10"/>
            <p:cNvSpPr/>
            <p:nvPr/>
          </p:nvSpPr>
          <p:spPr>
            <a:xfrm>
              <a:off x="8898528" y="1621670"/>
              <a:ext cx="497158" cy="439755"/>
            </a:xfrm>
            <a:custGeom>
              <a:rect b="b" l="l" r="r" t="t"/>
              <a:pathLst>
                <a:path extrusionOk="0" h="439755" w="497158">
                  <a:moveTo>
                    <a:pt x="270364" y="439698"/>
                  </a:moveTo>
                  <a:cubicBezTo>
                    <a:pt x="175939" y="434567"/>
                    <a:pt x="-109938" y="147204"/>
                    <a:pt x="45319" y="33177"/>
                  </a:cubicBezTo>
                  <a:cubicBezTo>
                    <a:pt x="143300" y="-38813"/>
                    <a:pt x="283000" y="206558"/>
                    <a:pt x="283000" y="206558"/>
                  </a:cubicBezTo>
                  <a:cubicBezTo>
                    <a:pt x="283000" y="206558"/>
                    <a:pt x="304018" y="-74715"/>
                    <a:pt x="454831" y="19188"/>
                  </a:cubicBezTo>
                  <a:cubicBezTo>
                    <a:pt x="590530" y="103700"/>
                    <a:pt x="364788" y="444822"/>
                    <a:pt x="270364"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9" name="Google Shape;809;p10"/>
            <p:cNvSpPr/>
            <p:nvPr/>
          </p:nvSpPr>
          <p:spPr>
            <a:xfrm>
              <a:off x="8929587" y="5806250"/>
              <a:ext cx="497215" cy="439761"/>
            </a:xfrm>
            <a:custGeom>
              <a:rect b="b" l="l" r="r" t="t"/>
              <a:pathLst>
                <a:path extrusionOk="0" h="439761" w="497215">
                  <a:moveTo>
                    <a:pt x="270420" y="439704"/>
                  </a:moveTo>
                  <a:cubicBezTo>
                    <a:pt x="175995" y="434574"/>
                    <a:pt x="-109945" y="147210"/>
                    <a:pt x="45312" y="33177"/>
                  </a:cubicBezTo>
                  <a:cubicBezTo>
                    <a:pt x="143357" y="-38807"/>
                    <a:pt x="283057" y="206558"/>
                    <a:pt x="283057" y="206558"/>
                  </a:cubicBezTo>
                  <a:cubicBezTo>
                    <a:pt x="283057" y="206558"/>
                    <a:pt x="304075" y="-74716"/>
                    <a:pt x="454887" y="19188"/>
                  </a:cubicBezTo>
                  <a:cubicBezTo>
                    <a:pt x="590587" y="103707"/>
                    <a:pt x="364844" y="444829"/>
                    <a:pt x="270420" y="4397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0" name="Google Shape;810;p10"/>
            <p:cNvSpPr/>
            <p:nvPr/>
          </p:nvSpPr>
          <p:spPr>
            <a:xfrm>
              <a:off x="8946795" y="4468013"/>
              <a:ext cx="497215" cy="439755"/>
            </a:xfrm>
            <a:custGeom>
              <a:rect b="b" l="l" r="r" t="t"/>
              <a:pathLst>
                <a:path extrusionOk="0" h="439755" w="497215">
                  <a:moveTo>
                    <a:pt x="270420" y="439698"/>
                  </a:moveTo>
                  <a:cubicBezTo>
                    <a:pt x="175996" y="434567"/>
                    <a:pt x="-109945" y="147205"/>
                    <a:pt x="45312" y="33177"/>
                  </a:cubicBezTo>
                  <a:cubicBezTo>
                    <a:pt x="143357" y="-38812"/>
                    <a:pt x="283057" y="206558"/>
                    <a:pt x="283057" y="206558"/>
                  </a:cubicBezTo>
                  <a:cubicBezTo>
                    <a:pt x="283057" y="206558"/>
                    <a:pt x="304075" y="-74716"/>
                    <a:pt x="454887" y="19188"/>
                  </a:cubicBezTo>
                  <a:cubicBezTo>
                    <a:pt x="590587" y="103701"/>
                    <a:pt x="364845" y="444822"/>
                    <a:pt x="270420"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1" name="Google Shape;811;p10"/>
            <p:cNvSpPr/>
            <p:nvPr/>
          </p:nvSpPr>
          <p:spPr>
            <a:xfrm>
              <a:off x="11359598" y="186678"/>
              <a:ext cx="497184" cy="439756"/>
            </a:xfrm>
            <a:custGeom>
              <a:rect b="b" l="l" r="r" t="t"/>
              <a:pathLst>
                <a:path extrusionOk="0" h="439756" w="497184">
                  <a:moveTo>
                    <a:pt x="270363" y="439699"/>
                  </a:moveTo>
                  <a:cubicBezTo>
                    <a:pt x="175939" y="434572"/>
                    <a:pt x="-109938" y="147208"/>
                    <a:pt x="45320" y="33177"/>
                  </a:cubicBezTo>
                  <a:cubicBezTo>
                    <a:pt x="143300" y="-38808"/>
                    <a:pt x="283063" y="206558"/>
                    <a:pt x="283063" y="206558"/>
                  </a:cubicBezTo>
                  <a:cubicBezTo>
                    <a:pt x="283063" y="206558"/>
                    <a:pt x="304019" y="-74715"/>
                    <a:pt x="454831" y="19188"/>
                  </a:cubicBezTo>
                  <a:cubicBezTo>
                    <a:pt x="590594" y="103701"/>
                    <a:pt x="364788" y="444827"/>
                    <a:pt x="270363" y="43969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2" name="Google Shape;812;p10"/>
            <p:cNvSpPr/>
            <p:nvPr/>
          </p:nvSpPr>
          <p:spPr>
            <a:xfrm>
              <a:off x="11407921" y="3033021"/>
              <a:ext cx="497159" cy="439755"/>
            </a:xfrm>
            <a:custGeom>
              <a:rect b="b" l="l" r="r" t="t"/>
              <a:pathLst>
                <a:path extrusionOk="0" h="439755" w="497159">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31" y="103700"/>
                    <a:pt x="364788" y="444829"/>
                    <a:pt x="270363"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3" name="Google Shape;813;p10"/>
            <p:cNvSpPr/>
            <p:nvPr/>
          </p:nvSpPr>
          <p:spPr>
            <a:xfrm>
              <a:off x="11369885" y="1598588"/>
              <a:ext cx="497184" cy="439755"/>
            </a:xfrm>
            <a:custGeom>
              <a:rect b="b" l="l" r="r" t="t"/>
              <a:pathLst>
                <a:path extrusionOk="0" h="439755" w="497184">
                  <a:moveTo>
                    <a:pt x="270363" y="439698"/>
                  </a:moveTo>
                  <a:cubicBezTo>
                    <a:pt x="175939" y="434574"/>
                    <a:pt x="-109938" y="147211"/>
                    <a:pt x="45320" y="33177"/>
                  </a:cubicBezTo>
                  <a:cubicBezTo>
                    <a:pt x="143300" y="-38806"/>
                    <a:pt x="283063" y="206558"/>
                    <a:pt x="283063" y="206558"/>
                  </a:cubicBezTo>
                  <a:cubicBezTo>
                    <a:pt x="283063" y="206558"/>
                    <a:pt x="304019" y="-74715"/>
                    <a:pt x="454831" y="19188"/>
                  </a:cubicBezTo>
                  <a:cubicBezTo>
                    <a:pt x="590594" y="103700"/>
                    <a:pt x="364788" y="444829"/>
                    <a:pt x="270363"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4" name="Google Shape;814;p10"/>
            <p:cNvSpPr/>
            <p:nvPr/>
          </p:nvSpPr>
          <p:spPr>
            <a:xfrm>
              <a:off x="11400999" y="5783174"/>
              <a:ext cx="497159" cy="439755"/>
            </a:xfrm>
            <a:custGeom>
              <a:rect b="b" l="l" r="r" t="t"/>
              <a:pathLst>
                <a:path extrusionOk="0" h="439755" w="497159">
                  <a:moveTo>
                    <a:pt x="270364" y="439698"/>
                  </a:moveTo>
                  <a:cubicBezTo>
                    <a:pt x="175939" y="434574"/>
                    <a:pt x="-109938" y="147211"/>
                    <a:pt x="45319" y="33177"/>
                  </a:cubicBezTo>
                  <a:cubicBezTo>
                    <a:pt x="143300" y="-38806"/>
                    <a:pt x="283000" y="206558"/>
                    <a:pt x="283000" y="206558"/>
                  </a:cubicBezTo>
                  <a:cubicBezTo>
                    <a:pt x="283000" y="206558"/>
                    <a:pt x="304019" y="-74716"/>
                    <a:pt x="454832" y="19188"/>
                  </a:cubicBezTo>
                  <a:cubicBezTo>
                    <a:pt x="590531" y="103701"/>
                    <a:pt x="364788" y="444829"/>
                    <a:pt x="270364"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5" name="Google Shape;815;p10"/>
            <p:cNvSpPr/>
            <p:nvPr/>
          </p:nvSpPr>
          <p:spPr>
            <a:xfrm>
              <a:off x="11418208" y="4444931"/>
              <a:ext cx="497159" cy="439755"/>
            </a:xfrm>
            <a:custGeom>
              <a:rect b="b" l="l" r="r" t="t"/>
              <a:pathLst>
                <a:path extrusionOk="0" h="439755" w="497159">
                  <a:moveTo>
                    <a:pt x="270363" y="439698"/>
                  </a:moveTo>
                  <a:cubicBezTo>
                    <a:pt x="175939" y="434574"/>
                    <a:pt x="-109938" y="147211"/>
                    <a:pt x="45320" y="33177"/>
                  </a:cubicBezTo>
                  <a:cubicBezTo>
                    <a:pt x="143300" y="-38806"/>
                    <a:pt x="283000" y="206558"/>
                    <a:pt x="283000" y="206558"/>
                  </a:cubicBezTo>
                  <a:cubicBezTo>
                    <a:pt x="283000" y="206558"/>
                    <a:pt x="304019" y="-74715"/>
                    <a:pt x="454831" y="19188"/>
                  </a:cubicBezTo>
                  <a:cubicBezTo>
                    <a:pt x="590531" y="103701"/>
                    <a:pt x="364788" y="444829"/>
                    <a:pt x="270363" y="43969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6" name="Google Shape;816;p10"/>
            <p:cNvSpPr/>
            <p:nvPr/>
          </p:nvSpPr>
          <p:spPr>
            <a:xfrm>
              <a:off x="1013090" y="983367"/>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7"/>
                    <a:pt x="21864" y="17265"/>
                  </a:cubicBezTo>
                  <a:cubicBezTo>
                    <a:pt x="-56533" y="75031"/>
                    <a:pt x="96768" y="271424"/>
                    <a:pt x="153855"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7" name="Google Shape;817;p10"/>
            <p:cNvSpPr/>
            <p:nvPr/>
          </p:nvSpPr>
          <p:spPr>
            <a:xfrm>
              <a:off x="1061397" y="3829710"/>
              <a:ext cx="303181" cy="264037"/>
            </a:xfrm>
            <a:custGeom>
              <a:rect b="b" l="l" r="r" t="t"/>
              <a:pathLst>
                <a:path extrusionOk="0" h="264037" w="303181">
                  <a:moveTo>
                    <a:pt x="153853" y="263823"/>
                  </a:moveTo>
                  <a:cubicBezTo>
                    <a:pt x="210939" y="256216"/>
                    <a:pt x="370876" y="68141"/>
                    <a:pt x="271188" y="6286"/>
                  </a:cubicBezTo>
                  <a:cubicBezTo>
                    <a:pt x="208253" y="-32760"/>
                    <a:pt x="135082" y="122866"/>
                    <a:pt x="135082" y="122866"/>
                  </a:cubicBezTo>
                  <a:cubicBezTo>
                    <a:pt x="135082" y="122866"/>
                    <a:pt x="108964" y="-46921"/>
                    <a:pt x="21861" y="17265"/>
                  </a:cubicBezTo>
                  <a:cubicBezTo>
                    <a:pt x="-56529" y="75031"/>
                    <a:pt x="96766" y="271424"/>
                    <a:pt x="15385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8" name="Google Shape;818;p10"/>
            <p:cNvSpPr/>
            <p:nvPr/>
          </p:nvSpPr>
          <p:spPr>
            <a:xfrm>
              <a:off x="1071676" y="5241620"/>
              <a:ext cx="303181" cy="264037"/>
            </a:xfrm>
            <a:custGeom>
              <a:rect b="b" l="l" r="r" t="t"/>
              <a:pathLst>
                <a:path extrusionOk="0" h="264037" w="303181">
                  <a:moveTo>
                    <a:pt x="153855" y="263823"/>
                  </a:moveTo>
                  <a:cubicBezTo>
                    <a:pt x="210941" y="256216"/>
                    <a:pt x="370879" y="68141"/>
                    <a:pt x="271184" y="6286"/>
                  </a:cubicBezTo>
                  <a:cubicBezTo>
                    <a:pt x="208255" y="-32760"/>
                    <a:pt x="135084" y="122866"/>
                    <a:pt x="135084" y="122866"/>
                  </a:cubicBezTo>
                  <a:cubicBezTo>
                    <a:pt x="135084" y="122866"/>
                    <a:pt x="108967" y="-46921"/>
                    <a:pt x="21864" y="17265"/>
                  </a:cubicBezTo>
                  <a:cubicBezTo>
                    <a:pt x="-56533" y="75031"/>
                    <a:pt x="96768" y="271424"/>
                    <a:pt x="153855"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19" name="Google Shape;819;p10"/>
            <p:cNvSpPr/>
            <p:nvPr/>
          </p:nvSpPr>
          <p:spPr>
            <a:xfrm>
              <a:off x="1054463" y="6579868"/>
              <a:ext cx="303182" cy="264055"/>
            </a:xfrm>
            <a:custGeom>
              <a:rect b="b" l="l" r="r" t="t"/>
              <a:pathLst>
                <a:path extrusionOk="0" h="264055" w="303182">
                  <a:moveTo>
                    <a:pt x="153859" y="263844"/>
                  </a:moveTo>
                  <a:cubicBezTo>
                    <a:pt x="210945" y="256224"/>
                    <a:pt x="370876" y="68137"/>
                    <a:pt x="271188" y="6287"/>
                  </a:cubicBezTo>
                  <a:cubicBezTo>
                    <a:pt x="208259" y="-32765"/>
                    <a:pt x="135088" y="122874"/>
                    <a:pt x="135088" y="122874"/>
                  </a:cubicBezTo>
                  <a:cubicBezTo>
                    <a:pt x="135088" y="122874"/>
                    <a:pt x="108964" y="-46925"/>
                    <a:pt x="21861" y="17273"/>
                  </a:cubicBezTo>
                  <a:cubicBezTo>
                    <a:pt x="-56529" y="74995"/>
                    <a:pt x="96766" y="271400"/>
                    <a:pt x="153859" y="26384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0" name="Google Shape;820;p10"/>
            <p:cNvSpPr/>
            <p:nvPr/>
          </p:nvSpPr>
          <p:spPr>
            <a:xfrm>
              <a:off x="1023367" y="2395277"/>
              <a:ext cx="303182" cy="264037"/>
            </a:xfrm>
            <a:custGeom>
              <a:rect b="b" l="l" r="r" t="t"/>
              <a:pathLst>
                <a:path extrusionOk="0" h="264037" w="303182">
                  <a:moveTo>
                    <a:pt x="153859" y="263823"/>
                  </a:moveTo>
                  <a:cubicBezTo>
                    <a:pt x="210945" y="256216"/>
                    <a:pt x="370876" y="68141"/>
                    <a:pt x="271188" y="6286"/>
                  </a:cubicBezTo>
                  <a:cubicBezTo>
                    <a:pt x="208259"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1" name="Google Shape;821;p10"/>
            <p:cNvSpPr/>
            <p:nvPr/>
          </p:nvSpPr>
          <p:spPr>
            <a:xfrm>
              <a:off x="5823275" y="992594"/>
              <a:ext cx="303182" cy="264037"/>
            </a:xfrm>
            <a:custGeom>
              <a:rect b="b" l="l" r="r" t="t"/>
              <a:pathLst>
                <a:path extrusionOk="0" h="264037" w="303182">
                  <a:moveTo>
                    <a:pt x="153853" y="263823"/>
                  </a:moveTo>
                  <a:cubicBezTo>
                    <a:pt x="210945" y="256222"/>
                    <a:pt x="370876" y="68148"/>
                    <a:pt x="271188" y="6286"/>
                  </a:cubicBezTo>
                  <a:cubicBezTo>
                    <a:pt x="208253" y="-32760"/>
                    <a:pt x="135082" y="122866"/>
                    <a:pt x="135082" y="122866"/>
                  </a:cubicBezTo>
                  <a:cubicBezTo>
                    <a:pt x="135082" y="122866"/>
                    <a:pt x="108964" y="-46921"/>
                    <a:pt x="21862" y="17265"/>
                  </a:cubicBezTo>
                  <a:cubicBezTo>
                    <a:pt x="-56529" y="75031"/>
                    <a:pt x="96766" y="271424"/>
                    <a:pt x="15385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2" name="Google Shape;822;p10"/>
            <p:cNvSpPr/>
            <p:nvPr/>
          </p:nvSpPr>
          <p:spPr>
            <a:xfrm>
              <a:off x="5871579" y="3838937"/>
              <a:ext cx="303182" cy="264037"/>
            </a:xfrm>
            <a:custGeom>
              <a:rect b="b" l="l" r="r" t="t"/>
              <a:pathLst>
                <a:path extrusionOk="0" h="264037" w="303182">
                  <a:moveTo>
                    <a:pt x="153859" y="263823"/>
                  </a:moveTo>
                  <a:cubicBezTo>
                    <a:pt x="210945" y="256222"/>
                    <a:pt x="370877" y="68148"/>
                    <a:pt x="271188" y="6286"/>
                  </a:cubicBezTo>
                  <a:cubicBezTo>
                    <a:pt x="208253" y="-32760"/>
                    <a:pt x="135088" y="122866"/>
                    <a:pt x="135088" y="122866"/>
                  </a:cubicBezTo>
                  <a:cubicBezTo>
                    <a:pt x="135088" y="122866"/>
                    <a:pt x="108964" y="-46921"/>
                    <a:pt x="21861" y="17265"/>
                  </a:cubicBezTo>
                  <a:cubicBezTo>
                    <a:pt x="-56529" y="75031"/>
                    <a:pt x="96766" y="271424"/>
                    <a:pt x="153859"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3" name="Google Shape;823;p10"/>
            <p:cNvSpPr/>
            <p:nvPr/>
          </p:nvSpPr>
          <p:spPr>
            <a:xfrm>
              <a:off x="5881860" y="5250847"/>
              <a:ext cx="303182" cy="264037"/>
            </a:xfrm>
            <a:custGeom>
              <a:rect b="b" l="l" r="r" t="t"/>
              <a:pathLst>
                <a:path extrusionOk="0" h="264037" w="303182">
                  <a:moveTo>
                    <a:pt x="153853" y="263823"/>
                  </a:moveTo>
                  <a:cubicBezTo>
                    <a:pt x="210946" y="256222"/>
                    <a:pt x="370876" y="68148"/>
                    <a:pt x="271188" y="6286"/>
                  </a:cubicBezTo>
                  <a:cubicBezTo>
                    <a:pt x="208253" y="-32760"/>
                    <a:pt x="135082" y="122866"/>
                    <a:pt x="135082" y="122866"/>
                  </a:cubicBezTo>
                  <a:cubicBezTo>
                    <a:pt x="135082" y="122866"/>
                    <a:pt x="108965" y="-46921"/>
                    <a:pt x="21861" y="17265"/>
                  </a:cubicBezTo>
                  <a:cubicBezTo>
                    <a:pt x="-56529" y="75031"/>
                    <a:pt x="96766" y="271424"/>
                    <a:pt x="15385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4" name="Google Shape;824;p10"/>
            <p:cNvSpPr/>
            <p:nvPr/>
          </p:nvSpPr>
          <p:spPr>
            <a:xfrm>
              <a:off x="5864652" y="6589076"/>
              <a:ext cx="303181" cy="264058"/>
            </a:xfrm>
            <a:custGeom>
              <a:rect b="b" l="l" r="r" t="t"/>
              <a:pathLst>
                <a:path extrusionOk="0" h="264058" w="303181">
                  <a:moveTo>
                    <a:pt x="153853" y="263843"/>
                  </a:moveTo>
                  <a:cubicBezTo>
                    <a:pt x="210939" y="256223"/>
                    <a:pt x="370877" y="68136"/>
                    <a:pt x="271188" y="6287"/>
                  </a:cubicBezTo>
                  <a:cubicBezTo>
                    <a:pt x="208253" y="-32765"/>
                    <a:pt x="135082" y="122873"/>
                    <a:pt x="135082" y="122873"/>
                  </a:cubicBezTo>
                  <a:cubicBezTo>
                    <a:pt x="135082" y="122873"/>
                    <a:pt x="108964" y="-46926"/>
                    <a:pt x="21861" y="17273"/>
                  </a:cubicBezTo>
                  <a:cubicBezTo>
                    <a:pt x="-56529" y="75058"/>
                    <a:pt x="96766" y="271463"/>
                    <a:pt x="153853" y="26384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5" name="Google Shape;825;p10"/>
            <p:cNvSpPr/>
            <p:nvPr/>
          </p:nvSpPr>
          <p:spPr>
            <a:xfrm>
              <a:off x="5833556" y="2404504"/>
              <a:ext cx="303182" cy="264037"/>
            </a:xfrm>
            <a:custGeom>
              <a:rect b="b" l="l" r="r" t="t"/>
              <a:pathLst>
                <a:path extrusionOk="0" h="264037" w="303182">
                  <a:moveTo>
                    <a:pt x="153853" y="263823"/>
                  </a:moveTo>
                  <a:cubicBezTo>
                    <a:pt x="210939"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6" name="Google Shape;826;p10"/>
            <p:cNvSpPr/>
            <p:nvPr/>
          </p:nvSpPr>
          <p:spPr>
            <a:xfrm>
              <a:off x="3418181" y="963143"/>
              <a:ext cx="303182" cy="264037"/>
            </a:xfrm>
            <a:custGeom>
              <a:rect b="b" l="l" r="r" t="t"/>
              <a:pathLst>
                <a:path extrusionOk="0" h="264037" w="303182">
                  <a:moveTo>
                    <a:pt x="153858" y="263823"/>
                  </a:moveTo>
                  <a:cubicBezTo>
                    <a:pt x="210945" y="256222"/>
                    <a:pt x="370876" y="68148"/>
                    <a:pt x="271187" y="6286"/>
                  </a:cubicBezTo>
                  <a:cubicBezTo>
                    <a:pt x="208259" y="-32760"/>
                    <a:pt x="135088" y="122866"/>
                    <a:pt x="135088" y="122866"/>
                  </a:cubicBezTo>
                  <a:cubicBezTo>
                    <a:pt x="135088" y="122866"/>
                    <a:pt x="108964" y="-46921"/>
                    <a:pt x="21861" y="17265"/>
                  </a:cubicBezTo>
                  <a:cubicBezTo>
                    <a:pt x="-56530" y="75031"/>
                    <a:pt x="96772" y="271424"/>
                    <a:pt x="153858"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7" name="Google Shape;827;p10"/>
            <p:cNvSpPr/>
            <p:nvPr/>
          </p:nvSpPr>
          <p:spPr>
            <a:xfrm>
              <a:off x="3466489" y="3809490"/>
              <a:ext cx="303181" cy="264033"/>
            </a:xfrm>
            <a:custGeom>
              <a:rect b="b" l="l" r="r" t="t"/>
              <a:pathLst>
                <a:path extrusionOk="0" h="264033" w="303181">
                  <a:moveTo>
                    <a:pt x="153855" y="263819"/>
                  </a:moveTo>
                  <a:cubicBezTo>
                    <a:pt x="210941" y="256217"/>
                    <a:pt x="370879" y="68143"/>
                    <a:pt x="271184" y="6288"/>
                  </a:cubicBezTo>
                  <a:cubicBezTo>
                    <a:pt x="208256" y="-32765"/>
                    <a:pt x="135084" y="122861"/>
                    <a:pt x="135084" y="122861"/>
                  </a:cubicBezTo>
                  <a:cubicBezTo>
                    <a:pt x="135084" y="122861"/>
                    <a:pt x="108967" y="-46925"/>
                    <a:pt x="21864" y="17261"/>
                  </a:cubicBezTo>
                  <a:cubicBezTo>
                    <a:pt x="-56533" y="75027"/>
                    <a:pt x="96769" y="271420"/>
                    <a:pt x="153855" y="26381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8" name="Google Shape;828;p10"/>
            <p:cNvSpPr/>
            <p:nvPr/>
          </p:nvSpPr>
          <p:spPr>
            <a:xfrm>
              <a:off x="3476766" y="5221400"/>
              <a:ext cx="303182" cy="264033"/>
            </a:xfrm>
            <a:custGeom>
              <a:rect b="b" l="l" r="r" t="t"/>
              <a:pathLst>
                <a:path extrusionOk="0" h="264033" w="303182">
                  <a:moveTo>
                    <a:pt x="153859" y="263819"/>
                  </a:moveTo>
                  <a:cubicBezTo>
                    <a:pt x="210945" y="256218"/>
                    <a:pt x="370876" y="68143"/>
                    <a:pt x="271188" y="6288"/>
                  </a:cubicBezTo>
                  <a:cubicBezTo>
                    <a:pt x="208253" y="-32765"/>
                    <a:pt x="135082" y="122861"/>
                    <a:pt x="135082" y="122861"/>
                  </a:cubicBezTo>
                  <a:cubicBezTo>
                    <a:pt x="135082" y="122861"/>
                    <a:pt x="108964" y="-46925"/>
                    <a:pt x="21861" y="17261"/>
                  </a:cubicBezTo>
                  <a:cubicBezTo>
                    <a:pt x="-56529" y="75027"/>
                    <a:pt x="96766" y="271419"/>
                    <a:pt x="153859" y="26381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9" name="Google Shape;829;p10"/>
            <p:cNvSpPr/>
            <p:nvPr/>
          </p:nvSpPr>
          <p:spPr>
            <a:xfrm>
              <a:off x="3459557" y="6559612"/>
              <a:ext cx="303182" cy="264059"/>
            </a:xfrm>
            <a:custGeom>
              <a:rect b="b" l="l" r="r" t="t"/>
              <a:pathLst>
                <a:path extrusionOk="0" h="264059" w="303182">
                  <a:moveTo>
                    <a:pt x="153853" y="263844"/>
                  </a:moveTo>
                  <a:cubicBezTo>
                    <a:pt x="210945" y="256223"/>
                    <a:pt x="370877" y="68200"/>
                    <a:pt x="271188" y="6287"/>
                  </a:cubicBezTo>
                  <a:cubicBezTo>
                    <a:pt x="208253" y="-32765"/>
                    <a:pt x="135082" y="122873"/>
                    <a:pt x="135082" y="122873"/>
                  </a:cubicBezTo>
                  <a:cubicBezTo>
                    <a:pt x="135082" y="122873"/>
                    <a:pt x="108964" y="-46926"/>
                    <a:pt x="21861" y="17273"/>
                  </a:cubicBezTo>
                  <a:cubicBezTo>
                    <a:pt x="-56529" y="75058"/>
                    <a:pt x="96766" y="271463"/>
                    <a:pt x="153853" y="26384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0" name="Google Shape;830;p10"/>
            <p:cNvSpPr/>
            <p:nvPr/>
          </p:nvSpPr>
          <p:spPr>
            <a:xfrm>
              <a:off x="3428461" y="2375053"/>
              <a:ext cx="303182" cy="264037"/>
            </a:xfrm>
            <a:custGeom>
              <a:rect b="b" l="l" r="r" t="t"/>
              <a:pathLst>
                <a:path extrusionOk="0" h="264037" w="303182">
                  <a:moveTo>
                    <a:pt x="153853" y="263823"/>
                  </a:moveTo>
                  <a:cubicBezTo>
                    <a:pt x="210946" y="256222"/>
                    <a:pt x="370876" y="68148"/>
                    <a:pt x="271188" y="6286"/>
                  </a:cubicBezTo>
                  <a:cubicBezTo>
                    <a:pt x="208253" y="-32760"/>
                    <a:pt x="135082" y="122865"/>
                    <a:pt x="135082" y="122865"/>
                  </a:cubicBezTo>
                  <a:cubicBezTo>
                    <a:pt x="135082" y="122865"/>
                    <a:pt x="108965" y="-46921"/>
                    <a:pt x="21861" y="17265"/>
                  </a:cubicBezTo>
                  <a:cubicBezTo>
                    <a:pt x="-56529" y="75031"/>
                    <a:pt x="96766" y="271424"/>
                    <a:pt x="15385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1" name="Google Shape;831;p10"/>
            <p:cNvSpPr/>
            <p:nvPr/>
          </p:nvSpPr>
          <p:spPr>
            <a:xfrm>
              <a:off x="8228360" y="972374"/>
              <a:ext cx="303181" cy="264033"/>
            </a:xfrm>
            <a:custGeom>
              <a:rect b="b" l="l" r="r" t="t"/>
              <a:pathLst>
                <a:path extrusionOk="0" h="264033" w="303181">
                  <a:moveTo>
                    <a:pt x="153894" y="263818"/>
                  </a:moveTo>
                  <a:cubicBezTo>
                    <a:pt x="210980" y="256217"/>
                    <a:pt x="370873" y="68143"/>
                    <a:pt x="271178" y="6288"/>
                  </a:cubicBezTo>
                  <a:cubicBezTo>
                    <a:pt x="208249" y="-32765"/>
                    <a:pt x="135097" y="122861"/>
                    <a:pt x="135097" y="122861"/>
                  </a:cubicBezTo>
                  <a:cubicBezTo>
                    <a:pt x="135097" y="122861"/>
                    <a:pt x="108999" y="-46925"/>
                    <a:pt x="21877" y="17261"/>
                  </a:cubicBezTo>
                  <a:cubicBezTo>
                    <a:pt x="-56546" y="75027"/>
                    <a:pt x="96744" y="271419"/>
                    <a:pt x="153894" y="26381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2" name="Google Shape;832;p10"/>
            <p:cNvSpPr/>
            <p:nvPr/>
          </p:nvSpPr>
          <p:spPr>
            <a:xfrm>
              <a:off x="8276683" y="3818717"/>
              <a:ext cx="303173" cy="264033"/>
            </a:xfrm>
            <a:custGeom>
              <a:rect b="b" l="l" r="r" t="t"/>
              <a:pathLst>
                <a:path extrusionOk="0" h="264033" w="303173">
                  <a:moveTo>
                    <a:pt x="153830" y="263819"/>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20"/>
                    <a:pt x="153830" y="26381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3" name="Google Shape;833;p10"/>
            <p:cNvSpPr/>
            <p:nvPr/>
          </p:nvSpPr>
          <p:spPr>
            <a:xfrm>
              <a:off x="8286937" y="5230627"/>
              <a:ext cx="303206" cy="264033"/>
            </a:xfrm>
            <a:custGeom>
              <a:rect b="b" l="l" r="r" t="t"/>
              <a:pathLst>
                <a:path extrusionOk="0" h="264033" w="303206">
                  <a:moveTo>
                    <a:pt x="153863" y="263819"/>
                  </a:moveTo>
                  <a:cubicBezTo>
                    <a:pt x="210950" y="256218"/>
                    <a:pt x="370906" y="68143"/>
                    <a:pt x="271211" y="6288"/>
                  </a:cubicBezTo>
                  <a:cubicBezTo>
                    <a:pt x="208283" y="-32765"/>
                    <a:pt x="135068" y="122861"/>
                    <a:pt x="135068" y="122861"/>
                  </a:cubicBezTo>
                  <a:cubicBezTo>
                    <a:pt x="135068" y="122861"/>
                    <a:pt x="108968" y="-46925"/>
                    <a:pt x="21847" y="17261"/>
                  </a:cubicBezTo>
                  <a:cubicBezTo>
                    <a:pt x="-56512" y="75033"/>
                    <a:pt x="96777" y="271426"/>
                    <a:pt x="153863" y="26381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4" name="Google Shape;834;p10"/>
            <p:cNvSpPr/>
            <p:nvPr/>
          </p:nvSpPr>
          <p:spPr>
            <a:xfrm>
              <a:off x="8269729" y="6568883"/>
              <a:ext cx="303206" cy="263995"/>
            </a:xfrm>
            <a:custGeom>
              <a:rect b="b" l="l" r="r" t="t"/>
              <a:pathLst>
                <a:path extrusionOk="0" h="263995" w="303206">
                  <a:moveTo>
                    <a:pt x="153863" y="263780"/>
                  </a:moveTo>
                  <a:cubicBezTo>
                    <a:pt x="210950" y="256223"/>
                    <a:pt x="370906" y="68136"/>
                    <a:pt x="271211" y="6287"/>
                  </a:cubicBezTo>
                  <a:cubicBezTo>
                    <a:pt x="208283" y="-32765"/>
                    <a:pt x="135067" y="122873"/>
                    <a:pt x="135067" y="122873"/>
                  </a:cubicBezTo>
                  <a:cubicBezTo>
                    <a:pt x="135067" y="122873"/>
                    <a:pt x="108968" y="-46926"/>
                    <a:pt x="21847" y="17273"/>
                  </a:cubicBezTo>
                  <a:cubicBezTo>
                    <a:pt x="-56512" y="74995"/>
                    <a:pt x="96777" y="271400"/>
                    <a:pt x="153863" y="26378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5" name="Google Shape;835;p10"/>
            <p:cNvSpPr/>
            <p:nvPr/>
          </p:nvSpPr>
          <p:spPr>
            <a:xfrm>
              <a:off x="8238647" y="2384283"/>
              <a:ext cx="303173" cy="264033"/>
            </a:xfrm>
            <a:custGeom>
              <a:rect b="b" l="l" r="r" t="t"/>
              <a:pathLst>
                <a:path extrusionOk="0" h="264033" w="303173">
                  <a:moveTo>
                    <a:pt x="153830" y="263818"/>
                  </a:moveTo>
                  <a:cubicBezTo>
                    <a:pt x="210917" y="256217"/>
                    <a:pt x="370873" y="68143"/>
                    <a:pt x="271178" y="6288"/>
                  </a:cubicBezTo>
                  <a:cubicBezTo>
                    <a:pt x="208250" y="-32765"/>
                    <a:pt x="135097" y="122861"/>
                    <a:pt x="135097" y="122861"/>
                  </a:cubicBezTo>
                  <a:cubicBezTo>
                    <a:pt x="135097" y="122861"/>
                    <a:pt x="108936" y="-46925"/>
                    <a:pt x="21877" y="17261"/>
                  </a:cubicBezTo>
                  <a:cubicBezTo>
                    <a:pt x="-56545" y="75027"/>
                    <a:pt x="96744" y="271419"/>
                    <a:pt x="153830" y="26381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6" name="Google Shape;836;p10"/>
            <p:cNvSpPr/>
            <p:nvPr/>
          </p:nvSpPr>
          <p:spPr>
            <a:xfrm>
              <a:off x="10633453" y="949293"/>
              <a:ext cx="303206" cy="264037"/>
            </a:xfrm>
            <a:custGeom>
              <a:rect b="b" l="l" r="r" t="t"/>
              <a:pathLst>
                <a:path extrusionOk="0" h="264037" w="303206">
                  <a:moveTo>
                    <a:pt x="153863" y="263823"/>
                  </a:moveTo>
                  <a:cubicBezTo>
                    <a:pt x="210950" y="256216"/>
                    <a:pt x="370906" y="68141"/>
                    <a:pt x="271211" y="6286"/>
                  </a:cubicBezTo>
                  <a:cubicBezTo>
                    <a:pt x="208283" y="-32760"/>
                    <a:pt x="135067" y="122866"/>
                    <a:pt x="135067" y="122866"/>
                  </a:cubicBezTo>
                  <a:cubicBezTo>
                    <a:pt x="135067" y="122866"/>
                    <a:pt x="108968" y="-46921"/>
                    <a:pt x="21847" y="17265"/>
                  </a:cubicBezTo>
                  <a:cubicBezTo>
                    <a:pt x="-56512" y="75031"/>
                    <a:pt x="96777" y="271424"/>
                    <a:pt x="15386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7" name="Google Shape;837;p10"/>
            <p:cNvSpPr/>
            <p:nvPr/>
          </p:nvSpPr>
          <p:spPr>
            <a:xfrm>
              <a:off x="10681776" y="3795636"/>
              <a:ext cx="303151" cy="264037"/>
            </a:xfrm>
            <a:custGeom>
              <a:rect b="b" l="l" r="r" t="t"/>
              <a:pathLst>
                <a:path extrusionOk="0" h="264037" w="303151">
                  <a:moveTo>
                    <a:pt x="153863" y="263823"/>
                  </a:moveTo>
                  <a:cubicBezTo>
                    <a:pt x="210950" y="256222"/>
                    <a:pt x="370842" y="68141"/>
                    <a:pt x="271148" y="6286"/>
                  </a:cubicBezTo>
                  <a:cubicBezTo>
                    <a:pt x="208219"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8" name="Google Shape;838;p10"/>
            <p:cNvSpPr/>
            <p:nvPr/>
          </p:nvSpPr>
          <p:spPr>
            <a:xfrm>
              <a:off x="10692039" y="5207546"/>
              <a:ext cx="303175" cy="264037"/>
            </a:xfrm>
            <a:custGeom>
              <a:rect b="b" l="l" r="r" t="t"/>
              <a:pathLst>
                <a:path extrusionOk="0" h="264037" w="303175">
                  <a:moveTo>
                    <a:pt x="153888" y="263823"/>
                  </a:moveTo>
                  <a:cubicBezTo>
                    <a:pt x="210974" y="256222"/>
                    <a:pt x="370867" y="68148"/>
                    <a:pt x="271172" y="6286"/>
                  </a:cubicBezTo>
                  <a:cubicBezTo>
                    <a:pt x="208243" y="-32760"/>
                    <a:pt x="135092" y="122866"/>
                    <a:pt x="135092" y="122866"/>
                  </a:cubicBezTo>
                  <a:cubicBezTo>
                    <a:pt x="135092" y="122866"/>
                    <a:pt x="108993" y="-46921"/>
                    <a:pt x="21871" y="17265"/>
                  </a:cubicBezTo>
                  <a:cubicBezTo>
                    <a:pt x="-56551" y="75031"/>
                    <a:pt x="96801" y="271424"/>
                    <a:pt x="153888"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9" name="Google Shape;839;p10"/>
            <p:cNvSpPr/>
            <p:nvPr/>
          </p:nvSpPr>
          <p:spPr>
            <a:xfrm>
              <a:off x="10674831" y="6545769"/>
              <a:ext cx="303175" cy="264059"/>
            </a:xfrm>
            <a:custGeom>
              <a:rect b="b" l="l" r="r" t="t"/>
              <a:pathLst>
                <a:path extrusionOk="0" h="264059" w="303175">
                  <a:moveTo>
                    <a:pt x="153888" y="263844"/>
                  </a:moveTo>
                  <a:cubicBezTo>
                    <a:pt x="210974" y="256224"/>
                    <a:pt x="370867" y="68137"/>
                    <a:pt x="271172" y="6287"/>
                  </a:cubicBezTo>
                  <a:cubicBezTo>
                    <a:pt x="208243" y="-32765"/>
                    <a:pt x="135091" y="122874"/>
                    <a:pt x="135091" y="122874"/>
                  </a:cubicBezTo>
                  <a:cubicBezTo>
                    <a:pt x="135091" y="122874"/>
                    <a:pt x="108993" y="-46925"/>
                    <a:pt x="21871" y="17273"/>
                  </a:cubicBezTo>
                  <a:cubicBezTo>
                    <a:pt x="-56551" y="75058"/>
                    <a:pt x="96800" y="271463"/>
                    <a:pt x="153888" y="26384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0" name="Google Shape;840;p10"/>
            <p:cNvSpPr/>
            <p:nvPr/>
          </p:nvSpPr>
          <p:spPr>
            <a:xfrm>
              <a:off x="10643740" y="2361203"/>
              <a:ext cx="303206" cy="264037"/>
            </a:xfrm>
            <a:custGeom>
              <a:rect b="b" l="l" r="r" t="t"/>
              <a:pathLst>
                <a:path extrusionOk="0" h="264037" w="303206">
                  <a:moveTo>
                    <a:pt x="153863" y="263823"/>
                  </a:moveTo>
                  <a:cubicBezTo>
                    <a:pt x="210950" y="256222"/>
                    <a:pt x="370906" y="68141"/>
                    <a:pt x="271211" y="6286"/>
                  </a:cubicBezTo>
                  <a:cubicBezTo>
                    <a:pt x="208283" y="-32760"/>
                    <a:pt x="135067" y="122865"/>
                    <a:pt x="135067" y="122865"/>
                  </a:cubicBezTo>
                  <a:cubicBezTo>
                    <a:pt x="135067" y="122865"/>
                    <a:pt x="108968" y="-46921"/>
                    <a:pt x="21847" y="17265"/>
                  </a:cubicBezTo>
                  <a:cubicBezTo>
                    <a:pt x="-56512" y="75031"/>
                    <a:pt x="96777" y="271424"/>
                    <a:pt x="153863" y="263823"/>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1" name="Google Shape;841;p10"/>
            <p:cNvSpPr/>
            <p:nvPr/>
          </p:nvSpPr>
          <p:spPr>
            <a:xfrm>
              <a:off x="193642" y="150669"/>
              <a:ext cx="586741" cy="526869"/>
            </a:xfrm>
            <a:custGeom>
              <a:rect b="b" l="l" r="r" t="t"/>
              <a:pathLst>
                <a:path extrusionOk="0" h="526869" w="586741">
                  <a:moveTo>
                    <a:pt x="338094" y="526869"/>
                  </a:moveTo>
                  <a:cubicBezTo>
                    <a:pt x="226273" y="526329"/>
                    <a:pt x="-128189" y="203626"/>
                    <a:pt x="48522" y="59877"/>
                  </a:cubicBezTo>
                  <a:cubicBezTo>
                    <a:pt x="160076" y="-30868"/>
                    <a:pt x="339429" y="250769"/>
                    <a:pt x="339429" y="250769"/>
                  </a:cubicBezTo>
                  <a:cubicBezTo>
                    <a:pt x="339429" y="250769"/>
                    <a:pt x="347793" y="-82665"/>
                    <a:pt x="531394" y="19434"/>
                  </a:cubicBezTo>
                  <a:cubicBezTo>
                    <a:pt x="696634" y="111323"/>
                    <a:pt x="449911" y="527409"/>
                    <a:pt x="338094" y="52686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2" name="Google Shape;842;p10"/>
            <p:cNvSpPr/>
            <p:nvPr/>
          </p:nvSpPr>
          <p:spPr>
            <a:xfrm>
              <a:off x="241948" y="2997011"/>
              <a:ext cx="586741" cy="526870"/>
            </a:xfrm>
            <a:custGeom>
              <a:rect b="b" l="l" r="r" t="t"/>
              <a:pathLst>
                <a:path extrusionOk="0" h="526870" w="586741">
                  <a:moveTo>
                    <a:pt x="338094" y="526870"/>
                  </a:moveTo>
                  <a:cubicBezTo>
                    <a:pt x="226273" y="526330"/>
                    <a:pt x="-128189" y="203629"/>
                    <a:pt x="48522" y="59878"/>
                  </a:cubicBezTo>
                  <a:cubicBezTo>
                    <a:pt x="160075" y="-30870"/>
                    <a:pt x="339429" y="250772"/>
                    <a:pt x="339429" y="250772"/>
                  </a:cubicBezTo>
                  <a:cubicBezTo>
                    <a:pt x="339429" y="250772"/>
                    <a:pt x="347793" y="-82667"/>
                    <a:pt x="531393" y="19435"/>
                  </a:cubicBezTo>
                  <a:cubicBezTo>
                    <a:pt x="696632" y="111326"/>
                    <a:pt x="449916" y="527409"/>
                    <a:pt x="338094" y="52687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3" name="Google Shape;843;p10"/>
            <p:cNvSpPr/>
            <p:nvPr/>
          </p:nvSpPr>
          <p:spPr>
            <a:xfrm>
              <a:off x="203921" y="1562578"/>
              <a:ext cx="586743" cy="526870"/>
            </a:xfrm>
            <a:custGeom>
              <a:rect b="b" l="l" r="r" t="t"/>
              <a:pathLst>
                <a:path extrusionOk="0" h="526870" w="586743">
                  <a:moveTo>
                    <a:pt x="338094" y="526870"/>
                  </a:moveTo>
                  <a:cubicBezTo>
                    <a:pt x="226273" y="526330"/>
                    <a:pt x="-128189" y="203629"/>
                    <a:pt x="48522" y="59878"/>
                  </a:cubicBezTo>
                  <a:cubicBezTo>
                    <a:pt x="160076" y="-30870"/>
                    <a:pt x="339429" y="250772"/>
                    <a:pt x="339429" y="250772"/>
                  </a:cubicBezTo>
                  <a:cubicBezTo>
                    <a:pt x="339429" y="250772"/>
                    <a:pt x="347793" y="-82667"/>
                    <a:pt x="531396" y="19435"/>
                  </a:cubicBezTo>
                  <a:cubicBezTo>
                    <a:pt x="696636" y="111326"/>
                    <a:pt x="449913" y="527409"/>
                    <a:pt x="338094" y="52687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4" name="Google Shape;844;p10"/>
            <p:cNvSpPr/>
            <p:nvPr/>
          </p:nvSpPr>
          <p:spPr>
            <a:xfrm>
              <a:off x="235017" y="5747165"/>
              <a:ext cx="586743" cy="526870"/>
            </a:xfrm>
            <a:custGeom>
              <a:rect b="b" l="l" r="r" t="t"/>
              <a:pathLst>
                <a:path extrusionOk="0" h="526870" w="586743">
                  <a:moveTo>
                    <a:pt x="338094" y="526870"/>
                  </a:moveTo>
                  <a:cubicBezTo>
                    <a:pt x="226273" y="526324"/>
                    <a:pt x="-128189" y="203629"/>
                    <a:pt x="48522" y="59878"/>
                  </a:cubicBezTo>
                  <a:cubicBezTo>
                    <a:pt x="160076" y="-30870"/>
                    <a:pt x="339429" y="250772"/>
                    <a:pt x="339429" y="250772"/>
                  </a:cubicBezTo>
                  <a:cubicBezTo>
                    <a:pt x="339429" y="250772"/>
                    <a:pt x="347793" y="-82667"/>
                    <a:pt x="531396" y="19435"/>
                  </a:cubicBezTo>
                  <a:cubicBezTo>
                    <a:pt x="696636" y="111326"/>
                    <a:pt x="449913" y="527410"/>
                    <a:pt x="338094" y="52687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5" name="Google Shape;845;p10"/>
            <p:cNvSpPr/>
            <p:nvPr/>
          </p:nvSpPr>
          <p:spPr>
            <a:xfrm>
              <a:off x="252227" y="4408921"/>
              <a:ext cx="586742" cy="526870"/>
            </a:xfrm>
            <a:custGeom>
              <a:rect b="b" l="l" r="r" t="t"/>
              <a:pathLst>
                <a:path extrusionOk="0" h="526870" w="586742">
                  <a:moveTo>
                    <a:pt x="338094" y="526870"/>
                  </a:moveTo>
                  <a:cubicBezTo>
                    <a:pt x="226273" y="526330"/>
                    <a:pt x="-128189" y="203629"/>
                    <a:pt x="48522" y="59878"/>
                  </a:cubicBezTo>
                  <a:cubicBezTo>
                    <a:pt x="160075" y="-30863"/>
                    <a:pt x="339429" y="250772"/>
                    <a:pt x="339429" y="250772"/>
                  </a:cubicBezTo>
                  <a:cubicBezTo>
                    <a:pt x="339429" y="250772"/>
                    <a:pt x="347793" y="-82667"/>
                    <a:pt x="531395" y="19435"/>
                  </a:cubicBezTo>
                  <a:cubicBezTo>
                    <a:pt x="696634" y="111326"/>
                    <a:pt x="449911" y="527409"/>
                    <a:pt x="338094" y="52687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6" name="Google Shape;846;p10"/>
            <p:cNvSpPr/>
            <p:nvPr/>
          </p:nvSpPr>
          <p:spPr>
            <a:xfrm>
              <a:off x="5136391" y="159897"/>
              <a:ext cx="586739" cy="526867"/>
            </a:xfrm>
            <a:custGeom>
              <a:rect b="b" l="l" r="r" t="t"/>
              <a:pathLst>
                <a:path extrusionOk="0" h="526867" w="586739">
                  <a:moveTo>
                    <a:pt x="338090" y="526867"/>
                  </a:moveTo>
                  <a:cubicBezTo>
                    <a:pt x="226273" y="526328"/>
                    <a:pt x="-128191" y="203626"/>
                    <a:pt x="48524" y="59877"/>
                  </a:cubicBezTo>
                  <a:cubicBezTo>
                    <a:pt x="160074" y="-30868"/>
                    <a:pt x="339430" y="250768"/>
                    <a:pt x="339430" y="250768"/>
                  </a:cubicBezTo>
                  <a:cubicBezTo>
                    <a:pt x="339430" y="250768"/>
                    <a:pt x="347793" y="-82665"/>
                    <a:pt x="531391" y="19435"/>
                  </a:cubicBezTo>
                  <a:cubicBezTo>
                    <a:pt x="696630" y="111323"/>
                    <a:pt x="449913" y="527407"/>
                    <a:pt x="338090" y="52686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7" name="Google Shape;847;p10"/>
            <p:cNvSpPr/>
            <p:nvPr/>
          </p:nvSpPr>
          <p:spPr>
            <a:xfrm>
              <a:off x="5184695" y="3006240"/>
              <a:ext cx="586744" cy="526868"/>
            </a:xfrm>
            <a:custGeom>
              <a:rect b="b" l="l" r="r" t="t"/>
              <a:pathLst>
                <a:path extrusionOk="0" h="526868" w="586744">
                  <a:moveTo>
                    <a:pt x="338096" y="526868"/>
                  </a:moveTo>
                  <a:cubicBezTo>
                    <a:pt x="226272" y="526328"/>
                    <a:pt x="-128191" y="203627"/>
                    <a:pt x="48524" y="59876"/>
                  </a:cubicBezTo>
                  <a:cubicBezTo>
                    <a:pt x="160074" y="-30865"/>
                    <a:pt x="339430" y="250770"/>
                    <a:pt x="339430" y="250770"/>
                  </a:cubicBezTo>
                  <a:cubicBezTo>
                    <a:pt x="339430" y="250770"/>
                    <a:pt x="347793" y="-82662"/>
                    <a:pt x="531397" y="19433"/>
                  </a:cubicBezTo>
                  <a:cubicBezTo>
                    <a:pt x="696636" y="111324"/>
                    <a:pt x="449914" y="527407"/>
                    <a:pt x="338096"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8" name="Google Shape;848;p10"/>
            <p:cNvSpPr/>
            <p:nvPr/>
          </p:nvSpPr>
          <p:spPr>
            <a:xfrm>
              <a:off x="5146668" y="1571807"/>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3" y="19433"/>
                  </a:cubicBezTo>
                  <a:cubicBezTo>
                    <a:pt x="696633" y="111324"/>
                    <a:pt x="449917" y="527408"/>
                    <a:pt x="338093"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9" name="Google Shape;849;p10"/>
            <p:cNvSpPr/>
            <p:nvPr/>
          </p:nvSpPr>
          <p:spPr>
            <a:xfrm>
              <a:off x="5177764" y="5756393"/>
              <a:ext cx="586742" cy="526868"/>
            </a:xfrm>
            <a:custGeom>
              <a:rect b="b" l="l" r="r" t="t"/>
              <a:pathLst>
                <a:path extrusionOk="0" h="526868" w="586742">
                  <a:moveTo>
                    <a:pt x="338093" y="526868"/>
                  </a:moveTo>
                  <a:cubicBezTo>
                    <a:pt x="226276" y="526328"/>
                    <a:pt x="-128187" y="203628"/>
                    <a:pt x="48521" y="59876"/>
                  </a:cubicBezTo>
                  <a:cubicBezTo>
                    <a:pt x="160077" y="-30865"/>
                    <a:pt x="339427" y="250770"/>
                    <a:pt x="339427" y="250770"/>
                  </a:cubicBezTo>
                  <a:cubicBezTo>
                    <a:pt x="339427" y="250770"/>
                    <a:pt x="347796" y="-82662"/>
                    <a:pt x="531394" y="19433"/>
                  </a:cubicBezTo>
                  <a:cubicBezTo>
                    <a:pt x="696633" y="111324"/>
                    <a:pt x="449917" y="527408"/>
                    <a:pt x="338093"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0" name="Google Shape;850;p10"/>
            <p:cNvSpPr/>
            <p:nvPr/>
          </p:nvSpPr>
          <p:spPr>
            <a:xfrm>
              <a:off x="5194972" y="4418150"/>
              <a:ext cx="586742" cy="526868"/>
            </a:xfrm>
            <a:custGeom>
              <a:rect b="b" l="l" r="r" t="t"/>
              <a:pathLst>
                <a:path extrusionOk="0" h="526868" w="586742">
                  <a:moveTo>
                    <a:pt x="338093" y="526868"/>
                  </a:moveTo>
                  <a:cubicBezTo>
                    <a:pt x="226276" y="526328"/>
                    <a:pt x="-128187" y="203627"/>
                    <a:pt x="48521" y="59876"/>
                  </a:cubicBezTo>
                  <a:cubicBezTo>
                    <a:pt x="160077" y="-30865"/>
                    <a:pt x="339433" y="250770"/>
                    <a:pt x="339433" y="250770"/>
                  </a:cubicBezTo>
                  <a:cubicBezTo>
                    <a:pt x="339433" y="250770"/>
                    <a:pt x="347796" y="-82662"/>
                    <a:pt x="531393" y="19433"/>
                  </a:cubicBezTo>
                  <a:cubicBezTo>
                    <a:pt x="696633" y="111324"/>
                    <a:pt x="449917" y="527408"/>
                    <a:pt x="338093"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1" name="Google Shape;851;p10"/>
            <p:cNvSpPr/>
            <p:nvPr/>
          </p:nvSpPr>
          <p:spPr>
            <a:xfrm>
              <a:off x="2665015" y="130447"/>
              <a:ext cx="586744" cy="526867"/>
            </a:xfrm>
            <a:custGeom>
              <a:rect b="b" l="l" r="r" t="t"/>
              <a:pathLst>
                <a:path extrusionOk="0" h="526867" w="586744">
                  <a:moveTo>
                    <a:pt x="338096" y="526867"/>
                  </a:moveTo>
                  <a:cubicBezTo>
                    <a:pt x="226273" y="526327"/>
                    <a:pt x="-128191" y="203626"/>
                    <a:pt x="48524" y="59877"/>
                  </a:cubicBezTo>
                  <a:cubicBezTo>
                    <a:pt x="160074" y="-30868"/>
                    <a:pt x="339430" y="250769"/>
                    <a:pt x="339430" y="250769"/>
                  </a:cubicBezTo>
                  <a:cubicBezTo>
                    <a:pt x="339430" y="250769"/>
                    <a:pt x="347793" y="-82665"/>
                    <a:pt x="531397" y="19434"/>
                  </a:cubicBezTo>
                  <a:cubicBezTo>
                    <a:pt x="696636" y="111323"/>
                    <a:pt x="449913" y="527407"/>
                    <a:pt x="338096" y="52686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2" name="Google Shape;852;p10"/>
            <p:cNvSpPr/>
            <p:nvPr/>
          </p:nvSpPr>
          <p:spPr>
            <a:xfrm>
              <a:off x="2713322" y="2976789"/>
              <a:ext cx="586742" cy="526868"/>
            </a:xfrm>
            <a:custGeom>
              <a:rect b="b" l="l" r="r" t="t"/>
              <a:pathLst>
                <a:path extrusionOk="0" h="526868" w="586742">
                  <a:moveTo>
                    <a:pt x="338094" y="526868"/>
                  </a:moveTo>
                  <a:cubicBezTo>
                    <a:pt x="226270" y="526328"/>
                    <a:pt x="-128187" y="203627"/>
                    <a:pt x="48521" y="59876"/>
                  </a:cubicBezTo>
                  <a:cubicBezTo>
                    <a:pt x="160078" y="-30865"/>
                    <a:pt x="339427" y="250770"/>
                    <a:pt x="339427" y="250770"/>
                  </a:cubicBezTo>
                  <a:cubicBezTo>
                    <a:pt x="339427" y="250770"/>
                    <a:pt x="347790" y="-82662"/>
                    <a:pt x="531394" y="19433"/>
                  </a:cubicBezTo>
                  <a:cubicBezTo>
                    <a:pt x="696634" y="111324"/>
                    <a:pt x="449911" y="527407"/>
                    <a:pt x="338094"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3" name="Google Shape;853;p10"/>
            <p:cNvSpPr/>
            <p:nvPr/>
          </p:nvSpPr>
          <p:spPr>
            <a:xfrm>
              <a:off x="2675296" y="1542355"/>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4" name="Google Shape;854;p10"/>
            <p:cNvSpPr/>
            <p:nvPr/>
          </p:nvSpPr>
          <p:spPr>
            <a:xfrm>
              <a:off x="2706392" y="5726942"/>
              <a:ext cx="586739" cy="526868"/>
            </a:xfrm>
            <a:custGeom>
              <a:rect b="b" l="l" r="r" t="t"/>
              <a:pathLst>
                <a:path extrusionOk="0" h="526868" w="586739">
                  <a:moveTo>
                    <a:pt x="338090" y="526868"/>
                  </a:moveTo>
                  <a:cubicBezTo>
                    <a:pt x="226273" y="526328"/>
                    <a:pt x="-128191" y="203628"/>
                    <a:pt x="48524" y="59876"/>
                  </a:cubicBezTo>
                  <a:cubicBezTo>
                    <a:pt x="160074" y="-30865"/>
                    <a:pt x="339430" y="250770"/>
                    <a:pt x="339430" y="250770"/>
                  </a:cubicBezTo>
                  <a:cubicBezTo>
                    <a:pt x="339430" y="250770"/>
                    <a:pt x="347793" y="-82662"/>
                    <a:pt x="531390" y="19433"/>
                  </a:cubicBezTo>
                  <a:cubicBezTo>
                    <a:pt x="696630" y="111324"/>
                    <a:pt x="449913" y="527408"/>
                    <a:pt x="338090"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5" name="Google Shape;855;p10"/>
            <p:cNvSpPr/>
            <p:nvPr/>
          </p:nvSpPr>
          <p:spPr>
            <a:xfrm>
              <a:off x="2723600" y="4388698"/>
              <a:ext cx="586744" cy="526868"/>
            </a:xfrm>
            <a:custGeom>
              <a:rect b="b" l="l" r="r" t="t"/>
              <a:pathLst>
                <a:path extrusionOk="0" h="526868" w="586744">
                  <a:moveTo>
                    <a:pt x="338096" y="526868"/>
                  </a:moveTo>
                  <a:cubicBezTo>
                    <a:pt x="226273" y="526328"/>
                    <a:pt x="-128191" y="203627"/>
                    <a:pt x="48523" y="59876"/>
                  </a:cubicBezTo>
                  <a:cubicBezTo>
                    <a:pt x="160074" y="-30865"/>
                    <a:pt x="339430" y="250770"/>
                    <a:pt x="339430" y="250770"/>
                  </a:cubicBezTo>
                  <a:cubicBezTo>
                    <a:pt x="339430" y="250770"/>
                    <a:pt x="347793" y="-82662"/>
                    <a:pt x="531397" y="19433"/>
                  </a:cubicBezTo>
                  <a:cubicBezTo>
                    <a:pt x="696636" y="111324"/>
                    <a:pt x="449913" y="527408"/>
                    <a:pt x="338096"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6" name="Google Shape;856;p10"/>
            <p:cNvSpPr/>
            <p:nvPr/>
          </p:nvSpPr>
          <p:spPr>
            <a:xfrm>
              <a:off x="7607761" y="139675"/>
              <a:ext cx="586759" cy="526865"/>
            </a:xfrm>
            <a:custGeom>
              <a:rect b="b" l="l" r="r" t="t"/>
              <a:pathLst>
                <a:path extrusionOk="0" h="526865" w="586759">
                  <a:moveTo>
                    <a:pt x="338120" y="526865"/>
                  </a:moveTo>
                  <a:cubicBezTo>
                    <a:pt x="226297" y="526326"/>
                    <a:pt x="-128160" y="203626"/>
                    <a:pt x="48497" y="59878"/>
                  </a:cubicBezTo>
                  <a:cubicBezTo>
                    <a:pt x="160067" y="-30868"/>
                    <a:pt x="339454" y="250769"/>
                    <a:pt x="339454" y="250769"/>
                  </a:cubicBezTo>
                  <a:cubicBezTo>
                    <a:pt x="339454" y="250769"/>
                    <a:pt x="347772" y="-82665"/>
                    <a:pt x="531415" y="19434"/>
                  </a:cubicBezTo>
                  <a:cubicBezTo>
                    <a:pt x="696642" y="111323"/>
                    <a:pt x="449944" y="527412"/>
                    <a:pt x="338120" y="526865"/>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7" name="Google Shape;857;p10"/>
            <p:cNvSpPr/>
            <p:nvPr/>
          </p:nvSpPr>
          <p:spPr>
            <a:xfrm>
              <a:off x="7656054" y="2986019"/>
              <a:ext cx="586752" cy="526864"/>
            </a:xfrm>
            <a:custGeom>
              <a:rect b="b" l="l" r="r" t="t"/>
              <a:pathLst>
                <a:path extrusionOk="0" h="526864" w="586752">
                  <a:moveTo>
                    <a:pt x="338088" y="526864"/>
                  </a:moveTo>
                  <a:cubicBezTo>
                    <a:pt x="226264" y="526324"/>
                    <a:pt x="-128193" y="203623"/>
                    <a:pt x="48527" y="59878"/>
                  </a:cubicBezTo>
                  <a:cubicBezTo>
                    <a:pt x="160097" y="-30869"/>
                    <a:pt x="339421" y="250766"/>
                    <a:pt x="339421" y="250766"/>
                  </a:cubicBezTo>
                  <a:cubicBezTo>
                    <a:pt x="339421" y="250766"/>
                    <a:pt x="347803" y="-82666"/>
                    <a:pt x="531381" y="19435"/>
                  </a:cubicBezTo>
                  <a:cubicBezTo>
                    <a:pt x="696672" y="111320"/>
                    <a:pt x="449911" y="527410"/>
                    <a:pt x="338088" y="52686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8" name="Google Shape;858;p10"/>
            <p:cNvSpPr/>
            <p:nvPr/>
          </p:nvSpPr>
          <p:spPr>
            <a:xfrm>
              <a:off x="7618023" y="1551586"/>
              <a:ext cx="586774" cy="526864"/>
            </a:xfrm>
            <a:custGeom>
              <a:rect b="b" l="l" r="r" t="t"/>
              <a:pathLst>
                <a:path extrusionOk="0" h="526864" w="586774">
                  <a:moveTo>
                    <a:pt x="338082" y="526864"/>
                  </a:moveTo>
                  <a:cubicBezTo>
                    <a:pt x="226321" y="526324"/>
                    <a:pt x="-128199" y="203623"/>
                    <a:pt x="48521" y="59878"/>
                  </a:cubicBezTo>
                  <a:cubicBezTo>
                    <a:pt x="160091" y="-30869"/>
                    <a:pt x="339479" y="250766"/>
                    <a:pt x="339479" y="250766"/>
                  </a:cubicBezTo>
                  <a:cubicBezTo>
                    <a:pt x="339479" y="250766"/>
                    <a:pt x="347797" y="-82666"/>
                    <a:pt x="531439" y="19435"/>
                  </a:cubicBezTo>
                  <a:cubicBezTo>
                    <a:pt x="696666" y="111320"/>
                    <a:pt x="449905" y="527410"/>
                    <a:pt x="338082" y="52686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59" name="Google Shape;859;p10"/>
            <p:cNvSpPr/>
            <p:nvPr/>
          </p:nvSpPr>
          <p:spPr>
            <a:xfrm>
              <a:off x="7649133" y="5736173"/>
              <a:ext cx="586725" cy="526864"/>
            </a:xfrm>
            <a:custGeom>
              <a:rect b="b" l="l" r="r" t="t"/>
              <a:pathLst>
                <a:path extrusionOk="0" h="526864" w="586725">
                  <a:moveTo>
                    <a:pt x="338087" y="526864"/>
                  </a:moveTo>
                  <a:cubicBezTo>
                    <a:pt x="226264" y="526324"/>
                    <a:pt x="-128193" y="203623"/>
                    <a:pt x="48527" y="59878"/>
                  </a:cubicBezTo>
                  <a:cubicBezTo>
                    <a:pt x="160097" y="-30869"/>
                    <a:pt x="339421" y="250766"/>
                    <a:pt x="339421" y="250766"/>
                  </a:cubicBezTo>
                  <a:cubicBezTo>
                    <a:pt x="339421" y="250766"/>
                    <a:pt x="347803" y="-82667"/>
                    <a:pt x="531381" y="19435"/>
                  </a:cubicBezTo>
                  <a:cubicBezTo>
                    <a:pt x="696608" y="111320"/>
                    <a:pt x="449910" y="527404"/>
                    <a:pt x="338087" y="52686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0" name="Google Shape;860;p10"/>
            <p:cNvSpPr/>
            <p:nvPr/>
          </p:nvSpPr>
          <p:spPr>
            <a:xfrm>
              <a:off x="7666341" y="4397929"/>
              <a:ext cx="586752" cy="526864"/>
            </a:xfrm>
            <a:custGeom>
              <a:rect b="b" l="l" r="r" t="t"/>
              <a:pathLst>
                <a:path extrusionOk="0" h="526864" w="586752">
                  <a:moveTo>
                    <a:pt x="338088" y="526864"/>
                  </a:moveTo>
                  <a:cubicBezTo>
                    <a:pt x="226264" y="526324"/>
                    <a:pt x="-128193" y="203623"/>
                    <a:pt x="48527" y="59879"/>
                  </a:cubicBezTo>
                  <a:cubicBezTo>
                    <a:pt x="160097" y="-30869"/>
                    <a:pt x="339421" y="250766"/>
                    <a:pt x="339421" y="250766"/>
                  </a:cubicBezTo>
                  <a:cubicBezTo>
                    <a:pt x="339421" y="250766"/>
                    <a:pt x="347803" y="-82667"/>
                    <a:pt x="531381" y="19435"/>
                  </a:cubicBezTo>
                  <a:cubicBezTo>
                    <a:pt x="696672" y="111320"/>
                    <a:pt x="449911" y="527410"/>
                    <a:pt x="338088" y="52686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1" name="Google Shape;861;p10"/>
            <p:cNvSpPr/>
            <p:nvPr/>
          </p:nvSpPr>
          <p:spPr>
            <a:xfrm>
              <a:off x="10079151" y="116596"/>
              <a:ext cx="586725" cy="526869"/>
            </a:xfrm>
            <a:custGeom>
              <a:rect b="b" l="l" r="r" t="t"/>
              <a:pathLst>
                <a:path extrusionOk="0" h="526869" w="586725">
                  <a:moveTo>
                    <a:pt x="338087" y="526869"/>
                  </a:moveTo>
                  <a:cubicBezTo>
                    <a:pt x="226264" y="526329"/>
                    <a:pt x="-128194" y="203626"/>
                    <a:pt x="48527" y="59877"/>
                  </a:cubicBezTo>
                  <a:cubicBezTo>
                    <a:pt x="160033" y="-30868"/>
                    <a:pt x="339420" y="250769"/>
                    <a:pt x="339420" y="250769"/>
                  </a:cubicBezTo>
                  <a:cubicBezTo>
                    <a:pt x="339420" y="250769"/>
                    <a:pt x="347803" y="-82665"/>
                    <a:pt x="531381" y="19434"/>
                  </a:cubicBezTo>
                  <a:cubicBezTo>
                    <a:pt x="696608" y="111323"/>
                    <a:pt x="449911" y="527408"/>
                    <a:pt x="338087" y="526869"/>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2" name="Google Shape;862;p10"/>
            <p:cNvSpPr/>
            <p:nvPr/>
          </p:nvSpPr>
          <p:spPr>
            <a:xfrm>
              <a:off x="10127441" y="2962939"/>
              <a:ext cx="586759" cy="526868"/>
            </a:xfrm>
            <a:custGeom>
              <a:rect b="b" l="l" r="r" t="t"/>
              <a:pathLst>
                <a:path extrusionOk="0" h="526868" w="586759">
                  <a:moveTo>
                    <a:pt x="338121" y="526868"/>
                  </a:moveTo>
                  <a:cubicBezTo>
                    <a:pt x="226297" y="526328"/>
                    <a:pt x="-128160" y="203627"/>
                    <a:pt x="48497" y="59876"/>
                  </a:cubicBezTo>
                  <a:cubicBezTo>
                    <a:pt x="160066" y="-30865"/>
                    <a:pt x="339454" y="250770"/>
                    <a:pt x="339454" y="250770"/>
                  </a:cubicBezTo>
                  <a:cubicBezTo>
                    <a:pt x="339454" y="250770"/>
                    <a:pt x="347773" y="-82662"/>
                    <a:pt x="531415" y="19433"/>
                  </a:cubicBezTo>
                  <a:cubicBezTo>
                    <a:pt x="696641" y="111324"/>
                    <a:pt x="449944" y="527408"/>
                    <a:pt x="338121"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3" name="Google Shape;863;p10"/>
            <p:cNvSpPr/>
            <p:nvPr/>
          </p:nvSpPr>
          <p:spPr>
            <a:xfrm>
              <a:off x="10089438" y="1528506"/>
              <a:ext cx="586725" cy="526868"/>
            </a:xfrm>
            <a:custGeom>
              <a:rect b="b" l="l" r="r" t="t"/>
              <a:pathLst>
                <a:path extrusionOk="0" h="526868" w="586725">
                  <a:moveTo>
                    <a:pt x="338087" y="526868"/>
                  </a:moveTo>
                  <a:cubicBezTo>
                    <a:pt x="226264" y="526328"/>
                    <a:pt x="-128194" y="203628"/>
                    <a:pt x="48527" y="59876"/>
                  </a:cubicBezTo>
                  <a:cubicBezTo>
                    <a:pt x="160033" y="-30865"/>
                    <a:pt x="339420" y="250770"/>
                    <a:pt x="339420" y="250770"/>
                  </a:cubicBezTo>
                  <a:cubicBezTo>
                    <a:pt x="339420" y="250770"/>
                    <a:pt x="347803" y="-82662"/>
                    <a:pt x="531381" y="19433"/>
                  </a:cubicBezTo>
                  <a:cubicBezTo>
                    <a:pt x="696608" y="111324"/>
                    <a:pt x="449911" y="527408"/>
                    <a:pt x="338087"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4" name="Google Shape;864;p10"/>
            <p:cNvSpPr/>
            <p:nvPr/>
          </p:nvSpPr>
          <p:spPr>
            <a:xfrm>
              <a:off x="10120495" y="5713091"/>
              <a:ext cx="586774" cy="526870"/>
            </a:xfrm>
            <a:custGeom>
              <a:rect b="b" l="l" r="r" t="t"/>
              <a:pathLst>
                <a:path extrusionOk="0" h="526870" w="586774">
                  <a:moveTo>
                    <a:pt x="338081" y="526870"/>
                  </a:moveTo>
                  <a:cubicBezTo>
                    <a:pt x="226322" y="526330"/>
                    <a:pt x="-128199" y="203629"/>
                    <a:pt x="48522" y="59878"/>
                  </a:cubicBezTo>
                  <a:cubicBezTo>
                    <a:pt x="160091" y="-30870"/>
                    <a:pt x="339415" y="250772"/>
                    <a:pt x="339415" y="250772"/>
                  </a:cubicBezTo>
                  <a:cubicBezTo>
                    <a:pt x="339415" y="250772"/>
                    <a:pt x="347797" y="-82667"/>
                    <a:pt x="531439" y="19435"/>
                  </a:cubicBezTo>
                  <a:cubicBezTo>
                    <a:pt x="696666" y="111326"/>
                    <a:pt x="449905" y="527409"/>
                    <a:pt x="338081" y="526870"/>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5" name="Google Shape;865;p10"/>
            <p:cNvSpPr/>
            <p:nvPr/>
          </p:nvSpPr>
          <p:spPr>
            <a:xfrm>
              <a:off x="10137704" y="4374849"/>
              <a:ext cx="586774" cy="526868"/>
            </a:xfrm>
            <a:custGeom>
              <a:rect b="b" l="l" r="r" t="t"/>
              <a:pathLst>
                <a:path extrusionOk="0" h="526868" w="586774">
                  <a:moveTo>
                    <a:pt x="338081" y="526868"/>
                  </a:moveTo>
                  <a:cubicBezTo>
                    <a:pt x="226321" y="526328"/>
                    <a:pt x="-128199" y="203628"/>
                    <a:pt x="48521" y="59876"/>
                  </a:cubicBezTo>
                  <a:cubicBezTo>
                    <a:pt x="160090" y="-30865"/>
                    <a:pt x="339478" y="250770"/>
                    <a:pt x="339478" y="250770"/>
                  </a:cubicBezTo>
                  <a:cubicBezTo>
                    <a:pt x="339478" y="250770"/>
                    <a:pt x="347797" y="-82662"/>
                    <a:pt x="531439" y="19433"/>
                  </a:cubicBezTo>
                  <a:cubicBezTo>
                    <a:pt x="696665" y="111324"/>
                    <a:pt x="449905" y="527407"/>
                    <a:pt x="338081" y="52686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6" name="Google Shape;866;p10"/>
            <p:cNvSpPr/>
            <p:nvPr/>
          </p:nvSpPr>
          <p:spPr>
            <a:xfrm>
              <a:off x="2253704" y="1004190"/>
              <a:ext cx="227047" cy="199483"/>
            </a:xfrm>
            <a:custGeom>
              <a:rect b="b" l="l" r="r" t="t"/>
              <a:pathLst>
                <a:path extrusionOk="0" h="199483" w="227047">
                  <a:moveTo>
                    <a:pt x="109296" y="199408"/>
                  </a:moveTo>
                  <a:cubicBezTo>
                    <a:pt x="152253" y="195439"/>
                    <a:pt x="277564" y="58800"/>
                    <a:pt x="204787" y="9187"/>
                  </a:cubicBezTo>
                  <a:cubicBezTo>
                    <a:pt x="158838" y="-22131"/>
                    <a:pt x="99440" y="92747"/>
                    <a:pt x="99440" y="92747"/>
                  </a:cubicBezTo>
                  <a:cubicBezTo>
                    <a:pt x="99440" y="92747"/>
                    <a:pt x="84943" y="-35834"/>
                    <a:pt x="17830" y="9797"/>
                  </a:cubicBezTo>
                  <a:cubicBezTo>
                    <a:pt x="-42565" y="50869"/>
                    <a:pt x="66338" y="203377"/>
                    <a:pt x="109296"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7" name="Google Shape;867;p10"/>
            <p:cNvSpPr/>
            <p:nvPr/>
          </p:nvSpPr>
          <p:spPr>
            <a:xfrm>
              <a:off x="2302012" y="3850533"/>
              <a:ext cx="227043" cy="199483"/>
            </a:xfrm>
            <a:custGeom>
              <a:rect b="b" l="l" r="r" t="t"/>
              <a:pathLst>
                <a:path extrusionOk="0" h="199483" w="227043">
                  <a:moveTo>
                    <a:pt x="109292" y="199408"/>
                  </a:moveTo>
                  <a:cubicBezTo>
                    <a:pt x="152250" y="195439"/>
                    <a:pt x="277561" y="58800"/>
                    <a:pt x="204784" y="9187"/>
                  </a:cubicBezTo>
                  <a:cubicBezTo>
                    <a:pt x="158841" y="-22131"/>
                    <a:pt x="99437" y="92747"/>
                    <a:pt x="99437" y="92747"/>
                  </a:cubicBezTo>
                  <a:cubicBezTo>
                    <a:pt x="99437" y="92747"/>
                    <a:pt x="84940" y="-35834"/>
                    <a:pt x="17833" y="9797"/>
                  </a:cubicBezTo>
                  <a:cubicBezTo>
                    <a:pt x="-42568" y="50868"/>
                    <a:pt x="66334" y="203377"/>
                    <a:pt x="109292"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8" name="Google Shape;868;p10"/>
            <p:cNvSpPr/>
            <p:nvPr/>
          </p:nvSpPr>
          <p:spPr>
            <a:xfrm>
              <a:off x="2312289" y="5262443"/>
              <a:ext cx="227047" cy="199483"/>
            </a:xfrm>
            <a:custGeom>
              <a:rect b="b" l="l" r="r" t="t"/>
              <a:pathLst>
                <a:path extrusionOk="0" h="199483" w="227047">
                  <a:moveTo>
                    <a:pt x="109295" y="199408"/>
                  </a:moveTo>
                  <a:cubicBezTo>
                    <a:pt x="152253" y="195439"/>
                    <a:pt x="277564" y="58806"/>
                    <a:pt x="204787" y="9194"/>
                  </a:cubicBezTo>
                  <a:cubicBezTo>
                    <a:pt x="158838" y="-22131"/>
                    <a:pt x="99440" y="92747"/>
                    <a:pt x="99440" y="92747"/>
                  </a:cubicBezTo>
                  <a:cubicBezTo>
                    <a:pt x="99440" y="92747"/>
                    <a:pt x="84943" y="-35834"/>
                    <a:pt x="17830" y="9797"/>
                  </a:cubicBezTo>
                  <a:cubicBezTo>
                    <a:pt x="-42565" y="50869"/>
                    <a:pt x="66338" y="203376"/>
                    <a:pt x="109295"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9" name="Google Shape;869;p10"/>
            <p:cNvSpPr/>
            <p:nvPr/>
          </p:nvSpPr>
          <p:spPr>
            <a:xfrm>
              <a:off x="2295080" y="6600670"/>
              <a:ext cx="227043" cy="199494"/>
            </a:xfrm>
            <a:custGeom>
              <a:rect b="b" l="l" r="r" t="t"/>
              <a:pathLst>
                <a:path extrusionOk="0" h="199494" w="227043">
                  <a:moveTo>
                    <a:pt x="109290" y="199417"/>
                  </a:moveTo>
                  <a:cubicBezTo>
                    <a:pt x="152248" y="195480"/>
                    <a:pt x="277565" y="58828"/>
                    <a:pt x="204781" y="9235"/>
                  </a:cubicBezTo>
                  <a:cubicBezTo>
                    <a:pt x="158839" y="-22134"/>
                    <a:pt x="99434" y="92737"/>
                    <a:pt x="99434" y="92737"/>
                  </a:cubicBezTo>
                  <a:cubicBezTo>
                    <a:pt x="99434" y="92737"/>
                    <a:pt x="84944" y="-35851"/>
                    <a:pt x="17831" y="9806"/>
                  </a:cubicBezTo>
                  <a:cubicBezTo>
                    <a:pt x="-42564" y="50891"/>
                    <a:pt x="66332" y="203418"/>
                    <a:pt x="109290" y="19941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0" name="Google Shape;870;p10"/>
            <p:cNvSpPr/>
            <p:nvPr/>
          </p:nvSpPr>
          <p:spPr>
            <a:xfrm>
              <a:off x="2263984" y="2416100"/>
              <a:ext cx="227043" cy="199483"/>
            </a:xfrm>
            <a:custGeom>
              <a:rect b="b" l="l" r="r" t="t"/>
              <a:pathLst>
                <a:path extrusionOk="0" h="199483" w="227043">
                  <a:moveTo>
                    <a:pt x="109290" y="199408"/>
                  </a:moveTo>
                  <a:cubicBezTo>
                    <a:pt x="152248" y="195439"/>
                    <a:pt x="277565" y="58800"/>
                    <a:pt x="204781" y="9187"/>
                  </a:cubicBezTo>
                  <a:cubicBezTo>
                    <a:pt x="158839" y="-22131"/>
                    <a:pt x="99434" y="92747"/>
                    <a:pt x="99434" y="92747"/>
                  </a:cubicBezTo>
                  <a:cubicBezTo>
                    <a:pt x="99434" y="92747"/>
                    <a:pt x="84944" y="-35834"/>
                    <a:pt x="17831" y="9797"/>
                  </a:cubicBezTo>
                  <a:cubicBezTo>
                    <a:pt x="-42564" y="50869"/>
                    <a:pt x="66332" y="203376"/>
                    <a:pt x="109290"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1" name="Google Shape;871;p10"/>
            <p:cNvSpPr/>
            <p:nvPr/>
          </p:nvSpPr>
          <p:spPr>
            <a:xfrm>
              <a:off x="7063883" y="1013416"/>
              <a:ext cx="227031" cy="199483"/>
            </a:xfrm>
            <a:custGeom>
              <a:rect b="b" l="l" r="r" t="t"/>
              <a:pathLst>
                <a:path extrusionOk="0" h="199483" w="227031">
                  <a:moveTo>
                    <a:pt x="109330" y="199408"/>
                  </a:moveTo>
                  <a:cubicBezTo>
                    <a:pt x="152256" y="195439"/>
                    <a:pt x="277542" y="58806"/>
                    <a:pt x="204771" y="9194"/>
                  </a:cubicBezTo>
                  <a:cubicBezTo>
                    <a:pt x="158860" y="-22131"/>
                    <a:pt x="99424" y="92747"/>
                    <a:pt x="99424" y="92747"/>
                  </a:cubicBezTo>
                  <a:cubicBezTo>
                    <a:pt x="99424" y="92747"/>
                    <a:pt x="84946" y="-35834"/>
                    <a:pt x="17827" y="9797"/>
                  </a:cubicBezTo>
                  <a:cubicBezTo>
                    <a:pt x="-42562" y="50869"/>
                    <a:pt x="66341" y="203377"/>
                    <a:pt x="109330"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2" name="Google Shape;872;p10"/>
            <p:cNvSpPr/>
            <p:nvPr/>
          </p:nvSpPr>
          <p:spPr>
            <a:xfrm>
              <a:off x="7112206" y="3859759"/>
              <a:ext cx="227031" cy="199483"/>
            </a:xfrm>
            <a:custGeom>
              <a:rect b="b" l="l" r="r" t="t"/>
              <a:pathLst>
                <a:path extrusionOk="0" h="199483" w="227031">
                  <a:moveTo>
                    <a:pt x="109267" y="199408"/>
                  </a:moveTo>
                  <a:cubicBezTo>
                    <a:pt x="152257" y="195439"/>
                    <a:pt x="277542" y="58806"/>
                    <a:pt x="204772" y="9193"/>
                  </a:cubicBezTo>
                  <a:cubicBezTo>
                    <a:pt x="158861"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3" name="Google Shape;873;p10"/>
            <p:cNvSpPr/>
            <p:nvPr/>
          </p:nvSpPr>
          <p:spPr>
            <a:xfrm>
              <a:off x="7122493" y="5271673"/>
              <a:ext cx="227031" cy="199479"/>
            </a:xfrm>
            <a:custGeom>
              <a:rect b="b" l="l" r="r" t="t"/>
              <a:pathLst>
                <a:path extrusionOk="0" h="199479" w="227031">
                  <a:moveTo>
                    <a:pt x="109267" y="199404"/>
                  </a:moveTo>
                  <a:cubicBezTo>
                    <a:pt x="152257" y="195435"/>
                    <a:pt x="277542" y="58802"/>
                    <a:pt x="204772" y="9190"/>
                  </a:cubicBezTo>
                  <a:cubicBezTo>
                    <a:pt x="158798" y="-22129"/>
                    <a:pt x="99425" y="92743"/>
                    <a:pt x="99425" y="92743"/>
                  </a:cubicBezTo>
                  <a:cubicBezTo>
                    <a:pt x="99425" y="92743"/>
                    <a:pt x="84947" y="-35838"/>
                    <a:pt x="17827" y="9799"/>
                  </a:cubicBezTo>
                  <a:cubicBezTo>
                    <a:pt x="-42561" y="50865"/>
                    <a:pt x="66341" y="203372"/>
                    <a:pt x="109267" y="1994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4" name="Google Shape;874;p10"/>
            <p:cNvSpPr/>
            <p:nvPr/>
          </p:nvSpPr>
          <p:spPr>
            <a:xfrm>
              <a:off x="7105285" y="6609902"/>
              <a:ext cx="227030" cy="199469"/>
            </a:xfrm>
            <a:custGeom>
              <a:rect b="b" l="l" r="r" t="t"/>
              <a:pathLst>
                <a:path extrusionOk="0" h="199469" w="227030">
                  <a:moveTo>
                    <a:pt x="109267" y="199392"/>
                  </a:moveTo>
                  <a:cubicBezTo>
                    <a:pt x="152257" y="195455"/>
                    <a:pt x="277542" y="58803"/>
                    <a:pt x="204771" y="9210"/>
                  </a:cubicBezTo>
                  <a:cubicBezTo>
                    <a:pt x="158797" y="-22096"/>
                    <a:pt x="99424" y="92776"/>
                    <a:pt x="99424" y="92776"/>
                  </a:cubicBezTo>
                  <a:cubicBezTo>
                    <a:pt x="99424" y="92776"/>
                    <a:pt x="84946" y="-35811"/>
                    <a:pt x="17827" y="9781"/>
                  </a:cubicBezTo>
                  <a:cubicBezTo>
                    <a:pt x="-42561" y="50866"/>
                    <a:pt x="66341" y="203393"/>
                    <a:pt x="109267" y="199392"/>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5" name="Google Shape;875;p10"/>
            <p:cNvSpPr/>
            <p:nvPr/>
          </p:nvSpPr>
          <p:spPr>
            <a:xfrm>
              <a:off x="7074170" y="2425326"/>
              <a:ext cx="227031" cy="199483"/>
            </a:xfrm>
            <a:custGeom>
              <a:rect b="b" l="l" r="r" t="t"/>
              <a:pathLst>
                <a:path extrusionOk="0" h="199483" w="227031">
                  <a:moveTo>
                    <a:pt x="109267" y="199408"/>
                  </a:moveTo>
                  <a:cubicBezTo>
                    <a:pt x="152257" y="195439"/>
                    <a:pt x="277542" y="58806"/>
                    <a:pt x="204772" y="9194"/>
                  </a:cubicBezTo>
                  <a:cubicBezTo>
                    <a:pt x="158861" y="-22125"/>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6" name="Google Shape;876;p10"/>
            <p:cNvSpPr/>
            <p:nvPr/>
          </p:nvSpPr>
          <p:spPr>
            <a:xfrm>
              <a:off x="4658798" y="983965"/>
              <a:ext cx="227047" cy="199483"/>
            </a:xfrm>
            <a:custGeom>
              <a:rect b="b" l="l" r="r" t="t"/>
              <a:pathLst>
                <a:path extrusionOk="0" h="199483" w="227047">
                  <a:moveTo>
                    <a:pt x="109290" y="199408"/>
                  </a:moveTo>
                  <a:cubicBezTo>
                    <a:pt x="152254" y="195439"/>
                    <a:pt x="277565" y="58806"/>
                    <a:pt x="204787" y="9194"/>
                  </a:cubicBezTo>
                  <a:cubicBezTo>
                    <a:pt x="158839" y="-22125"/>
                    <a:pt x="99435" y="92747"/>
                    <a:pt x="99435" y="92747"/>
                  </a:cubicBezTo>
                  <a:cubicBezTo>
                    <a:pt x="99435" y="92747"/>
                    <a:pt x="84944" y="-35834"/>
                    <a:pt x="17831" y="9797"/>
                  </a:cubicBezTo>
                  <a:cubicBezTo>
                    <a:pt x="-42564" y="50869"/>
                    <a:pt x="66332" y="203377"/>
                    <a:pt x="109290"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7" name="Google Shape;877;p10"/>
            <p:cNvSpPr/>
            <p:nvPr/>
          </p:nvSpPr>
          <p:spPr>
            <a:xfrm>
              <a:off x="4707103" y="3830312"/>
              <a:ext cx="227047" cy="199480"/>
            </a:xfrm>
            <a:custGeom>
              <a:rect b="b" l="l" r="r" t="t"/>
              <a:pathLst>
                <a:path extrusionOk="0" h="199480" w="227047">
                  <a:moveTo>
                    <a:pt x="109295" y="199404"/>
                  </a:moveTo>
                  <a:cubicBezTo>
                    <a:pt x="152253" y="195435"/>
                    <a:pt x="277564" y="58802"/>
                    <a:pt x="204787" y="9190"/>
                  </a:cubicBezTo>
                  <a:cubicBezTo>
                    <a:pt x="158838" y="-22129"/>
                    <a:pt x="99440" y="92743"/>
                    <a:pt x="99440" y="92743"/>
                  </a:cubicBezTo>
                  <a:cubicBezTo>
                    <a:pt x="99440" y="92743"/>
                    <a:pt x="84943" y="-35838"/>
                    <a:pt x="17830" y="9799"/>
                  </a:cubicBezTo>
                  <a:cubicBezTo>
                    <a:pt x="-42565" y="50865"/>
                    <a:pt x="66338" y="203373"/>
                    <a:pt x="109295" y="1994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8" name="Google Shape;878;p10"/>
            <p:cNvSpPr/>
            <p:nvPr/>
          </p:nvSpPr>
          <p:spPr>
            <a:xfrm>
              <a:off x="4717380" y="5242222"/>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2"/>
                    <a:pt x="109292" y="1994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9" name="Google Shape;879;p10"/>
            <p:cNvSpPr/>
            <p:nvPr/>
          </p:nvSpPr>
          <p:spPr>
            <a:xfrm>
              <a:off x="4700172" y="6580477"/>
              <a:ext cx="227046" cy="199491"/>
            </a:xfrm>
            <a:custGeom>
              <a:rect b="b" l="l" r="r" t="t"/>
              <a:pathLst>
                <a:path extrusionOk="0" h="199491" w="227046">
                  <a:moveTo>
                    <a:pt x="109292" y="199417"/>
                  </a:moveTo>
                  <a:cubicBezTo>
                    <a:pt x="152250" y="195416"/>
                    <a:pt x="277567" y="58765"/>
                    <a:pt x="204784" y="9171"/>
                  </a:cubicBezTo>
                  <a:cubicBezTo>
                    <a:pt x="158841" y="-22134"/>
                    <a:pt x="99437" y="92737"/>
                    <a:pt x="99437" y="92737"/>
                  </a:cubicBezTo>
                  <a:cubicBezTo>
                    <a:pt x="99437" y="92737"/>
                    <a:pt x="84940" y="-35850"/>
                    <a:pt x="17833" y="9806"/>
                  </a:cubicBezTo>
                  <a:cubicBezTo>
                    <a:pt x="-42568" y="50828"/>
                    <a:pt x="66334" y="203354"/>
                    <a:pt x="109292" y="19941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0" name="Google Shape;880;p10"/>
            <p:cNvSpPr/>
            <p:nvPr/>
          </p:nvSpPr>
          <p:spPr>
            <a:xfrm>
              <a:off x="4669076" y="2395879"/>
              <a:ext cx="227046" cy="199479"/>
            </a:xfrm>
            <a:custGeom>
              <a:rect b="b" l="l" r="r" t="t"/>
              <a:pathLst>
                <a:path extrusionOk="0" h="199479" w="227046">
                  <a:moveTo>
                    <a:pt x="109292" y="199404"/>
                  </a:moveTo>
                  <a:cubicBezTo>
                    <a:pt x="152250" y="195435"/>
                    <a:pt x="277567" y="58802"/>
                    <a:pt x="204783" y="9190"/>
                  </a:cubicBezTo>
                  <a:cubicBezTo>
                    <a:pt x="158841" y="-22129"/>
                    <a:pt x="99437" y="92743"/>
                    <a:pt x="99437" y="92743"/>
                  </a:cubicBezTo>
                  <a:cubicBezTo>
                    <a:pt x="99437" y="92743"/>
                    <a:pt x="84940" y="-35838"/>
                    <a:pt x="17833" y="9799"/>
                  </a:cubicBezTo>
                  <a:cubicBezTo>
                    <a:pt x="-42568" y="50865"/>
                    <a:pt x="66335" y="203373"/>
                    <a:pt x="109292" y="1994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1" name="Google Shape;881;p10"/>
            <p:cNvSpPr/>
            <p:nvPr/>
          </p:nvSpPr>
          <p:spPr>
            <a:xfrm>
              <a:off x="9469002" y="993196"/>
              <a:ext cx="227037" cy="199479"/>
            </a:xfrm>
            <a:custGeom>
              <a:rect b="b" l="l" r="r" t="t"/>
              <a:pathLst>
                <a:path extrusionOk="0" h="199479" w="227037">
                  <a:moveTo>
                    <a:pt x="109274" y="199404"/>
                  </a:moveTo>
                  <a:cubicBezTo>
                    <a:pt x="152263" y="195435"/>
                    <a:pt x="277549" y="58802"/>
                    <a:pt x="204778" y="9189"/>
                  </a:cubicBezTo>
                  <a:cubicBezTo>
                    <a:pt x="158803" y="-22129"/>
                    <a:pt x="99431" y="92749"/>
                    <a:pt x="99431" y="92749"/>
                  </a:cubicBezTo>
                  <a:cubicBezTo>
                    <a:pt x="99431" y="92749"/>
                    <a:pt x="84954" y="-35839"/>
                    <a:pt x="17834" y="9799"/>
                  </a:cubicBezTo>
                  <a:cubicBezTo>
                    <a:pt x="-42555" y="50864"/>
                    <a:pt x="66284" y="203372"/>
                    <a:pt x="109274" y="19940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2" name="Google Shape;882;p10"/>
            <p:cNvSpPr/>
            <p:nvPr/>
          </p:nvSpPr>
          <p:spPr>
            <a:xfrm>
              <a:off x="9517269" y="3839541"/>
              <a:ext cx="227087" cy="199477"/>
            </a:xfrm>
            <a:custGeom>
              <a:rect b="b" l="l" r="r" t="t"/>
              <a:pathLst>
                <a:path extrusionOk="0" h="199477" w="227087">
                  <a:moveTo>
                    <a:pt x="109330" y="199402"/>
                  </a:moveTo>
                  <a:cubicBezTo>
                    <a:pt x="152256" y="195433"/>
                    <a:pt x="277605" y="58800"/>
                    <a:pt x="204834" y="9187"/>
                  </a:cubicBezTo>
                  <a:cubicBezTo>
                    <a:pt x="158861" y="-22131"/>
                    <a:pt x="99487" y="92747"/>
                    <a:pt x="99487" y="92747"/>
                  </a:cubicBezTo>
                  <a:cubicBezTo>
                    <a:pt x="99487" y="92747"/>
                    <a:pt x="84946" y="-35834"/>
                    <a:pt x="17827" y="9797"/>
                  </a:cubicBezTo>
                  <a:cubicBezTo>
                    <a:pt x="-42562" y="50862"/>
                    <a:pt x="66341" y="203370"/>
                    <a:pt x="109330" y="199402"/>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3" name="Google Shape;883;p10"/>
            <p:cNvSpPr/>
            <p:nvPr/>
          </p:nvSpPr>
          <p:spPr>
            <a:xfrm>
              <a:off x="9527556" y="5251451"/>
              <a:ext cx="227056" cy="199477"/>
            </a:xfrm>
            <a:custGeom>
              <a:rect b="b" l="l" r="r" t="t"/>
              <a:pathLst>
                <a:path extrusionOk="0" h="199477" w="227056">
                  <a:moveTo>
                    <a:pt x="109330" y="199401"/>
                  </a:moveTo>
                  <a:cubicBezTo>
                    <a:pt x="152256" y="195432"/>
                    <a:pt x="277605" y="58800"/>
                    <a:pt x="204771" y="9187"/>
                  </a:cubicBezTo>
                  <a:cubicBezTo>
                    <a:pt x="158861" y="-22131"/>
                    <a:pt x="99425" y="92747"/>
                    <a:pt x="99425" y="92747"/>
                  </a:cubicBezTo>
                  <a:cubicBezTo>
                    <a:pt x="99425" y="92747"/>
                    <a:pt x="84946" y="-35834"/>
                    <a:pt x="17827" y="9797"/>
                  </a:cubicBezTo>
                  <a:cubicBezTo>
                    <a:pt x="-42562" y="50862"/>
                    <a:pt x="66341" y="203377"/>
                    <a:pt x="109330" y="199401"/>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4" name="Google Shape;884;p10"/>
            <p:cNvSpPr/>
            <p:nvPr/>
          </p:nvSpPr>
          <p:spPr>
            <a:xfrm>
              <a:off x="9510348" y="6589685"/>
              <a:ext cx="227056" cy="199492"/>
            </a:xfrm>
            <a:custGeom>
              <a:rect b="b" l="l" r="r" t="t"/>
              <a:pathLst>
                <a:path extrusionOk="0" h="199492" w="227056">
                  <a:moveTo>
                    <a:pt x="109330" y="199417"/>
                  </a:moveTo>
                  <a:cubicBezTo>
                    <a:pt x="152256" y="195417"/>
                    <a:pt x="277605" y="58828"/>
                    <a:pt x="204770" y="9171"/>
                  </a:cubicBezTo>
                  <a:cubicBezTo>
                    <a:pt x="158860" y="-22134"/>
                    <a:pt x="99424" y="92737"/>
                    <a:pt x="99424" y="92737"/>
                  </a:cubicBezTo>
                  <a:cubicBezTo>
                    <a:pt x="99424" y="92737"/>
                    <a:pt x="84946" y="-35851"/>
                    <a:pt x="17827" y="9806"/>
                  </a:cubicBezTo>
                  <a:cubicBezTo>
                    <a:pt x="-42562" y="50891"/>
                    <a:pt x="66341" y="203354"/>
                    <a:pt x="109330" y="199417"/>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5" name="Google Shape;885;p10"/>
            <p:cNvSpPr/>
            <p:nvPr/>
          </p:nvSpPr>
          <p:spPr>
            <a:xfrm>
              <a:off x="9479264" y="2405108"/>
              <a:ext cx="227055" cy="199477"/>
            </a:xfrm>
            <a:custGeom>
              <a:rect b="b" l="l" r="r" t="t"/>
              <a:pathLst>
                <a:path extrusionOk="0" h="199477" w="227055">
                  <a:moveTo>
                    <a:pt x="109299" y="199401"/>
                  </a:moveTo>
                  <a:cubicBezTo>
                    <a:pt x="152225" y="195433"/>
                    <a:pt x="277574" y="58800"/>
                    <a:pt x="204803" y="9187"/>
                  </a:cubicBezTo>
                  <a:cubicBezTo>
                    <a:pt x="158829" y="-22131"/>
                    <a:pt x="99456" y="92747"/>
                    <a:pt x="99456" y="92747"/>
                  </a:cubicBezTo>
                  <a:cubicBezTo>
                    <a:pt x="99456" y="92747"/>
                    <a:pt x="84915" y="-35834"/>
                    <a:pt x="17859" y="9797"/>
                  </a:cubicBezTo>
                  <a:cubicBezTo>
                    <a:pt x="-42594" y="50862"/>
                    <a:pt x="66309" y="203370"/>
                    <a:pt x="109299" y="199401"/>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6" name="Google Shape;886;p10"/>
            <p:cNvSpPr/>
            <p:nvPr/>
          </p:nvSpPr>
          <p:spPr>
            <a:xfrm>
              <a:off x="11874071" y="97011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7"/>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7" name="Google Shape;887;p10"/>
            <p:cNvSpPr/>
            <p:nvPr/>
          </p:nvSpPr>
          <p:spPr>
            <a:xfrm>
              <a:off x="11884358" y="2382026"/>
              <a:ext cx="227031" cy="199483"/>
            </a:xfrm>
            <a:custGeom>
              <a:rect b="b" l="l" r="r" t="t"/>
              <a:pathLst>
                <a:path extrusionOk="0" h="199483" w="227031">
                  <a:moveTo>
                    <a:pt x="109267" y="199408"/>
                  </a:moveTo>
                  <a:cubicBezTo>
                    <a:pt x="152257" y="195439"/>
                    <a:pt x="277542" y="58806"/>
                    <a:pt x="204772" y="9194"/>
                  </a:cubicBezTo>
                  <a:cubicBezTo>
                    <a:pt x="158860" y="-22131"/>
                    <a:pt x="99424" y="92747"/>
                    <a:pt x="99424" y="92747"/>
                  </a:cubicBezTo>
                  <a:cubicBezTo>
                    <a:pt x="99424" y="92747"/>
                    <a:pt x="84947" y="-35834"/>
                    <a:pt x="17827" y="9797"/>
                  </a:cubicBezTo>
                  <a:cubicBezTo>
                    <a:pt x="-42561" y="50869"/>
                    <a:pt x="66341" y="203376"/>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8" name="Google Shape;888;p10"/>
            <p:cNvSpPr/>
            <p:nvPr/>
          </p:nvSpPr>
          <p:spPr>
            <a:xfrm>
              <a:off x="11932682" y="5228369"/>
              <a:ext cx="227031" cy="199483"/>
            </a:xfrm>
            <a:custGeom>
              <a:rect b="b" l="l" r="r" t="t"/>
              <a:pathLst>
                <a:path extrusionOk="0" h="199483" w="227031">
                  <a:moveTo>
                    <a:pt x="109267" y="199408"/>
                  </a:moveTo>
                  <a:cubicBezTo>
                    <a:pt x="152257" y="195439"/>
                    <a:pt x="277542" y="58806"/>
                    <a:pt x="204772" y="9193"/>
                  </a:cubicBezTo>
                  <a:cubicBezTo>
                    <a:pt x="158798" y="-22125"/>
                    <a:pt x="99424" y="92747"/>
                    <a:pt x="99424" y="92747"/>
                  </a:cubicBezTo>
                  <a:cubicBezTo>
                    <a:pt x="99424" y="92747"/>
                    <a:pt x="84947" y="-35834"/>
                    <a:pt x="17827" y="9797"/>
                  </a:cubicBezTo>
                  <a:cubicBezTo>
                    <a:pt x="-42561" y="50868"/>
                    <a:pt x="66341" y="203377"/>
                    <a:pt x="109267" y="199408"/>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9" name="Google Shape;889;p10"/>
            <p:cNvSpPr/>
            <p:nvPr/>
          </p:nvSpPr>
          <p:spPr>
            <a:xfrm>
              <a:off x="11915473" y="6566634"/>
              <a:ext cx="227030" cy="199430"/>
            </a:xfrm>
            <a:custGeom>
              <a:rect b="b" l="l" r="r" t="t"/>
              <a:pathLst>
                <a:path extrusionOk="0" h="199430" w="227030">
                  <a:moveTo>
                    <a:pt x="109267" y="199354"/>
                  </a:moveTo>
                  <a:cubicBezTo>
                    <a:pt x="152257" y="195417"/>
                    <a:pt x="277542" y="58765"/>
                    <a:pt x="204771" y="9172"/>
                  </a:cubicBezTo>
                  <a:cubicBezTo>
                    <a:pt x="158797" y="-22134"/>
                    <a:pt x="99424" y="92737"/>
                    <a:pt x="99424" y="92737"/>
                  </a:cubicBezTo>
                  <a:cubicBezTo>
                    <a:pt x="99424" y="92737"/>
                    <a:pt x="84946" y="-35851"/>
                    <a:pt x="17827" y="9806"/>
                  </a:cubicBezTo>
                  <a:cubicBezTo>
                    <a:pt x="-42561" y="50827"/>
                    <a:pt x="66341" y="203354"/>
                    <a:pt x="109267" y="199354"/>
                  </a:cubicBezTo>
                  <a:close/>
                </a:path>
              </a:pathLst>
            </a:custGeom>
            <a:noFill/>
            <a:ln cap="flat" cmpd="sng" w="1905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890" name="Google Shape;890;p10"/>
          <p:cNvSpPr/>
          <p:nvPr/>
        </p:nvSpPr>
        <p:spPr>
          <a:xfrm>
            <a:off x="6254413" y="1541525"/>
            <a:ext cx="5134800" cy="1984200"/>
          </a:xfrm>
          <a:prstGeom prst="roundRect">
            <a:avLst>
              <a:gd fmla="val 14467" name="adj"/>
            </a:avLst>
          </a:prstGeom>
          <a:solidFill>
            <a:schemeClr val="lt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aleway Medium"/>
              <a:ea typeface="Raleway Medium"/>
              <a:cs typeface="Raleway Medium"/>
              <a:sym typeface="Raleway Medium"/>
            </a:endParaRPr>
          </a:p>
        </p:txBody>
      </p:sp>
      <p:sp>
        <p:nvSpPr>
          <p:cNvPr id="891" name="Google Shape;891;p10"/>
          <p:cNvSpPr/>
          <p:nvPr/>
        </p:nvSpPr>
        <p:spPr>
          <a:xfrm>
            <a:off x="6254413" y="3866325"/>
            <a:ext cx="5134800" cy="1984200"/>
          </a:xfrm>
          <a:prstGeom prst="roundRect">
            <a:avLst>
              <a:gd fmla="val 14911" name="adj"/>
            </a:avLst>
          </a:prstGeom>
          <a:solidFill>
            <a:schemeClr val="lt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aleway Medium"/>
              <a:ea typeface="Raleway Medium"/>
              <a:cs typeface="Raleway Medium"/>
              <a:sym typeface="Raleway Medium"/>
            </a:endParaRPr>
          </a:p>
        </p:txBody>
      </p:sp>
      <p:sp>
        <p:nvSpPr>
          <p:cNvPr id="892" name="Google Shape;892;p10"/>
          <p:cNvSpPr/>
          <p:nvPr/>
        </p:nvSpPr>
        <p:spPr>
          <a:xfrm>
            <a:off x="802788" y="1541525"/>
            <a:ext cx="5134800" cy="4331700"/>
          </a:xfrm>
          <a:prstGeom prst="roundRect">
            <a:avLst>
              <a:gd fmla="val 8374" name="adj"/>
            </a:avLst>
          </a:prstGeom>
          <a:solidFill>
            <a:schemeClr val="lt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aleway Medium"/>
              <a:ea typeface="Raleway Medium"/>
              <a:cs typeface="Raleway Medium"/>
              <a:sym typeface="Raleway Medium"/>
            </a:endParaRPr>
          </a:p>
        </p:txBody>
      </p:sp>
      <p:sp>
        <p:nvSpPr>
          <p:cNvPr id="893" name="Google Shape;893;p10"/>
          <p:cNvSpPr txBox="1"/>
          <p:nvPr>
            <p:ph type="title"/>
          </p:nvPr>
        </p:nvSpPr>
        <p:spPr>
          <a:xfrm>
            <a:off x="850650" y="477013"/>
            <a:ext cx="10490700" cy="763500"/>
          </a:xfrm>
          <a:prstGeom prst="rect">
            <a:avLst/>
          </a:prstGeom>
        </p:spPr>
        <p:txBody>
          <a:bodyPr anchorCtr="0" anchor="t" bIns="121900" lIns="121900" spcFirstLastPara="1" rIns="121900" wrap="square" tIns="121900">
            <a:normAutofit/>
          </a:bodyPr>
          <a:lstStyle>
            <a:lvl1pPr lvl="0" rtl="0" algn="ctr">
              <a:spcBef>
                <a:spcPts val="0"/>
              </a:spcBef>
              <a:spcAft>
                <a:spcPts val="0"/>
              </a:spcAft>
              <a:buSzPts val="4500"/>
              <a:buNone/>
              <a:defRPr/>
            </a:lvl1pPr>
            <a:lvl2pPr lvl="1" rtl="0">
              <a:spcBef>
                <a:spcPts val="0"/>
              </a:spcBef>
              <a:spcAft>
                <a:spcPts val="0"/>
              </a:spcAft>
              <a:buSzPts val="4500"/>
              <a:buNone/>
              <a:defRPr/>
            </a:lvl2pPr>
            <a:lvl3pPr lvl="2" rtl="0">
              <a:spcBef>
                <a:spcPts val="0"/>
              </a:spcBef>
              <a:spcAft>
                <a:spcPts val="0"/>
              </a:spcAft>
              <a:buSzPts val="4500"/>
              <a:buNone/>
              <a:defRPr/>
            </a:lvl3pPr>
            <a:lvl4pPr lvl="3" rtl="0">
              <a:spcBef>
                <a:spcPts val="0"/>
              </a:spcBef>
              <a:spcAft>
                <a:spcPts val="0"/>
              </a:spcAft>
              <a:buSzPts val="4500"/>
              <a:buNone/>
              <a:defRPr/>
            </a:lvl4pPr>
            <a:lvl5pPr lvl="4" rtl="0">
              <a:spcBef>
                <a:spcPts val="0"/>
              </a:spcBef>
              <a:spcAft>
                <a:spcPts val="0"/>
              </a:spcAft>
              <a:buSzPts val="4500"/>
              <a:buNone/>
              <a:defRPr/>
            </a:lvl5pPr>
            <a:lvl6pPr lvl="5" rtl="0">
              <a:spcBef>
                <a:spcPts val="0"/>
              </a:spcBef>
              <a:spcAft>
                <a:spcPts val="0"/>
              </a:spcAft>
              <a:buSzPts val="4500"/>
              <a:buNone/>
              <a:defRPr/>
            </a:lvl6pPr>
            <a:lvl7pPr lvl="6" rtl="0">
              <a:spcBef>
                <a:spcPts val="0"/>
              </a:spcBef>
              <a:spcAft>
                <a:spcPts val="0"/>
              </a:spcAft>
              <a:buSzPts val="4500"/>
              <a:buNone/>
              <a:defRPr/>
            </a:lvl7pPr>
            <a:lvl8pPr lvl="7" rtl="0">
              <a:spcBef>
                <a:spcPts val="0"/>
              </a:spcBef>
              <a:spcAft>
                <a:spcPts val="0"/>
              </a:spcAft>
              <a:buSzPts val="4500"/>
              <a:buNone/>
              <a:defRPr/>
            </a:lvl8pPr>
            <a:lvl9pPr lvl="8" rtl="0">
              <a:spcBef>
                <a:spcPts val="0"/>
              </a:spcBef>
              <a:spcAft>
                <a:spcPts val="0"/>
              </a:spcAft>
              <a:buSzPts val="4500"/>
              <a:buNone/>
              <a:defRPr/>
            </a:lvl9pPr>
          </a:lstStyle>
          <a:p/>
        </p:txBody>
      </p:sp>
      <p:sp>
        <p:nvSpPr>
          <p:cNvPr id="894" name="Google Shape;894;p10"/>
          <p:cNvSpPr txBox="1"/>
          <p:nvPr>
            <p:ph idx="1" type="body"/>
          </p:nvPr>
        </p:nvSpPr>
        <p:spPr>
          <a:xfrm>
            <a:off x="1037500" y="2555050"/>
            <a:ext cx="4613700" cy="2913900"/>
          </a:xfrm>
          <a:prstGeom prst="rect">
            <a:avLst/>
          </a:prstGeom>
        </p:spPr>
        <p:txBody>
          <a:bodyPr anchorCtr="0" anchor="t" bIns="121900" lIns="121900" spcFirstLastPara="1" rIns="121900" wrap="square" tIns="121900">
            <a:normAutofit/>
          </a:bodyPr>
          <a:lstStyle>
            <a:lvl1pPr indent="-349250" lvl="0" marL="457200" rtl="0">
              <a:spcBef>
                <a:spcPts val="0"/>
              </a:spcBef>
              <a:spcAft>
                <a:spcPts val="0"/>
              </a:spcAft>
              <a:buSzPts val="1900"/>
              <a:buChar char="●"/>
              <a:defRPr sz="18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895" name="Google Shape;895;p1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896" name="Google Shape;896;p10"/>
          <p:cNvSpPr txBox="1"/>
          <p:nvPr>
            <p:ph idx="2" type="subTitle"/>
          </p:nvPr>
        </p:nvSpPr>
        <p:spPr>
          <a:xfrm>
            <a:off x="1037375" y="1678750"/>
            <a:ext cx="4613700" cy="712800"/>
          </a:xfrm>
          <a:prstGeom prst="rect">
            <a:avLst/>
          </a:prstGeom>
        </p:spPr>
        <p:txBody>
          <a:bodyPr anchorCtr="0" anchor="t" bIns="121900" lIns="121900" spcFirstLastPara="1" rIns="121900" wrap="square" tIns="121900">
            <a:normAutofit/>
          </a:bodyPr>
          <a:lstStyle>
            <a:lvl1pPr lvl="0" rtl="0" algn="ctr">
              <a:lnSpc>
                <a:spcPct val="90000"/>
              </a:lnSpc>
              <a:spcBef>
                <a:spcPts val="0"/>
              </a:spcBef>
              <a:spcAft>
                <a:spcPts val="0"/>
              </a:spcAft>
              <a:buSzPts val="2800"/>
              <a:buNone/>
              <a:defRPr sz="4500">
                <a:solidFill>
                  <a:schemeClr val="accent2"/>
                </a:solidFill>
                <a:latin typeface="Chewy"/>
                <a:ea typeface="Chewy"/>
                <a:cs typeface="Chewy"/>
                <a:sym typeface="Chewy"/>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97" name="Google Shape;897;p10"/>
          <p:cNvSpPr txBox="1"/>
          <p:nvPr>
            <p:ph idx="3" type="body"/>
          </p:nvPr>
        </p:nvSpPr>
        <p:spPr>
          <a:xfrm>
            <a:off x="6335251" y="2244397"/>
            <a:ext cx="5006100" cy="12198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9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898" name="Google Shape;898;p10"/>
          <p:cNvSpPr txBox="1"/>
          <p:nvPr>
            <p:ph idx="4" type="subTitle"/>
          </p:nvPr>
        </p:nvSpPr>
        <p:spPr>
          <a:xfrm>
            <a:off x="6335250" y="1619123"/>
            <a:ext cx="5006100" cy="625200"/>
          </a:xfrm>
          <a:prstGeom prst="rect">
            <a:avLst/>
          </a:prstGeom>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sz="3200">
                <a:solidFill>
                  <a:schemeClr val="accent2"/>
                </a:solidFill>
                <a:latin typeface="Chewy"/>
                <a:ea typeface="Chewy"/>
                <a:cs typeface="Chewy"/>
                <a:sym typeface="Chewy"/>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99" name="Google Shape;899;p10"/>
          <p:cNvSpPr txBox="1"/>
          <p:nvPr>
            <p:ph idx="5" type="body"/>
          </p:nvPr>
        </p:nvSpPr>
        <p:spPr>
          <a:xfrm>
            <a:off x="6335250" y="4578800"/>
            <a:ext cx="5006100" cy="1216200"/>
          </a:xfrm>
          <a:prstGeom prst="rect">
            <a:avLst/>
          </a:prstGeom>
        </p:spPr>
        <p:txBody>
          <a:bodyPr anchorCtr="0" anchor="t" bIns="121900" lIns="121900" spcFirstLastPara="1" rIns="121900" wrap="square" tIns="121900">
            <a:normAutofit/>
          </a:bodyPr>
          <a:lstStyle>
            <a:lvl1pPr indent="-349250" lvl="0" marL="457200" rtl="0" algn="ctr">
              <a:spcBef>
                <a:spcPts val="0"/>
              </a:spcBef>
              <a:spcAft>
                <a:spcPts val="0"/>
              </a:spcAft>
              <a:buSzPts val="1900"/>
              <a:buChar char="●"/>
              <a:defRPr sz="1600"/>
            </a:lvl1pPr>
            <a:lvl2pPr indent="-330200" lvl="1" marL="914400" rtl="0" algn="ctr">
              <a:spcBef>
                <a:spcPts val="0"/>
              </a:spcBef>
              <a:spcAft>
                <a:spcPts val="0"/>
              </a:spcAft>
              <a:buSzPts val="1600"/>
              <a:buChar char="○"/>
              <a:defRPr sz="1600"/>
            </a:lvl2pPr>
            <a:lvl3pPr indent="-330200" lvl="2" marL="1371600" rtl="0" algn="ctr">
              <a:spcBef>
                <a:spcPts val="0"/>
              </a:spcBef>
              <a:spcAft>
                <a:spcPts val="0"/>
              </a:spcAft>
              <a:buSzPts val="1600"/>
              <a:buChar char="■"/>
              <a:defRPr sz="1600"/>
            </a:lvl3pPr>
            <a:lvl4pPr indent="-330200" lvl="3" marL="1828800" rtl="0" algn="ctr">
              <a:spcBef>
                <a:spcPts val="0"/>
              </a:spcBef>
              <a:spcAft>
                <a:spcPts val="0"/>
              </a:spcAft>
              <a:buSzPts val="1600"/>
              <a:buChar char="●"/>
              <a:defRPr sz="1600"/>
            </a:lvl4pPr>
            <a:lvl5pPr indent="-330200" lvl="4" marL="2286000" rtl="0" algn="ctr">
              <a:spcBef>
                <a:spcPts val="0"/>
              </a:spcBef>
              <a:spcAft>
                <a:spcPts val="0"/>
              </a:spcAft>
              <a:buSzPts val="1600"/>
              <a:buChar char="○"/>
              <a:defRPr sz="1600"/>
            </a:lvl5pPr>
            <a:lvl6pPr indent="-330200" lvl="5" marL="2743200" rtl="0" algn="ctr">
              <a:spcBef>
                <a:spcPts val="0"/>
              </a:spcBef>
              <a:spcAft>
                <a:spcPts val="0"/>
              </a:spcAft>
              <a:buSzPts val="1600"/>
              <a:buChar char="■"/>
              <a:defRPr sz="1600"/>
            </a:lvl6pPr>
            <a:lvl7pPr indent="-330200" lvl="6" marL="3200400" rtl="0" algn="ctr">
              <a:spcBef>
                <a:spcPts val="0"/>
              </a:spcBef>
              <a:spcAft>
                <a:spcPts val="0"/>
              </a:spcAft>
              <a:buSzPts val="1600"/>
              <a:buChar char="●"/>
              <a:defRPr sz="1600"/>
            </a:lvl7pPr>
            <a:lvl8pPr indent="-330200" lvl="7" marL="3657600" rtl="0" algn="ctr">
              <a:spcBef>
                <a:spcPts val="0"/>
              </a:spcBef>
              <a:spcAft>
                <a:spcPts val="0"/>
              </a:spcAft>
              <a:buSzPts val="1600"/>
              <a:buChar char="○"/>
              <a:defRPr sz="1600"/>
            </a:lvl8pPr>
            <a:lvl9pPr indent="-330200" lvl="8" marL="4114800" rtl="0" algn="ctr">
              <a:spcBef>
                <a:spcPts val="0"/>
              </a:spcBef>
              <a:spcAft>
                <a:spcPts val="0"/>
              </a:spcAft>
              <a:buSzPts val="1600"/>
              <a:buChar char="■"/>
              <a:defRPr sz="1600"/>
            </a:lvl9pPr>
          </a:lstStyle>
          <a:p/>
        </p:txBody>
      </p:sp>
      <p:sp>
        <p:nvSpPr>
          <p:cNvPr id="900" name="Google Shape;900;p10"/>
          <p:cNvSpPr txBox="1"/>
          <p:nvPr>
            <p:ph idx="6" type="subTitle"/>
          </p:nvPr>
        </p:nvSpPr>
        <p:spPr>
          <a:xfrm>
            <a:off x="6335250" y="3953600"/>
            <a:ext cx="5006100" cy="625200"/>
          </a:xfrm>
          <a:prstGeom prst="rect">
            <a:avLst/>
          </a:prstGeom>
        </p:spPr>
        <p:txBody>
          <a:bodyPr anchorCtr="0" anchor="t" bIns="121900" lIns="121900" spcFirstLastPara="1" rIns="121900" wrap="square" tIns="121900">
            <a:normAutofit/>
          </a:bodyPr>
          <a:lstStyle>
            <a:lvl1pPr lvl="0" rtl="0" algn="ctr">
              <a:lnSpc>
                <a:spcPct val="80000"/>
              </a:lnSpc>
              <a:spcBef>
                <a:spcPts val="0"/>
              </a:spcBef>
              <a:spcAft>
                <a:spcPts val="0"/>
              </a:spcAft>
              <a:buSzPts val="2800"/>
              <a:buNone/>
              <a:defRPr sz="3200">
                <a:solidFill>
                  <a:schemeClr val="accent2"/>
                </a:solidFill>
                <a:latin typeface="Chewy"/>
                <a:ea typeface="Chewy"/>
                <a:cs typeface="Chewy"/>
                <a:sym typeface="Chewy"/>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901" name="Google Shape;901;p10"/>
          <p:cNvSpPr/>
          <p:nvPr/>
        </p:nvSpPr>
        <p:spPr>
          <a:xfrm flipH="1" rot="10800000">
            <a:off x="9121196" y="5672291"/>
            <a:ext cx="3070797" cy="1185699"/>
          </a:xfrm>
          <a:custGeom>
            <a:rect b="b" l="l" r="r" t="t"/>
            <a:pathLst>
              <a:path extrusionOk="0" h="1185699" w="3070797">
                <a:moveTo>
                  <a:pt x="3066479" y="1185700"/>
                </a:moveTo>
                <a:lnTo>
                  <a:pt x="3070797" y="0"/>
                </a:lnTo>
                <a:lnTo>
                  <a:pt x="0" y="0"/>
                </a:lnTo>
                <a:cubicBezTo>
                  <a:pt x="0" y="0"/>
                  <a:pt x="105664" y="185912"/>
                  <a:pt x="311277" y="277674"/>
                </a:cubicBezTo>
                <a:cubicBezTo>
                  <a:pt x="580327" y="397735"/>
                  <a:pt x="858203" y="273228"/>
                  <a:pt x="858203" y="273228"/>
                </a:cubicBezTo>
                <a:cubicBezTo>
                  <a:pt x="858203" y="273228"/>
                  <a:pt x="824865" y="551145"/>
                  <a:pt x="1096137" y="608954"/>
                </a:cubicBezTo>
                <a:cubicBezTo>
                  <a:pt x="1389126" y="671394"/>
                  <a:pt x="1474089" y="431085"/>
                  <a:pt x="1474089" y="431085"/>
                </a:cubicBezTo>
                <a:cubicBezTo>
                  <a:pt x="1474089" y="431085"/>
                  <a:pt x="1531874" y="702331"/>
                  <a:pt x="1883156" y="715673"/>
                </a:cubicBezTo>
                <a:cubicBezTo>
                  <a:pt x="2115503" y="724493"/>
                  <a:pt x="2230057" y="462212"/>
                  <a:pt x="2230057" y="462212"/>
                </a:cubicBezTo>
                <a:cubicBezTo>
                  <a:pt x="2230057" y="462212"/>
                  <a:pt x="2276602" y="814942"/>
                  <a:pt x="2485708" y="995815"/>
                </a:cubicBezTo>
                <a:cubicBezTo>
                  <a:pt x="2694813" y="1176683"/>
                  <a:pt x="3066479" y="1185700"/>
                  <a:pt x="3066479" y="1185700"/>
                </a:cubicBezTo>
                <a:close/>
              </a:path>
            </a:pathLst>
          </a:custGeom>
          <a:solidFill>
            <a:schemeClr val="l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02" name="Google Shape;902;p10"/>
          <p:cNvSpPr/>
          <p:nvPr/>
        </p:nvSpPr>
        <p:spPr>
          <a:xfrm flipH="1">
            <a:off x="-2593" y="-1"/>
            <a:ext cx="2640885" cy="1019701"/>
          </a:xfrm>
          <a:custGeom>
            <a:rect b="b" l="l" r="r" t="t"/>
            <a:pathLst>
              <a:path extrusionOk="0" h="1185699" w="3070797">
                <a:moveTo>
                  <a:pt x="3066479" y="1185700"/>
                </a:moveTo>
                <a:lnTo>
                  <a:pt x="3070797" y="0"/>
                </a:lnTo>
                <a:lnTo>
                  <a:pt x="0" y="0"/>
                </a:lnTo>
                <a:cubicBezTo>
                  <a:pt x="0" y="0"/>
                  <a:pt x="105664" y="185912"/>
                  <a:pt x="311277" y="277674"/>
                </a:cubicBezTo>
                <a:cubicBezTo>
                  <a:pt x="580327" y="397735"/>
                  <a:pt x="858203" y="273228"/>
                  <a:pt x="858203" y="273228"/>
                </a:cubicBezTo>
                <a:cubicBezTo>
                  <a:pt x="858203" y="273228"/>
                  <a:pt x="824865" y="551145"/>
                  <a:pt x="1096137" y="608954"/>
                </a:cubicBezTo>
                <a:cubicBezTo>
                  <a:pt x="1389126" y="671394"/>
                  <a:pt x="1474089" y="431085"/>
                  <a:pt x="1474089" y="431085"/>
                </a:cubicBezTo>
                <a:cubicBezTo>
                  <a:pt x="1474089" y="431085"/>
                  <a:pt x="1531874" y="702331"/>
                  <a:pt x="1883156" y="715673"/>
                </a:cubicBezTo>
                <a:cubicBezTo>
                  <a:pt x="2115503" y="724493"/>
                  <a:pt x="2230057" y="462212"/>
                  <a:pt x="2230057" y="462212"/>
                </a:cubicBezTo>
                <a:cubicBezTo>
                  <a:pt x="2230057" y="462212"/>
                  <a:pt x="2276602" y="814942"/>
                  <a:pt x="2485708" y="995815"/>
                </a:cubicBezTo>
                <a:cubicBezTo>
                  <a:pt x="2694813" y="1176683"/>
                  <a:pt x="3066479" y="1185700"/>
                  <a:pt x="3066479" y="1185700"/>
                </a:cubicBezTo>
                <a:close/>
              </a:path>
            </a:pathLst>
          </a:custGeom>
          <a:solidFill>
            <a:schemeClr val="l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03" name="Google Shape;903;p10"/>
          <p:cNvSpPr/>
          <p:nvPr/>
        </p:nvSpPr>
        <p:spPr>
          <a:xfrm>
            <a:off x="487713" y="4435232"/>
            <a:ext cx="153465" cy="1490455"/>
          </a:xfrm>
          <a:custGeom>
            <a:rect b="b" l="l" r="r" t="t"/>
            <a:pathLst>
              <a:path extrusionOk="0" h="82999" w="8546">
                <a:moveTo>
                  <a:pt x="5029" y="0"/>
                </a:moveTo>
                <a:cubicBezTo>
                  <a:pt x="7792" y="8306"/>
                  <a:pt x="2951" y="17390"/>
                  <a:pt x="1512" y="26025"/>
                </a:cubicBezTo>
                <a:cubicBezTo>
                  <a:pt x="-1634" y="44900"/>
                  <a:pt x="-21" y="65889"/>
                  <a:pt x="8546" y="82999"/>
                </a:cubicBezTo>
              </a:path>
            </a:pathLst>
          </a:custGeom>
          <a:noFill/>
          <a:ln cap="flat" cmpd="sng" w="19050">
            <a:solidFill>
              <a:srgbClr val="000000"/>
            </a:solidFill>
            <a:prstDash val="solid"/>
            <a:round/>
            <a:headEnd len="med" w="med" type="none"/>
            <a:tailEnd len="med" w="med" type="none"/>
          </a:ln>
        </p:spPr>
      </p:sp>
      <p:grpSp>
        <p:nvGrpSpPr>
          <p:cNvPr id="904" name="Google Shape;904;p10"/>
          <p:cNvGrpSpPr/>
          <p:nvPr/>
        </p:nvGrpSpPr>
        <p:grpSpPr>
          <a:xfrm rot="-680661">
            <a:off x="98638" y="3530179"/>
            <a:ext cx="1139650" cy="1114658"/>
            <a:chOff x="107145" y="3436575"/>
            <a:chExt cx="1586517" cy="1551726"/>
          </a:xfrm>
        </p:grpSpPr>
        <p:sp>
          <p:nvSpPr>
            <p:cNvPr id="905" name="Google Shape;905;p10"/>
            <p:cNvSpPr/>
            <p:nvPr/>
          </p:nvSpPr>
          <p:spPr>
            <a:xfrm flipH="1" rot="2224232">
              <a:off x="295698" y="3696896"/>
              <a:ext cx="1209411" cy="1031084"/>
            </a:xfrm>
            <a:custGeom>
              <a:rect b="b" l="l" r="r" t="t"/>
              <a:pathLst>
                <a:path extrusionOk="0" h="1031593" w="1210009">
                  <a:moveTo>
                    <a:pt x="475736" y="1031594"/>
                  </a:moveTo>
                  <a:cubicBezTo>
                    <a:pt x="475736" y="1031594"/>
                    <a:pt x="222369" y="763141"/>
                    <a:pt x="84274" y="572730"/>
                  </a:cubicBezTo>
                  <a:cubicBezTo>
                    <a:pt x="-72861" y="356062"/>
                    <a:pt x="-8618" y="42276"/>
                    <a:pt x="263299" y="3001"/>
                  </a:cubicBezTo>
                  <a:cubicBezTo>
                    <a:pt x="574917" y="-42007"/>
                    <a:pt x="659702" y="434065"/>
                    <a:pt x="659702" y="434065"/>
                  </a:cubicBezTo>
                  <a:cubicBezTo>
                    <a:pt x="659702" y="434065"/>
                    <a:pt x="834632" y="140765"/>
                    <a:pt x="1083565" y="295991"/>
                  </a:cubicBezTo>
                  <a:cubicBezTo>
                    <a:pt x="1221715" y="382135"/>
                    <a:pt x="1257567" y="625949"/>
                    <a:pt x="1136263" y="779372"/>
                  </a:cubicBezTo>
                  <a:cubicBezTo>
                    <a:pt x="1030396" y="913268"/>
                    <a:pt x="777209" y="963103"/>
                    <a:pt x="726053" y="976482"/>
                  </a:cubicBezTo>
                  <a:cubicBezTo>
                    <a:pt x="587344" y="1012766"/>
                    <a:pt x="475736" y="1031594"/>
                    <a:pt x="475736" y="1031594"/>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906" name="Google Shape;906;p10"/>
            <p:cNvGrpSpPr/>
            <p:nvPr/>
          </p:nvGrpSpPr>
          <p:grpSpPr>
            <a:xfrm>
              <a:off x="478418" y="3898826"/>
              <a:ext cx="138937" cy="366677"/>
              <a:chOff x="478418" y="3898826"/>
              <a:chExt cx="138937" cy="366677"/>
            </a:xfrm>
          </p:grpSpPr>
          <p:sp>
            <p:nvSpPr>
              <p:cNvPr id="907" name="Google Shape;907;p10"/>
              <p:cNvSpPr/>
              <p:nvPr/>
            </p:nvSpPr>
            <p:spPr>
              <a:xfrm>
                <a:off x="478418" y="3898826"/>
                <a:ext cx="138937" cy="269808"/>
              </a:xfrm>
              <a:custGeom>
                <a:rect b="b" l="l" r="r" t="t"/>
                <a:pathLst>
                  <a:path extrusionOk="0" h="269808" w="138937">
                    <a:moveTo>
                      <a:pt x="41141" y="269149"/>
                    </a:moveTo>
                    <a:cubicBezTo>
                      <a:pt x="1294" y="279074"/>
                      <a:pt x="-7815" y="174718"/>
                      <a:pt x="6125" y="117434"/>
                    </a:cubicBezTo>
                    <a:cubicBezTo>
                      <a:pt x="20791" y="57179"/>
                      <a:pt x="73257" y="-9680"/>
                      <a:pt x="111552" y="1166"/>
                    </a:cubicBezTo>
                    <a:cubicBezTo>
                      <a:pt x="148403" y="11599"/>
                      <a:pt x="154264" y="47889"/>
                      <a:pt x="90134" y="111510"/>
                    </a:cubicBezTo>
                    <a:cubicBezTo>
                      <a:pt x="37294" y="163929"/>
                      <a:pt x="80131" y="259433"/>
                      <a:pt x="41141" y="269149"/>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08" name="Google Shape;908;p10"/>
              <p:cNvSpPr/>
              <p:nvPr/>
            </p:nvSpPr>
            <p:spPr>
              <a:xfrm>
                <a:off x="495511" y="4206331"/>
                <a:ext cx="59172" cy="59172"/>
              </a:xfrm>
              <a:custGeom>
                <a:rect b="b" l="l" r="r" t="t"/>
                <a:pathLst>
                  <a:path extrusionOk="0" h="59172" w="59172">
                    <a:moveTo>
                      <a:pt x="556" y="23905"/>
                    </a:moveTo>
                    <a:cubicBezTo>
                      <a:pt x="3694" y="7871"/>
                      <a:pt x="19235" y="-2581"/>
                      <a:pt x="35268" y="556"/>
                    </a:cubicBezTo>
                    <a:cubicBezTo>
                      <a:pt x="51300" y="3693"/>
                      <a:pt x="61754" y="19238"/>
                      <a:pt x="58616" y="35271"/>
                    </a:cubicBezTo>
                    <a:cubicBezTo>
                      <a:pt x="55479" y="51299"/>
                      <a:pt x="39938" y="61757"/>
                      <a:pt x="23905" y="58614"/>
                    </a:cubicBezTo>
                    <a:cubicBezTo>
                      <a:pt x="7872" y="55477"/>
                      <a:pt x="-2581" y="39939"/>
                      <a:pt x="556" y="23905"/>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909" name="Google Shape;909;p10"/>
          <p:cNvGrpSpPr/>
          <p:nvPr/>
        </p:nvGrpSpPr>
        <p:grpSpPr>
          <a:xfrm>
            <a:off x="223675" y="5218609"/>
            <a:ext cx="1083363" cy="1639399"/>
            <a:chOff x="228328" y="4518726"/>
            <a:chExt cx="1508232" cy="2282332"/>
          </a:xfrm>
        </p:grpSpPr>
        <p:sp>
          <p:nvSpPr>
            <p:cNvPr id="910" name="Google Shape;910;p10"/>
            <p:cNvSpPr/>
            <p:nvPr/>
          </p:nvSpPr>
          <p:spPr>
            <a:xfrm>
              <a:off x="800112" y="6540006"/>
              <a:ext cx="338560" cy="261052"/>
            </a:xfrm>
            <a:custGeom>
              <a:rect b="b" l="l" r="r" t="t"/>
              <a:pathLst>
                <a:path extrusionOk="0" h="368978" w="478530">
                  <a:moveTo>
                    <a:pt x="240062" y="1286"/>
                  </a:moveTo>
                  <a:cubicBezTo>
                    <a:pt x="493966" y="26546"/>
                    <a:pt x="504431" y="243081"/>
                    <a:pt x="455301" y="318392"/>
                  </a:cubicBezTo>
                  <a:cubicBezTo>
                    <a:pt x="406165" y="393766"/>
                    <a:pt x="77603" y="383226"/>
                    <a:pt x="19450" y="298008"/>
                  </a:cubicBezTo>
                  <a:cubicBezTo>
                    <a:pt x="-38703" y="212791"/>
                    <a:pt x="33179" y="-19295"/>
                    <a:pt x="240062" y="1286"/>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1" name="Google Shape;911;p10"/>
            <p:cNvSpPr/>
            <p:nvPr/>
          </p:nvSpPr>
          <p:spPr>
            <a:xfrm>
              <a:off x="1258615" y="6507849"/>
              <a:ext cx="338605" cy="259245"/>
            </a:xfrm>
            <a:custGeom>
              <a:rect b="b" l="l" r="r" t="t"/>
              <a:pathLst>
                <a:path extrusionOk="0" h="366424" w="478594">
                  <a:moveTo>
                    <a:pt x="220080" y="13"/>
                  </a:moveTo>
                  <a:cubicBezTo>
                    <a:pt x="475223" y="2521"/>
                    <a:pt x="504960" y="217227"/>
                    <a:pt x="462745" y="296666"/>
                  </a:cubicBezTo>
                  <a:cubicBezTo>
                    <a:pt x="420530" y="376105"/>
                    <a:pt x="92337" y="394900"/>
                    <a:pt x="26817" y="315208"/>
                  </a:cubicBezTo>
                  <a:cubicBezTo>
                    <a:pt x="-38708" y="235515"/>
                    <a:pt x="12181" y="-2032"/>
                    <a:pt x="220080" y="13"/>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912" name="Google Shape;912;p10"/>
            <p:cNvGrpSpPr/>
            <p:nvPr/>
          </p:nvGrpSpPr>
          <p:grpSpPr>
            <a:xfrm>
              <a:off x="549198" y="5623579"/>
              <a:ext cx="1166760" cy="1037731"/>
              <a:chOff x="937015" y="4907495"/>
              <a:chExt cx="1646803" cy="1464894"/>
            </a:xfrm>
          </p:grpSpPr>
          <p:sp>
            <p:nvSpPr>
              <p:cNvPr id="913" name="Google Shape;913;p10"/>
              <p:cNvSpPr/>
              <p:nvPr/>
            </p:nvSpPr>
            <p:spPr>
              <a:xfrm>
                <a:off x="937015" y="4907495"/>
                <a:ext cx="1646803" cy="1464894"/>
              </a:xfrm>
              <a:custGeom>
                <a:rect b="b" l="l" r="r" t="t"/>
                <a:pathLst>
                  <a:path extrusionOk="0" h="1464894" w="1646803">
                    <a:moveTo>
                      <a:pt x="173790" y="41135"/>
                    </a:moveTo>
                    <a:cubicBezTo>
                      <a:pt x="173790" y="41135"/>
                      <a:pt x="-47297" y="1242562"/>
                      <a:pt x="9256" y="1331684"/>
                    </a:cubicBezTo>
                    <a:cubicBezTo>
                      <a:pt x="45679" y="1389075"/>
                      <a:pt x="443970" y="1456855"/>
                      <a:pt x="851100" y="1464475"/>
                    </a:cubicBezTo>
                    <a:cubicBezTo>
                      <a:pt x="1263819" y="1472222"/>
                      <a:pt x="1618593" y="1371105"/>
                      <a:pt x="1646013" y="1278554"/>
                    </a:cubicBezTo>
                    <a:cubicBezTo>
                      <a:pt x="1662821" y="1221816"/>
                      <a:pt x="1406071" y="0"/>
                      <a:pt x="1406071" y="0"/>
                    </a:cubicBezTo>
                    <a:lnTo>
                      <a:pt x="173790" y="41135"/>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4" name="Google Shape;914;p10"/>
              <p:cNvSpPr/>
              <p:nvPr/>
            </p:nvSpPr>
            <p:spPr>
              <a:xfrm>
                <a:off x="954150" y="6137693"/>
                <a:ext cx="1605902" cy="114707"/>
              </a:xfrm>
              <a:custGeom>
                <a:rect b="b" l="l" r="r" t="t"/>
                <a:pathLst>
                  <a:path extrusionOk="0" h="114707" w="1605902">
                    <a:moveTo>
                      <a:pt x="0" y="17317"/>
                    </a:moveTo>
                    <a:cubicBezTo>
                      <a:pt x="0" y="17317"/>
                      <a:pt x="389223" y="118897"/>
                      <a:pt x="790696" y="114573"/>
                    </a:cubicBezTo>
                    <a:cubicBezTo>
                      <a:pt x="1192168" y="110242"/>
                      <a:pt x="1605902" y="0"/>
                      <a:pt x="1605902"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15" name="Google Shape;915;p10"/>
              <p:cNvSpPr/>
              <p:nvPr/>
            </p:nvSpPr>
            <p:spPr>
              <a:xfrm>
                <a:off x="957154" y="6001835"/>
                <a:ext cx="1590776" cy="128307"/>
              </a:xfrm>
              <a:custGeom>
                <a:rect b="b" l="l" r="r" t="t"/>
                <a:pathLst>
                  <a:path extrusionOk="0" h="128307" w="1590776">
                    <a:moveTo>
                      <a:pt x="0" y="56471"/>
                    </a:moveTo>
                    <a:cubicBezTo>
                      <a:pt x="0" y="56471"/>
                      <a:pt x="404838" y="137179"/>
                      <a:pt x="790969" y="127502"/>
                    </a:cubicBezTo>
                    <a:cubicBezTo>
                      <a:pt x="1177100" y="117824"/>
                      <a:pt x="1590777" y="0"/>
                      <a:pt x="1590777"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916" name="Google Shape;916;p10"/>
            <p:cNvSpPr/>
            <p:nvPr/>
          </p:nvSpPr>
          <p:spPr>
            <a:xfrm>
              <a:off x="549411" y="5263970"/>
              <a:ext cx="1187149" cy="1273340"/>
            </a:xfrm>
            <a:custGeom>
              <a:rect b="b" l="l" r="r" t="t"/>
              <a:pathLst>
                <a:path extrusionOk="0" h="1273340" w="1187149">
                  <a:moveTo>
                    <a:pt x="584787" y="113"/>
                  </a:moveTo>
                  <a:cubicBezTo>
                    <a:pt x="276997" y="-5868"/>
                    <a:pt x="40837" y="227099"/>
                    <a:pt x="6652" y="526326"/>
                  </a:cubicBezTo>
                  <a:cubicBezTo>
                    <a:pt x="-28075" y="830243"/>
                    <a:pt x="84467" y="924163"/>
                    <a:pt x="84467" y="924163"/>
                  </a:cubicBezTo>
                  <a:cubicBezTo>
                    <a:pt x="84467" y="924163"/>
                    <a:pt x="93301" y="896979"/>
                    <a:pt x="106486" y="880737"/>
                  </a:cubicBezTo>
                  <a:cubicBezTo>
                    <a:pt x="119738" y="864494"/>
                    <a:pt x="137340" y="859126"/>
                    <a:pt x="137340" y="859126"/>
                  </a:cubicBezTo>
                  <a:cubicBezTo>
                    <a:pt x="137340" y="859126"/>
                    <a:pt x="130000" y="918658"/>
                    <a:pt x="148145" y="984444"/>
                  </a:cubicBezTo>
                  <a:cubicBezTo>
                    <a:pt x="166290" y="1050229"/>
                    <a:pt x="209853" y="1122402"/>
                    <a:pt x="209853" y="1122402"/>
                  </a:cubicBezTo>
                  <a:cubicBezTo>
                    <a:pt x="209853" y="1122402"/>
                    <a:pt x="212775" y="1080539"/>
                    <a:pt x="220183" y="1050636"/>
                  </a:cubicBezTo>
                  <a:cubicBezTo>
                    <a:pt x="227658" y="1020734"/>
                    <a:pt x="239687" y="1002725"/>
                    <a:pt x="239687" y="1002725"/>
                  </a:cubicBezTo>
                  <a:cubicBezTo>
                    <a:pt x="239687" y="1002725"/>
                    <a:pt x="253891" y="1075985"/>
                    <a:pt x="299016" y="1119344"/>
                  </a:cubicBezTo>
                  <a:cubicBezTo>
                    <a:pt x="344141" y="1162702"/>
                    <a:pt x="420257" y="1176090"/>
                    <a:pt x="420257" y="1176090"/>
                  </a:cubicBezTo>
                  <a:cubicBezTo>
                    <a:pt x="420257" y="1176090"/>
                    <a:pt x="404014" y="1157333"/>
                    <a:pt x="399597" y="1138644"/>
                  </a:cubicBezTo>
                  <a:cubicBezTo>
                    <a:pt x="395179" y="1119955"/>
                    <a:pt x="400004" y="1105208"/>
                    <a:pt x="400004" y="1105208"/>
                  </a:cubicBezTo>
                  <a:cubicBezTo>
                    <a:pt x="400004" y="1105208"/>
                    <a:pt x="463547" y="1109626"/>
                    <a:pt x="489779" y="1170586"/>
                  </a:cubicBezTo>
                  <a:cubicBezTo>
                    <a:pt x="508468" y="1214080"/>
                    <a:pt x="482847" y="1273341"/>
                    <a:pt x="482847" y="1273341"/>
                  </a:cubicBezTo>
                  <a:cubicBezTo>
                    <a:pt x="482847" y="1273341"/>
                    <a:pt x="642553" y="1266749"/>
                    <a:pt x="735794" y="1222099"/>
                  </a:cubicBezTo>
                  <a:cubicBezTo>
                    <a:pt x="829035" y="1177450"/>
                    <a:pt x="888024" y="1079519"/>
                    <a:pt x="888024" y="1079519"/>
                  </a:cubicBezTo>
                  <a:cubicBezTo>
                    <a:pt x="888024" y="1079519"/>
                    <a:pt x="893529" y="1098480"/>
                    <a:pt x="896179" y="1126751"/>
                  </a:cubicBezTo>
                  <a:cubicBezTo>
                    <a:pt x="898830" y="1155023"/>
                    <a:pt x="893937" y="1182547"/>
                    <a:pt x="893937" y="1182547"/>
                  </a:cubicBezTo>
                  <a:cubicBezTo>
                    <a:pt x="893937" y="1182547"/>
                    <a:pt x="960605" y="1155770"/>
                    <a:pt x="994993" y="1066335"/>
                  </a:cubicBezTo>
                  <a:cubicBezTo>
                    <a:pt x="1029449" y="976900"/>
                    <a:pt x="1035429" y="825825"/>
                    <a:pt x="1035429" y="825825"/>
                  </a:cubicBezTo>
                  <a:cubicBezTo>
                    <a:pt x="1035429" y="825825"/>
                    <a:pt x="1055477" y="832213"/>
                    <a:pt x="1066691" y="860892"/>
                  </a:cubicBezTo>
                  <a:cubicBezTo>
                    <a:pt x="1077904" y="889571"/>
                    <a:pt x="1076545" y="939522"/>
                    <a:pt x="1076545" y="939522"/>
                  </a:cubicBezTo>
                  <a:cubicBezTo>
                    <a:pt x="1076545" y="939522"/>
                    <a:pt x="1266085" y="746176"/>
                    <a:pt x="1148922" y="415008"/>
                  </a:cubicBezTo>
                  <a:cubicBezTo>
                    <a:pt x="1073759" y="202497"/>
                    <a:pt x="859821" y="5481"/>
                    <a:pt x="584787" y="113"/>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917" name="Google Shape;917;p10"/>
            <p:cNvGrpSpPr/>
            <p:nvPr/>
          </p:nvGrpSpPr>
          <p:grpSpPr>
            <a:xfrm flipH="1">
              <a:off x="228328" y="4518726"/>
              <a:ext cx="1507991" cy="1332277"/>
              <a:chOff x="5704698" y="542559"/>
              <a:chExt cx="1000591" cy="910958"/>
            </a:xfrm>
          </p:grpSpPr>
          <p:grpSp>
            <p:nvGrpSpPr>
              <p:cNvPr id="918" name="Google Shape;918;p10"/>
              <p:cNvGrpSpPr/>
              <p:nvPr/>
            </p:nvGrpSpPr>
            <p:grpSpPr>
              <a:xfrm>
                <a:off x="5704698" y="542559"/>
                <a:ext cx="1000591" cy="910958"/>
                <a:chOff x="7215998" y="576822"/>
                <a:chExt cx="1000591" cy="910958"/>
              </a:xfrm>
            </p:grpSpPr>
            <p:sp>
              <p:nvSpPr>
                <p:cNvPr id="919" name="Google Shape;919;p10"/>
                <p:cNvSpPr/>
                <p:nvPr/>
              </p:nvSpPr>
              <p:spPr>
                <a:xfrm>
                  <a:off x="7216089" y="576822"/>
                  <a:ext cx="1000499" cy="910957"/>
                </a:xfrm>
                <a:custGeom>
                  <a:rect b="b" l="l" r="r" t="t"/>
                  <a:pathLst>
                    <a:path extrusionOk="0" h="1735157" w="1905713">
                      <a:moveTo>
                        <a:pt x="1498777" y="1735158"/>
                      </a:moveTo>
                      <a:cubicBezTo>
                        <a:pt x="1498777" y="1735158"/>
                        <a:pt x="1548047" y="1588225"/>
                        <a:pt x="1548802" y="1430986"/>
                      </a:cubicBezTo>
                      <a:cubicBezTo>
                        <a:pt x="1549870" y="1205309"/>
                        <a:pt x="1439890" y="1004203"/>
                        <a:pt x="1494754" y="659057"/>
                      </a:cubicBezTo>
                      <a:cubicBezTo>
                        <a:pt x="1527371" y="453992"/>
                        <a:pt x="1812438" y="487426"/>
                        <a:pt x="1883516" y="264828"/>
                      </a:cubicBezTo>
                      <a:cubicBezTo>
                        <a:pt x="1971562" y="-10938"/>
                        <a:pt x="1769263" y="60"/>
                        <a:pt x="1769263" y="60"/>
                      </a:cubicBezTo>
                      <a:cubicBezTo>
                        <a:pt x="1769263" y="60"/>
                        <a:pt x="1805085" y="123551"/>
                        <a:pt x="1706480" y="157048"/>
                      </a:cubicBezTo>
                      <a:cubicBezTo>
                        <a:pt x="1607876" y="190607"/>
                        <a:pt x="1207363" y="123740"/>
                        <a:pt x="901369" y="247734"/>
                      </a:cubicBezTo>
                      <a:cubicBezTo>
                        <a:pt x="-116286" y="659999"/>
                        <a:pt x="4440" y="1656161"/>
                        <a:pt x="4440" y="1656161"/>
                      </a:cubicBezTo>
                      <a:cubicBezTo>
                        <a:pt x="4440" y="1656161"/>
                        <a:pt x="276749" y="1312146"/>
                        <a:pt x="753682" y="1348722"/>
                      </a:cubicBezTo>
                      <a:cubicBezTo>
                        <a:pt x="1427698" y="1400380"/>
                        <a:pt x="1498777" y="1735158"/>
                        <a:pt x="1498777" y="173515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0" name="Google Shape;920;p10"/>
                <p:cNvSpPr/>
                <p:nvPr/>
              </p:nvSpPr>
              <p:spPr>
                <a:xfrm>
                  <a:off x="7215998" y="576823"/>
                  <a:ext cx="1000499" cy="910957"/>
                </a:xfrm>
                <a:custGeom>
                  <a:rect b="b" l="l" r="r" t="t"/>
                  <a:pathLst>
                    <a:path extrusionOk="0" h="1735157" w="1905713">
                      <a:moveTo>
                        <a:pt x="1498777" y="1735157"/>
                      </a:moveTo>
                      <a:cubicBezTo>
                        <a:pt x="1498777" y="1735157"/>
                        <a:pt x="1548047" y="1588225"/>
                        <a:pt x="1548802" y="1430986"/>
                      </a:cubicBezTo>
                      <a:cubicBezTo>
                        <a:pt x="1549870" y="1205308"/>
                        <a:pt x="1439890" y="1004266"/>
                        <a:pt x="1494754" y="659056"/>
                      </a:cubicBezTo>
                      <a:cubicBezTo>
                        <a:pt x="1527371" y="453992"/>
                        <a:pt x="1812438" y="487426"/>
                        <a:pt x="1883516" y="264828"/>
                      </a:cubicBezTo>
                      <a:cubicBezTo>
                        <a:pt x="1971562" y="-10938"/>
                        <a:pt x="1769263" y="60"/>
                        <a:pt x="1769263" y="60"/>
                      </a:cubicBezTo>
                      <a:cubicBezTo>
                        <a:pt x="1769263" y="60"/>
                        <a:pt x="1805085" y="123551"/>
                        <a:pt x="1706480" y="157048"/>
                      </a:cubicBezTo>
                      <a:cubicBezTo>
                        <a:pt x="1607876" y="190607"/>
                        <a:pt x="1207363" y="123740"/>
                        <a:pt x="901369" y="247733"/>
                      </a:cubicBezTo>
                      <a:cubicBezTo>
                        <a:pt x="-116286" y="659999"/>
                        <a:pt x="4440" y="1656161"/>
                        <a:pt x="4440" y="1656161"/>
                      </a:cubicBezTo>
                      <a:cubicBezTo>
                        <a:pt x="4440" y="1656161"/>
                        <a:pt x="276748" y="1312145"/>
                        <a:pt x="753682" y="1348721"/>
                      </a:cubicBezTo>
                      <a:cubicBezTo>
                        <a:pt x="1427698" y="1400443"/>
                        <a:pt x="1498777" y="1735157"/>
                        <a:pt x="1498777" y="1735157"/>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21" name="Google Shape;921;p10"/>
              <p:cNvGrpSpPr/>
              <p:nvPr/>
            </p:nvGrpSpPr>
            <p:grpSpPr>
              <a:xfrm>
                <a:off x="5727844" y="615749"/>
                <a:ext cx="954285" cy="716975"/>
                <a:chOff x="5727844" y="615749"/>
                <a:chExt cx="954285" cy="716975"/>
              </a:xfrm>
            </p:grpSpPr>
            <p:sp>
              <p:nvSpPr>
                <p:cNvPr id="922" name="Google Shape;922;p10"/>
                <p:cNvSpPr/>
                <p:nvPr/>
              </p:nvSpPr>
              <p:spPr>
                <a:xfrm>
                  <a:off x="6635430" y="615749"/>
                  <a:ext cx="46699" cy="50000"/>
                </a:xfrm>
                <a:custGeom>
                  <a:rect b="b" l="l" r="r" t="t"/>
                  <a:pathLst>
                    <a:path extrusionOk="0" h="95238" w="88950">
                      <a:moveTo>
                        <a:pt x="12" y="46520"/>
                      </a:moveTo>
                      <a:cubicBezTo>
                        <a:pt x="578" y="20250"/>
                        <a:pt x="20940" y="-614"/>
                        <a:pt x="45512" y="14"/>
                      </a:cubicBezTo>
                      <a:cubicBezTo>
                        <a:pt x="70085" y="643"/>
                        <a:pt x="89504" y="22450"/>
                        <a:pt x="88938" y="48719"/>
                      </a:cubicBezTo>
                      <a:cubicBezTo>
                        <a:pt x="88373" y="74989"/>
                        <a:pt x="67948" y="95853"/>
                        <a:pt x="43438" y="95225"/>
                      </a:cubicBezTo>
                      <a:cubicBezTo>
                        <a:pt x="18866" y="94596"/>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3" name="Google Shape;923;p10"/>
                <p:cNvSpPr/>
                <p:nvPr/>
              </p:nvSpPr>
              <p:spPr>
                <a:xfrm>
                  <a:off x="6312218" y="724938"/>
                  <a:ext cx="46699" cy="50000"/>
                </a:xfrm>
                <a:custGeom>
                  <a:rect b="b" l="l" r="r" t="t"/>
                  <a:pathLst>
                    <a:path extrusionOk="0" h="95238" w="88950">
                      <a:moveTo>
                        <a:pt x="12" y="46519"/>
                      </a:moveTo>
                      <a:cubicBezTo>
                        <a:pt x="578" y="20250"/>
                        <a:pt x="21003" y="-615"/>
                        <a:pt x="45512" y="14"/>
                      </a:cubicBezTo>
                      <a:cubicBezTo>
                        <a:pt x="70085" y="642"/>
                        <a:pt x="89504" y="22450"/>
                        <a:pt x="88938" y="48719"/>
                      </a:cubicBezTo>
                      <a:cubicBezTo>
                        <a:pt x="88373" y="74988"/>
                        <a:pt x="67948" y="95853"/>
                        <a:pt x="43438" y="95224"/>
                      </a:cubicBezTo>
                      <a:cubicBezTo>
                        <a:pt x="18866" y="94659"/>
                        <a:pt x="-554" y="72851"/>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4" name="Google Shape;924;p10"/>
                <p:cNvSpPr/>
                <p:nvPr/>
              </p:nvSpPr>
              <p:spPr>
                <a:xfrm>
                  <a:off x="6332110" y="922005"/>
                  <a:ext cx="46699" cy="50000"/>
                </a:xfrm>
                <a:custGeom>
                  <a:rect b="b" l="l" r="r" t="t"/>
                  <a:pathLst>
                    <a:path extrusionOk="0" h="95238" w="88950">
                      <a:moveTo>
                        <a:pt x="12" y="46520"/>
                      </a:moveTo>
                      <a:cubicBezTo>
                        <a:pt x="577" y="20250"/>
                        <a:pt x="20939" y="-614"/>
                        <a:pt x="45512" y="14"/>
                      </a:cubicBezTo>
                      <a:cubicBezTo>
                        <a:pt x="70084" y="642"/>
                        <a:pt x="89504" y="22450"/>
                        <a:pt x="88938" y="48719"/>
                      </a:cubicBezTo>
                      <a:cubicBezTo>
                        <a:pt x="88373" y="74988"/>
                        <a:pt x="68010" y="95853"/>
                        <a:pt x="43438" y="95225"/>
                      </a:cubicBezTo>
                      <a:cubicBezTo>
                        <a:pt x="18866" y="94596"/>
                        <a:pt x="-554"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5" name="Google Shape;925;p10"/>
                <p:cNvSpPr/>
                <p:nvPr/>
              </p:nvSpPr>
              <p:spPr>
                <a:xfrm>
                  <a:off x="6196166" y="858075"/>
                  <a:ext cx="46700" cy="50033"/>
                </a:xfrm>
                <a:custGeom>
                  <a:rect b="b" l="l" r="r" t="t"/>
                  <a:pathLst>
                    <a:path extrusionOk="0" h="95301" w="88953">
                      <a:moveTo>
                        <a:pt x="15" y="46520"/>
                      </a:moveTo>
                      <a:cubicBezTo>
                        <a:pt x="580" y="20250"/>
                        <a:pt x="20942" y="-614"/>
                        <a:pt x="45515" y="14"/>
                      </a:cubicBezTo>
                      <a:cubicBezTo>
                        <a:pt x="70088" y="643"/>
                        <a:pt x="89507" y="22450"/>
                        <a:pt x="88941" y="48782"/>
                      </a:cubicBezTo>
                      <a:cubicBezTo>
                        <a:pt x="88375" y="75114"/>
                        <a:pt x="68014" y="95916"/>
                        <a:pt x="43441" y="95288"/>
                      </a:cubicBezTo>
                      <a:cubicBezTo>
                        <a:pt x="18868" y="94659"/>
                        <a:pt x="-614" y="72852"/>
                        <a:pt x="15"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6" name="Google Shape;926;p10"/>
                <p:cNvSpPr/>
                <p:nvPr/>
              </p:nvSpPr>
              <p:spPr>
                <a:xfrm>
                  <a:off x="6038619" y="900695"/>
                  <a:ext cx="46699" cy="50000"/>
                </a:xfrm>
                <a:custGeom>
                  <a:rect b="b" l="l" r="r" t="t"/>
                  <a:pathLst>
                    <a:path extrusionOk="0" h="95238" w="88950">
                      <a:moveTo>
                        <a:pt x="12" y="46520"/>
                      </a:moveTo>
                      <a:cubicBezTo>
                        <a:pt x="578" y="20250"/>
                        <a:pt x="21003" y="-614"/>
                        <a:pt x="45512" y="14"/>
                      </a:cubicBezTo>
                      <a:cubicBezTo>
                        <a:pt x="70085" y="643"/>
                        <a:pt x="89504" y="22450"/>
                        <a:pt x="88938" y="48719"/>
                      </a:cubicBezTo>
                      <a:cubicBezTo>
                        <a:pt x="88373" y="74989"/>
                        <a:pt x="67948" y="95853"/>
                        <a:pt x="43438" y="95225"/>
                      </a:cubicBezTo>
                      <a:cubicBezTo>
                        <a:pt x="18929" y="94596"/>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7" name="Google Shape;927;p10"/>
                <p:cNvSpPr/>
                <p:nvPr/>
              </p:nvSpPr>
              <p:spPr>
                <a:xfrm>
                  <a:off x="6192836" y="1008993"/>
                  <a:ext cx="46699" cy="50033"/>
                </a:xfrm>
                <a:custGeom>
                  <a:rect b="b" l="l" r="r" t="t"/>
                  <a:pathLst>
                    <a:path extrusionOk="0" h="95301" w="88950">
                      <a:moveTo>
                        <a:pt x="12" y="46520"/>
                      </a:moveTo>
                      <a:cubicBezTo>
                        <a:pt x="578" y="20250"/>
                        <a:pt x="21003" y="-614"/>
                        <a:pt x="45512" y="14"/>
                      </a:cubicBezTo>
                      <a:cubicBezTo>
                        <a:pt x="70085" y="643"/>
                        <a:pt x="89504" y="22450"/>
                        <a:pt x="88938" y="48782"/>
                      </a:cubicBezTo>
                      <a:cubicBezTo>
                        <a:pt x="88373" y="75051"/>
                        <a:pt x="68011" y="95916"/>
                        <a:pt x="43438" y="95288"/>
                      </a:cubicBezTo>
                      <a:cubicBezTo>
                        <a:pt x="18866" y="94596"/>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8" name="Google Shape;928;p10"/>
                <p:cNvSpPr/>
                <p:nvPr/>
              </p:nvSpPr>
              <p:spPr>
                <a:xfrm>
                  <a:off x="5934181" y="1007212"/>
                  <a:ext cx="46699" cy="50033"/>
                </a:xfrm>
                <a:custGeom>
                  <a:rect b="b" l="l" r="r" t="t"/>
                  <a:pathLst>
                    <a:path extrusionOk="0" h="95301" w="88950">
                      <a:moveTo>
                        <a:pt x="12" y="46519"/>
                      </a:moveTo>
                      <a:cubicBezTo>
                        <a:pt x="577" y="20250"/>
                        <a:pt x="20939" y="-615"/>
                        <a:pt x="45512" y="14"/>
                      </a:cubicBezTo>
                      <a:cubicBezTo>
                        <a:pt x="70084" y="642"/>
                        <a:pt x="89504" y="22450"/>
                        <a:pt x="88938" y="48782"/>
                      </a:cubicBezTo>
                      <a:cubicBezTo>
                        <a:pt x="88373" y="75051"/>
                        <a:pt x="68011" y="95916"/>
                        <a:pt x="43438" y="95287"/>
                      </a:cubicBezTo>
                      <a:cubicBezTo>
                        <a:pt x="18866" y="94596"/>
                        <a:pt x="-554" y="72788"/>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9" name="Google Shape;929;p10"/>
                <p:cNvSpPr/>
                <p:nvPr/>
              </p:nvSpPr>
              <p:spPr>
                <a:xfrm>
                  <a:off x="6138110" y="1127913"/>
                  <a:ext cx="46699" cy="50033"/>
                </a:xfrm>
                <a:custGeom>
                  <a:rect b="b" l="l" r="r" t="t"/>
                  <a:pathLst>
                    <a:path extrusionOk="0" h="95301" w="88950">
                      <a:moveTo>
                        <a:pt x="12" y="46520"/>
                      </a:moveTo>
                      <a:cubicBezTo>
                        <a:pt x="577" y="20250"/>
                        <a:pt x="21002" y="-614"/>
                        <a:pt x="45512" y="14"/>
                      </a:cubicBezTo>
                      <a:cubicBezTo>
                        <a:pt x="70084" y="643"/>
                        <a:pt x="89504" y="22450"/>
                        <a:pt x="88938" y="48782"/>
                      </a:cubicBezTo>
                      <a:cubicBezTo>
                        <a:pt x="88373" y="75051"/>
                        <a:pt x="67948" y="95916"/>
                        <a:pt x="43438" y="95288"/>
                      </a:cubicBezTo>
                      <a:cubicBezTo>
                        <a:pt x="18866"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0" name="Google Shape;930;p10"/>
                <p:cNvSpPr/>
                <p:nvPr/>
              </p:nvSpPr>
              <p:spPr>
                <a:xfrm>
                  <a:off x="5890308" y="893471"/>
                  <a:ext cx="46699" cy="50033"/>
                </a:xfrm>
                <a:custGeom>
                  <a:rect b="b" l="l" r="r" t="t"/>
                  <a:pathLst>
                    <a:path extrusionOk="0" h="95301" w="88950">
                      <a:moveTo>
                        <a:pt x="12" y="46520"/>
                      </a:moveTo>
                      <a:cubicBezTo>
                        <a:pt x="578" y="20250"/>
                        <a:pt x="21003" y="-614"/>
                        <a:pt x="45512" y="14"/>
                      </a:cubicBezTo>
                      <a:cubicBezTo>
                        <a:pt x="70085" y="643"/>
                        <a:pt x="89504" y="22450"/>
                        <a:pt x="88938" y="48782"/>
                      </a:cubicBezTo>
                      <a:cubicBezTo>
                        <a:pt x="88373" y="75051"/>
                        <a:pt x="67948" y="95916"/>
                        <a:pt x="43438" y="95288"/>
                      </a:cubicBezTo>
                      <a:cubicBezTo>
                        <a:pt x="18866" y="94659"/>
                        <a:pt x="-553"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1" name="Google Shape;931;p10"/>
                <p:cNvSpPr/>
                <p:nvPr/>
              </p:nvSpPr>
              <p:spPr>
                <a:xfrm>
                  <a:off x="6041819" y="774551"/>
                  <a:ext cx="46699" cy="50033"/>
                </a:xfrm>
                <a:custGeom>
                  <a:rect b="b" l="l" r="r" t="t"/>
                  <a:pathLst>
                    <a:path extrusionOk="0" h="95301" w="88950">
                      <a:moveTo>
                        <a:pt x="12" y="46520"/>
                      </a:moveTo>
                      <a:cubicBezTo>
                        <a:pt x="577" y="20250"/>
                        <a:pt x="20939" y="-614"/>
                        <a:pt x="45512" y="14"/>
                      </a:cubicBezTo>
                      <a:cubicBezTo>
                        <a:pt x="70084" y="643"/>
                        <a:pt x="89504" y="22450"/>
                        <a:pt x="88938" y="48782"/>
                      </a:cubicBezTo>
                      <a:cubicBezTo>
                        <a:pt x="88373" y="75051"/>
                        <a:pt x="68010" y="95916"/>
                        <a:pt x="43438" y="95288"/>
                      </a:cubicBezTo>
                      <a:cubicBezTo>
                        <a:pt x="18866"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2" name="Google Shape;932;p10"/>
                <p:cNvSpPr/>
                <p:nvPr/>
              </p:nvSpPr>
              <p:spPr>
                <a:xfrm>
                  <a:off x="5928276" y="1119633"/>
                  <a:ext cx="46699" cy="50033"/>
                </a:xfrm>
                <a:custGeom>
                  <a:rect b="b" l="l" r="r" t="t"/>
                  <a:pathLst>
                    <a:path extrusionOk="0" h="95301" w="88950">
                      <a:moveTo>
                        <a:pt x="12" y="46520"/>
                      </a:moveTo>
                      <a:cubicBezTo>
                        <a:pt x="578" y="20250"/>
                        <a:pt x="20940" y="-614"/>
                        <a:pt x="45512" y="14"/>
                      </a:cubicBezTo>
                      <a:cubicBezTo>
                        <a:pt x="70085" y="643"/>
                        <a:pt x="89504" y="22450"/>
                        <a:pt x="88938" y="48782"/>
                      </a:cubicBezTo>
                      <a:cubicBezTo>
                        <a:pt x="88373" y="75051"/>
                        <a:pt x="68011" y="95916"/>
                        <a:pt x="43438" y="95288"/>
                      </a:cubicBezTo>
                      <a:cubicBezTo>
                        <a:pt x="18929" y="94659"/>
                        <a:pt x="-553"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3" name="Google Shape;933;p10"/>
                <p:cNvSpPr/>
                <p:nvPr/>
              </p:nvSpPr>
              <p:spPr>
                <a:xfrm>
                  <a:off x="5831029" y="1126660"/>
                  <a:ext cx="46699" cy="50033"/>
                </a:xfrm>
                <a:custGeom>
                  <a:rect b="b" l="l" r="r" t="t"/>
                  <a:pathLst>
                    <a:path extrusionOk="0" h="95301" w="88950">
                      <a:moveTo>
                        <a:pt x="12" y="46520"/>
                      </a:moveTo>
                      <a:cubicBezTo>
                        <a:pt x="578" y="20250"/>
                        <a:pt x="20939" y="-614"/>
                        <a:pt x="45512" y="14"/>
                      </a:cubicBezTo>
                      <a:cubicBezTo>
                        <a:pt x="70085" y="643"/>
                        <a:pt x="89504" y="22450"/>
                        <a:pt x="88938" y="48782"/>
                      </a:cubicBezTo>
                      <a:cubicBezTo>
                        <a:pt x="88373" y="75051"/>
                        <a:pt x="67948" y="95916"/>
                        <a:pt x="43438" y="95288"/>
                      </a:cubicBezTo>
                      <a:cubicBezTo>
                        <a:pt x="18929" y="94596"/>
                        <a:pt x="-554" y="72789"/>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4" name="Google Shape;934;p10"/>
                <p:cNvSpPr/>
                <p:nvPr/>
              </p:nvSpPr>
              <p:spPr>
                <a:xfrm>
                  <a:off x="5727844" y="1270617"/>
                  <a:ext cx="46699" cy="50033"/>
                </a:xfrm>
                <a:custGeom>
                  <a:rect b="b" l="l" r="r" t="t"/>
                  <a:pathLst>
                    <a:path extrusionOk="0" h="95301" w="88950">
                      <a:moveTo>
                        <a:pt x="12" y="46520"/>
                      </a:moveTo>
                      <a:cubicBezTo>
                        <a:pt x="578" y="20250"/>
                        <a:pt x="20939" y="-614"/>
                        <a:pt x="45512" y="14"/>
                      </a:cubicBezTo>
                      <a:cubicBezTo>
                        <a:pt x="70085" y="643"/>
                        <a:pt x="89504" y="22450"/>
                        <a:pt x="88938" y="48782"/>
                      </a:cubicBezTo>
                      <a:cubicBezTo>
                        <a:pt x="88373" y="75114"/>
                        <a:pt x="68011" y="95916"/>
                        <a:pt x="43438" y="95288"/>
                      </a:cubicBezTo>
                      <a:cubicBezTo>
                        <a:pt x="18929"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5" name="Google Shape;935;p10"/>
                <p:cNvSpPr/>
                <p:nvPr/>
              </p:nvSpPr>
              <p:spPr>
                <a:xfrm>
                  <a:off x="6375455" y="1058376"/>
                  <a:ext cx="46699" cy="50033"/>
                </a:xfrm>
                <a:custGeom>
                  <a:rect b="b" l="l" r="r" t="t"/>
                  <a:pathLst>
                    <a:path extrusionOk="0" h="95301" w="88950">
                      <a:moveTo>
                        <a:pt x="12" y="46519"/>
                      </a:moveTo>
                      <a:cubicBezTo>
                        <a:pt x="578" y="20250"/>
                        <a:pt x="21003" y="-615"/>
                        <a:pt x="45512" y="14"/>
                      </a:cubicBezTo>
                      <a:cubicBezTo>
                        <a:pt x="70085" y="642"/>
                        <a:pt x="89504" y="22449"/>
                        <a:pt x="88938" y="48782"/>
                      </a:cubicBezTo>
                      <a:cubicBezTo>
                        <a:pt x="88373" y="75051"/>
                        <a:pt x="67948" y="95916"/>
                        <a:pt x="43438" y="95287"/>
                      </a:cubicBezTo>
                      <a:cubicBezTo>
                        <a:pt x="18866" y="94659"/>
                        <a:pt x="-553" y="72788"/>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6" name="Google Shape;936;p10"/>
                <p:cNvSpPr/>
                <p:nvPr/>
              </p:nvSpPr>
              <p:spPr>
                <a:xfrm>
                  <a:off x="6361831" y="1201376"/>
                  <a:ext cx="46699" cy="50000"/>
                </a:xfrm>
                <a:custGeom>
                  <a:rect b="b" l="l" r="r" t="t"/>
                  <a:pathLst>
                    <a:path extrusionOk="0" h="95238" w="88950">
                      <a:moveTo>
                        <a:pt x="12" y="46520"/>
                      </a:moveTo>
                      <a:cubicBezTo>
                        <a:pt x="578" y="20250"/>
                        <a:pt x="20940" y="-614"/>
                        <a:pt x="45512" y="14"/>
                      </a:cubicBezTo>
                      <a:cubicBezTo>
                        <a:pt x="70085" y="642"/>
                        <a:pt x="89504" y="22450"/>
                        <a:pt x="88938" y="48719"/>
                      </a:cubicBezTo>
                      <a:cubicBezTo>
                        <a:pt x="88373" y="74988"/>
                        <a:pt x="68011" y="95853"/>
                        <a:pt x="43438" y="95225"/>
                      </a:cubicBezTo>
                      <a:cubicBezTo>
                        <a:pt x="18929" y="94659"/>
                        <a:pt x="-553"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7" name="Google Shape;937;p10"/>
                <p:cNvSpPr/>
                <p:nvPr/>
              </p:nvSpPr>
              <p:spPr>
                <a:xfrm>
                  <a:off x="6415166" y="855375"/>
                  <a:ext cx="46711" cy="50022"/>
                </a:xfrm>
                <a:custGeom>
                  <a:rect b="b" l="l" r="r" t="t"/>
                  <a:pathLst>
                    <a:path extrusionOk="0" h="95280" w="88974">
                      <a:moveTo>
                        <a:pt x="7189" y="21685"/>
                      </a:moveTo>
                      <a:cubicBezTo>
                        <a:pt x="20575" y="-374"/>
                        <a:pt x="48101" y="-6658"/>
                        <a:pt x="68714" y="7734"/>
                      </a:cubicBezTo>
                      <a:cubicBezTo>
                        <a:pt x="89328" y="22062"/>
                        <a:pt x="95172" y="51537"/>
                        <a:pt x="81786" y="73596"/>
                      </a:cubicBezTo>
                      <a:cubicBezTo>
                        <a:pt x="68400" y="95654"/>
                        <a:pt x="40811" y="101939"/>
                        <a:pt x="20261" y="87547"/>
                      </a:cubicBezTo>
                      <a:cubicBezTo>
                        <a:pt x="-353" y="73218"/>
                        <a:pt x="-6197" y="43744"/>
                        <a:pt x="7189" y="2168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8" name="Google Shape;938;p10"/>
                <p:cNvSpPr/>
                <p:nvPr/>
              </p:nvSpPr>
              <p:spPr>
                <a:xfrm>
                  <a:off x="6441199" y="1282691"/>
                  <a:ext cx="46699" cy="50033"/>
                </a:xfrm>
                <a:custGeom>
                  <a:rect b="b" l="l" r="r" t="t"/>
                  <a:pathLst>
                    <a:path extrusionOk="0" h="95301" w="88950">
                      <a:moveTo>
                        <a:pt x="12" y="46519"/>
                      </a:moveTo>
                      <a:cubicBezTo>
                        <a:pt x="578" y="20250"/>
                        <a:pt x="21003" y="-615"/>
                        <a:pt x="45512" y="14"/>
                      </a:cubicBezTo>
                      <a:cubicBezTo>
                        <a:pt x="70085" y="642"/>
                        <a:pt x="89504" y="22449"/>
                        <a:pt x="88938" y="48782"/>
                      </a:cubicBezTo>
                      <a:cubicBezTo>
                        <a:pt x="88373" y="75051"/>
                        <a:pt x="67948" y="95916"/>
                        <a:pt x="43438" y="95287"/>
                      </a:cubicBezTo>
                      <a:cubicBezTo>
                        <a:pt x="18866" y="94596"/>
                        <a:pt x="-553" y="72788"/>
                        <a:pt x="12" y="4651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39" name="Google Shape;939;p10"/>
                <p:cNvSpPr/>
                <p:nvPr/>
              </p:nvSpPr>
              <p:spPr>
                <a:xfrm>
                  <a:off x="6389343" y="659292"/>
                  <a:ext cx="46699" cy="50000"/>
                </a:xfrm>
                <a:custGeom>
                  <a:rect b="b" l="l" r="r" t="t"/>
                  <a:pathLst>
                    <a:path extrusionOk="0" h="95238" w="88950">
                      <a:moveTo>
                        <a:pt x="12" y="46520"/>
                      </a:moveTo>
                      <a:cubicBezTo>
                        <a:pt x="578" y="20250"/>
                        <a:pt x="20940" y="-614"/>
                        <a:pt x="45512" y="14"/>
                      </a:cubicBezTo>
                      <a:cubicBezTo>
                        <a:pt x="70085" y="643"/>
                        <a:pt x="89504" y="22450"/>
                        <a:pt x="88938" y="48719"/>
                      </a:cubicBezTo>
                      <a:cubicBezTo>
                        <a:pt x="88373" y="74988"/>
                        <a:pt x="68011" y="95853"/>
                        <a:pt x="43438" y="95225"/>
                      </a:cubicBezTo>
                      <a:cubicBezTo>
                        <a:pt x="18866" y="94659"/>
                        <a:pt x="-554" y="72852"/>
                        <a:pt x="12" y="4652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40" name="Google Shape;940;p10"/>
              <p:cNvGrpSpPr/>
              <p:nvPr/>
            </p:nvGrpSpPr>
            <p:grpSpPr>
              <a:xfrm>
                <a:off x="5758691" y="678693"/>
                <a:ext cx="864547" cy="598175"/>
                <a:chOff x="5758691" y="678693"/>
                <a:chExt cx="864547" cy="598175"/>
              </a:xfrm>
            </p:grpSpPr>
            <p:sp>
              <p:nvSpPr>
                <p:cNvPr id="941" name="Google Shape;941;p10"/>
                <p:cNvSpPr/>
                <p:nvPr/>
              </p:nvSpPr>
              <p:spPr>
                <a:xfrm>
                  <a:off x="6169979" y="727613"/>
                  <a:ext cx="23365" cy="25016"/>
                </a:xfrm>
                <a:custGeom>
                  <a:rect b="b" l="l" r="r" t="t"/>
                  <a:pathLst>
                    <a:path extrusionOk="0" h="47650" w="44504">
                      <a:moveTo>
                        <a:pt x="5" y="23260"/>
                      </a:moveTo>
                      <a:cubicBezTo>
                        <a:pt x="319" y="10125"/>
                        <a:pt x="10500" y="-307"/>
                        <a:pt x="22755" y="7"/>
                      </a:cubicBezTo>
                      <a:cubicBezTo>
                        <a:pt x="35010" y="321"/>
                        <a:pt x="44751" y="11193"/>
                        <a:pt x="44499" y="24391"/>
                      </a:cubicBezTo>
                      <a:cubicBezTo>
                        <a:pt x="44185" y="37525"/>
                        <a:pt x="34004" y="47958"/>
                        <a:pt x="21749" y="47644"/>
                      </a:cubicBezTo>
                      <a:cubicBezTo>
                        <a:pt x="9432" y="47329"/>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2" name="Google Shape;942;p10"/>
                <p:cNvSpPr/>
                <p:nvPr/>
              </p:nvSpPr>
              <p:spPr>
                <a:xfrm>
                  <a:off x="5976638" y="827136"/>
                  <a:ext cx="23366" cy="25016"/>
                </a:xfrm>
                <a:custGeom>
                  <a:rect b="b" l="l" r="r" t="t"/>
                  <a:pathLst>
                    <a:path extrusionOk="0" h="47650" w="44506">
                      <a:moveTo>
                        <a:pt x="7" y="23260"/>
                      </a:moveTo>
                      <a:cubicBezTo>
                        <a:pt x="322" y="10125"/>
                        <a:pt x="10502" y="-307"/>
                        <a:pt x="22757" y="7"/>
                      </a:cubicBezTo>
                      <a:cubicBezTo>
                        <a:pt x="35012" y="321"/>
                        <a:pt x="44753" y="11194"/>
                        <a:pt x="44502" y="24391"/>
                      </a:cubicBezTo>
                      <a:cubicBezTo>
                        <a:pt x="44187"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3" name="Google Shape;943;p10"/>
                <p:cNvSpPr/>
                <p:nvPr/>
              </p:nvSpPr>
              <p:spPr>
                <a:xfrm>
                  <a:off x="6128877" y="831425"/>
                  <a:ext cx="23365" cy="25016"/>
                </a:xfrm>
                <a:custGeom>
                  <a:rect b="b" l="l" r="r" t="t"/>
                  <a:pathLst>
                    <a:path extrusionOk="0" h="47650" w="44504">
                      <a:moveTo>
                        <a:pt x="5" y="23260"/>
                      </a:moveTo>
                      <a:cubicBezTo>
                        <a:pt x="319" y="10125"/>
                        <a:pt x="10500" y="-307"/>
                        <a:pt x="22755" y="7"/>
                      </a:cubicBezTo>
                      <a:cubicBezTo>
                        <a:pt x="35010" y="321"/>
                        <a:pt x="44751" y="11194"/>
                        <a:pt x="44499" y="24391"/>
                      </a:cubicBezTo>
                      <a:cubicBezTo>
                        <a:pt x="44185" y="37526"/>
                        <a:pt x="34004" y="47958"/>
                        <a:pt x="21749" y="47644"/>
                      </a:cubicBezTo>
                      <a:cubicBezTo>
                        <a:pt x="9432" y="47330"/>
                        <a:pt x="-246" y="36395"/>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4" name="Google Shape;944;p10"/>
                <p:cNvSpPr/>
                <p:nvPr/>
              </p:nvSpPr>
              <p:spPr>
                <a:xfrm>
                  <a:off x="6302852" y="828225"/>
                  <a:ext cx="23366" cy="25016"/>
                </a:xfrm>
                <a:custGeom>
                  <a:rect b="b" l="l" r="r" t="t"/>
                  <a:pathLst>
                    <a:path extrusionOk="0" h="47650" w="44506">
                      <a:moveTo>
                        <a:pt x="7" y="23260"/>
                      </a:moveTo>
                      <a:cubicBezTo>
                        <a:pt x="322" y="10125"/>
                        <a:pt x="10503" y="-307"/>
                        <a:pt x="22758" y="7"/>
                      </a:cubicBezTo>
                      <a:cubicBezTo>
                        <a:pt x="35012" y="321"/>
                        <a:pt x="44754" y="11193"/>
                        <a:pt x="44502" y="24391"/>
                      </a:cubicBezTo>
                      <a:cubicBezTo>
                        <a:pt x="44188" y="37525"/>
                        <a:pt x="34007" y="47958"/>
                        <a:pt x="21752" y="47644"/>
                      </a:cubicBezTo>
                      <a:cubicBezTo>
                        <a:pt x="9434" y="47329"/>
                        <a:pt x="-307" y="36394"/>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5" name="Google Shape;945;p10"/>
                <p:cNvSpPr/>
                <p:nvPr/>
              </p:nvSpPr>
              <p:spPr>
                <a:xfrm>
                  <a:off x="6322712" y="1025128"/>
                  <a:ext cx="23365" cy="25016"/>
                </a:xfrm>
                <a:custGeom>
                  <a:rect b="b" l="l" r="r" t="t"/>
                  <a:pathLst>
                    <a:path extrusionOk="0" h="47650" w="44504">
                      <a:moveTo>
                        <a:pt x="5" y="23260"/>
                      </a:moveTo>
                      <a:cubicBezTo>
                        <a:pt x="319" y="10125"/>
                        <a:pt x="10500" y="-307"/>
                        <a:pt x="22755" y="7"/>
                      </a:cubicBezTo>
                      <a:cubicBezTo>
                        <a:pt x="35010" y="321"/>
                        <a:pt x="44751" y="11256"/>
                        <a:pt x="44499" y="24391"/>
                      </a:cubicBezTo>
                      <a:cubicBezTo>
                        <a:pt x="44248" y="37525"/>
                        <a:pt x="34004" y="47958"/>
                        <a:pt x="21749" y="47644"/>
                      </a:cubicBezTo>
                      <a:cubicBezTo>
                        <a:pt x="9494" y="47329"/>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6" name="Google Shape;946;p10"/>
                <p:cNvSpPr/>
                <p:nvPr/>
              </p:nvSpPr>
              <p:spPr>
                <a:xfrm>
                  <a:off x="6146788" y="942098"/>
                  <a:ext cx="23334" cy="25016"/>
                </a:xfrm>
                <a:custGeom>
                  <a:rect b="b" l="l" r="r" t="t"/>
                  <a:pathLst>
                    <a:path extrusionOk="0" h="47650" w="44446">
                      <a:moveTo>
                        <a:pt x="7" y="23259"/>
                      </a:moveTo>
                      <a:cubicBezTo>
                        <a:pt x="322" y="10125"/>
                        <a:pt x="10503" y="-308"/>
                        <a:pt x="22758" y="7"/>
                      </a:cubicBezTo>
                      <a:cubicBezTo>
                        <a:pt x="35012" y="321"/>
                        <a:pt x="44754" y="11256"/>
                        <a:pt x="44439" y="24391"/>
                      </a:cubicBezTo>
                      <a:cubicBezTo>
                        <a:pt x="44125" y="37525"/>
                        <a:pt x="33944" y="47958"/>
                        <a:pt x="21689"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7" name="Google Shape;947;p10"/>
                <p:cNvSpPr/>
                <p:nvPr/>
              </p:nvSpPr>
              <p:spPr>
                <a:xfrm>
                  <a:off x="6067255" y="1048549"/>
                  <a:ext cx="23366" cy="25016"/>
                </a:xfrm>
                <a:custGeom>
                  <a:rect b="b" l="l" r="r" t="t"/>
                  <a:pathLst>
                    <a:path extrusionOk="0" h="47650" w="44506">
                      <a:moveTo>
                        <a:pt x="7" y="23260"/>
                      </a:moveTo>
                      <a:cubicBezTo>
                        <a:pt x="259" y="10125"/>
                        <a:pt x="10502" y="-307"/>
                        <a:pt x="22757" y="7"/>
                      </a:cubicBezTo>
                      <a:cubicBezTo>
                        <a:pt x="35012" y="321"/>
                        <a:pt x="44753" y="11194"/>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8" name="Google Shape;948;p10"/>
                <p:cNvSpPr/>
                <p:nvPr/>
              </p:nvSpPr>
              <p:spPr>
                <a:xfrm>
                  <a:off x="6253140" y="1118779"/>
                  <a:ext cx="23366" cy="25016"/>
                </a:xfrm>
                <a:custGeom>
                  <a:rect b="b" l="l" r="r" t="t"/>
                  <a:pathLst>
                    <a:path extrusionOk="0" h="47650" w="44506">
                      <a:moveTo>
                        <a:pt x="7" y="23259"/>
                      </a:moveTo>
                      <a:cubicBezTo>
                        <a:pt x="322" y="10125"/>
                        <a:pt x="10502" y="-308"/>
                        <a:pt x="22757" y="7"/>
                      </a:cubicBezTo>
                      <a:cubicBezTo>
                        <a:pt x="35075" y="321"/>
                        <a:pt x="44753" y="11193"/>
                        <a:pt x="44502" y="24391"/>
                      </a:cubicBezTo>
                      <a:cubicBezTo>
                        <a:pt x="44187" y="37525"/>
                        <a:pt x="34007" y="47958"/>
                        <a:pt x="21752" y="47643"/>
                      </a:cubicBezTo>
                      <a:cubicBezTo>
                        <a:pt x="9497" y="47329"/>
                        <a:pt x="-307" y="36394"/>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49" name="Google Shape;949;p10"/>
                <p:cNvSpPr/>
                <p:nvPr/>
              </p:nvSpPr>
              <p:spPr>
                <a:xfrm>
                  <a:off x="6251161" y="1197554"/>
                  <a:ext cx="23334" cy="25016"/>
                </a:xfrm>
                <a:custGeom>
                  <a:rect b="b" l="l" r="r" t="t"/>
                  <a:pathLst>
                    <a:path extrusionOk="0" h="47650" w="44446">
                      <a:moveTo>
                        <a:pt x="7" y="23259"/>
                      </a:moveTo>
                      <a:cubicBezTo>
                        <a:pt x="322" y="10125"/>
                        <a:pt x="10502" y="-308"/>
                        <a:pt x="22757" y="7"/>
                      </a:cubicBezTo>
                      <a:cubicBezTo>
                        <a:pt x="35012" y="321"/>
                        <a:pt x="44753" y="11193"/>
                        <a:pt x="44439" y="24391"/>
                      </a:cubicBezTo>
                      <a:cubicBezTo>
                        <a:pt x="44125" y="37525"/>
                        <a:pt x="33944" y="47958"/>
                        <a:pt x="21689" y="47643"/>
                      </a:cubicBezTo>
                      <a:cubicBezTo>
                        <a:pt x="9434" y="47266"/>
                        <a:pt x="-307" y="36394"/>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0" name="Google Shape;950;p10"/>
                <p:cNvSpPr/>
                <p:nvPr/>
              </p:nvSpPr>
              <p:spPr>
                <a:xfrm>
                  <a:off x="6083155" y="1199665"/>
                  <a:ext cx="23366" cy="25016"/>
                </a:xfrm>
                <a:custGeom>
                  <a:rect b="b" l="l" r="r" t="t"/>
                  <a:pathLst>
                    <a:path extrusionOk="0" h="47650" w="44506">
                      <a:moveTo>
                        <a:pt x="7" y="23260"/>
                      </a:moveTo>
                      <a:cubicBezTo>
                        <a:pt x="322" y="10125"/>
                        <a:pt x="10502" y="-307"/>
                        <a:pt x="22757" y="7"/>
                      </a:cubicBezTo>
                      <a:cubicBezTo>
                        <a:pt x="35075" y="321"/>
                        <a:pt x="44753" y="11256"/>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1" name="Google Shape;951;p10"/>
                <p:cNvSpPr/>
                <p:nvPr/>
              </p:nvSpPr>
              <p:spPr>
                <a:xfrm>
                  <a:off x="5968853" y="929332"/>
                  <a:ext cx="23366" cy="25016"/>
                </a:xfrm>
                <a:custGeom>
                  <a:rect b="b" l="l" r="r" t="t"/>
                  <a:pathLst>
                    <a:path extrusionOk="0" h="47650" w="44506">
                      <a:moveTo>
                        <a:pt x="7" y="23259"/>
                      </a:moveTo>
                      <a:cubicBezTo>
                        <a:pt x="322" y="10125"/>
                        <a:pt x="10503" y="-308"/>
                        <a:pt x="22758" y="7"/>
                      </a:cubicBezTo>
                      <a:cubicBezTo>
                        <a:pt x="35012" y="321"/>
                        <a:pt x="44754" y="11193"/>
                        <a:pt x="44502" y="24391"/>
                      </a:cubicBezTo>
                      <a:cubicBezTo>
                        <a:pt x="44188" y="37525"/>
                        <a:pt x="34007" y="47958"/>
                        <a:pt x="21752"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2" name="Google Shape;952;p10"/>
                <p:cNvSpPr/>
                <p:nvPr/>
              </p:nvSpPr>
              <p:spPr>
                <a:xfrm>
                  <a:off x="6439026" y="1007018"/>
                  <a:ext cx="23365" cy="25016"/>
                </a:xfrm>
                <a:custGeom>
                  <a:rect b="b" l="l" r="r" t="t"/>
                  <a:pathLst>
                    <a:path extrusionOk="0" h="47650" w="44504">
                      <a:moveTo>
                        <a:pt x="5" y="23260"/>
                      </a:moveTo>
                      <a:cubicBezTo>
                        <a:pt x="319" y="10125"/>
                        <a:pt x="10500" y="-307"/>
                        <a:pt x="22755" y="7"/>
                      </a:cubicBezTo>
                      <a:cubicBezTo>
                        <a:pt x="35010" y="321"/>
                        <a:pt x="44751" y="11193"/>
                        <a:pt x="44499" y="24391"/>
                      </a:cubicBezTo>
                      <a:cubicBezTo>
                        <a:pt x="44185" y="37525"/>
                        <a:pt x="34004" y="47958"/>
                        <a:pt x="21749" y="47643"/>
                      </a:cubicBezTo>
                      <a:cubicBezTo>
                        <a:pt x="9432" y="47329"/>
                        <a:pt x="-246" y="36457"/>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3" name="Google Shape;953;p10"/>
                <p:cNvSpPr/>
                <p:nvPr/>
              </p:nvSpPr>
              <p:spPr>
                <a:xfrm>
                  <a:off x="6599873" y="698848"/>
                  <a:ext cx="23365" cy="25016"/>
                </a:xfrm>
                <a:custGeom>
                  <a:rect b="b" l="l" r="r" t="t"/>
                  <a:pathLst>
                    <a:path extrusionOk="0" h="47650" w="44504">
                      <a:moveTo>
                        <a:pt x="5" y="23260"/>
                      </a:moveTo>
                      <a:cubicBezTo>
                        <a:pt x="319" y="10125"/>
                        <a:pt x="10500" y="-307"/>
                        <a:pt x="22755" y="7"/>
                      </a:cubicBezTo>
                      <a:cubicBezTo>
                        <a:pt x="35010" y="321"/>
                        <a:pt x="44751" y="11256"/>
                        <a:pt x="44499" y="24391"/>
                      </a:cubicBezTo>
                      <a:cubicBezTo>
                        <a:pt x="44185" y="37526"/>
                        <a:pt x="34004" y="47958"/>
                        <a:pt x="21749" y="47644"/>
                      </a:cubicBezTo>
                      <a:cubicBezTo>
                        <a:pt x="9494" y="47267"/>
                        <a:pt x="-247" y="36395"/>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4" name="Google Shape;954;p10"/>
                <p:cNvSpPr/>
                <p:nvPr/>
              </p:nvSpPr>
              <p:spPr>
                <a:xfrm>
                  <a:off x="6244695" y="684432"/>
                  <a:ext cx="23334" cy="25016"/>
                </a:xfrm>
                <a:custGeom>
                  <a:rect b="b" l="l" r="r" t="t"/>
                  <a:pathLst>
                    <a:path extrusionOk="0" h="47650" w="44446">
                      <a:moveTo>
                        <a:pt x="7" y="23260"/>
                      </a:moveTo>
                      <a:cubicBezTo>
                        <a:pt x="322" y="10125"/>
                        <a:pt x="10502" y="-307"/>
                        <a:pt x="22757" y="7"/>
                      </a:cubicBezTo>
                      <a:cubicBezTo>
                        <a:pt x="35012" y="321"/>
                        <a:pt x="44753" y="11194"/>
                        <a:pt x="44439" y="24391"/>
                      </a:cubicBezTo>
                      <a:cubicBezTo>
                        <a:pt x="44125" y="37526"/>
                        <a:pt x="33944" y="47958"/>
                        <a:pt x="21689"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5" name="Google Shape;955;p10"/>
                <p:cNvSpPr/>
                <p:nvPr/>
              </p:nvSpPr>
              <p:spPr>
                <a:xfrm>
                  <a:off x="6486823" y="678693"/>
                  <a:ext cx="23366" cy="25016"/>
                </a:xfrm>
                <a:custGeom>
                  <a:rect b="b" l="l" r="r" t="t"/>
                  <a:pathLst>
                    <a:path extrusionOk="0" h="47650" w="44506">
                      <a:moveTo>
                        <a:pt x="7" y="23260"/>
                      </a:moveTo>
                      <a:cubicBezTo>
                        <a:pt x="322" y="10125"/>
                        <a:pt x="10502" y="-307"/>
                        <a:pt x="22757" y="7"/>
                      </a:cubicBezTo>
                      <a:cubicBezTo>
                        <a:pt x="35012" y="321"/>
                        <a:pt x="44753" y="11194"/>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6" name="Google Shape;956;p10"/>
                <p:cNvSpPr/>
                <p:nvPr/>
              </p:nvSpPr>
              <p:spPr>
                <a:xfrm>
                  <a:off x="6449714" y="772179"/>
                  <a:ext cx="23333" cy="25016"/>
                </a:xfrm>
                <a:custGeom>
                  <a:rect b="b" l="l" r="r" t="t"/>
                  <a:pathLst>
                    <a:path extrusionOk="0" h="47650" w="44443">
                      <a:moveTo>
                        <a:pt x="5" y="23260"/>
                      </a:moveTo>
                      <a:cubicBezTo>
                        <a:pt x="319" y="10125"/>
                        <a:pt x="10500" y="-307"/>
                        <a:pt x="22755" y="7"/>
                      </a:cubicBezTo>
                      <a:cubicBezTo>
                        <a:pt x="35010" y="321"/>
                        <a:pt x="44751" y="11256"/>
                        <a:pt x="44437" y="24391"/>
                      </a:cubicBezTo>
                      <a:cubicBezTo>
                        <a:pt x="44122" y="37525"/>
                        <a:pt x="33941" y="47958"/>
                        <a:pt x="21687" y="47643"/>
                      </a:cubicBezTo>
                      <a:cubicBezTo>
                        <a:pt x="9432" y="47329"/>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7" name="Google Shape;957;p10"/>
                <p:cNvSpPr/>
                <p:nvPr/>
              </p:nvSpPr>
              <p:spPr>
                <a:xfrm>
                  <a:off x="5795835" y="1085396"/>
                  <a:ext cx="23333" cy="25016"/>
                </a:xfrm>
                <a:custGeom>
                  <a:rect b="b" l="l" r="r" t="t"/>
                  <a:pathLst>
                    <a:path extrusionOk="0" h="47650" w="44443">
                      <a:moveTo>
                        <a:pt x="5" y="23259"/>
                      </a:moveTo>
                      <a:cubicBezTo>
                        <a:pt x="319" y="10125"/>
                        <a:pt x="10500" y="-308"/>
                        <a:pt x="22755" y="7"/>
                      </a:cubicBezTo>
                      <a:cubicBezTo>
                        <a:pt x="35010" y="321"/>
                        <a:pt x="44751" y="11256"/>
                        <a:pt x="44437" y="24391"/>
                      </a:cubicBezTo>
                      <a:cubicBezTo>
                        <a:pt x="44122" y="37525"/>
                        <a:pt x="33941" y="47958"/>
                        <a:pt x="21687" y="47643"/>
                      </a:cubicBezTo>
                      <a:cubicBezTo>
                        <a:pt x="9432" y="47329"/>
                        <a:pt x="-246" y="36457"/>
                        <a:pt x="5"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8" name="Google Shape;958;p10"/>
                <p:cNvSpPr/>
                <p:nvPr/>
              </p:nvSpPr>
              <p:spPr>
                <a:xfrm>
                  <a:off x="5872333" y="1058511"/>
                  <a:ext cx="23333" cy="25016"/>
                </a:xfrm>
                <a:custGeom>
                  <a:rect b="b" l="l" r="r" t="t"/>
                  <a:pathLst>
                    <a:path extrusionOk="0" h="47650" w="44444">
                      <a:moveTo>
                        <a:pt x="5" y="23260"/>
                      </a:moveTo>
                      <a:cubicBezTo>
                        <a:pt x="319" y="10125"/>
                        <a:pt x="10500" y="-307"/>
                        <a:pt x="22755" y="7"/>
                      </a:cubicBezTo>
                      <a:cubicBezTo>
                        <a:pt x="35010" y="321"/>
                        <a:pt x="44751" y="11193"/>
                        <a:pt x="44437" y="24391"/>
                      </a:cubicBezTo>
                      <a:cubicBezTo>
                        <a:pt x="44122" y="37525"/>
                        <a:pt x="33941" y="47958"/>
                        <a:pt x="21687" y="47644"/>
                      </a:cubicBezTo>
                      <a:cubicBezTo>
                        <a:pt x="9432" y="47267"/>
                        <a:pt x="-246" y="36394"/>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59" name="Google Shape;959;p10"/>
                <p:cNvSpPr/>
                <p:nvPr/>
              </p:nvSpPr>
              <p:spPr>
                <a:xfrm>
                  <a:off x="5758691" y="1182512"/>
                  <a:ext cx="23333" cy="25016"/>
                </a:xfrm>
                <a:custGeom>
                  <a:rect b="b" l="l" r="r" t="t"/>
                  <a:pathLst>
                    <a:path extrusionOk="0" h="47650" w="44443">
                      <a:moveTo>
                        <a:pt x="5" y="23259"/>
                      </a:moveTo>
                      <a:cubicBezTo>
                        <a:pt x="319" y="10125"/>
                        <a:pt x="10500" y="-308"/>
                        <a:pt x="22755" y="7"/>
                      </a:cubicBezTo>
                      <a:cubicBezTo>
                        <a:pt x="35010" y="321"/>
                        <a:pt x="44751" y="11193"/>
                        <a:pt x="44436" y="24391"/>
                      </a:cubicBezTo>
                      <a:cubicBezTo>
                        <a:pt x="44122" y="37525"/>
                        <a:pt x="33941" y="47958"/>
                        <a:pt x="21686" y="47643"/>
                      </a:cubicBezTo>
                      <a:cubicBezTo>
                        <a:pt x="9432" y="47329"/>
                        <a:pt x="-247" y="36394"/>
                        <a:pt x="5"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0" name="Google Shape;960;p10"/>
                <p:cNvSpPr/>
                <p:nvPr/>
              </p:nvSpPr>
              <p:spPr>
                <a:xfrm>
                  <a:off x="6532346" y="743777"/>
                  <a:ext cx="23366" cy="25016"/>
                </a:xfrm>
                <a:custGeom>
                  <a:rect b="b" l="l" r="r" t="t"/>
                  <a:pathLst>
                    <a:path extrusionOk="0" h="47650" w="44506">
                      <a:moveTo>
                        <a:pt x="7" y="23259"/>
                      </a:moveTo>
                      <a:cubicBezTo>
                        <a:pt x="322" y="10125"/>
                        <a:pt x="10503" y="-308"/>
                        <a:pt x="22757" y="7"/>
                      </a:cubicBezTo>
                      <a:cubicBezTo>
                        <a:pt x="35012" y="321"/>
                        <a:pt x="44753" y="11256"/>
                        <a:pt x="44502" y="24391"/>
                      </a:cubicBezTo>
                      <a:cubicBezTo>
                        <a:pt x="44188" y="37525"/>
                        <a:pt x="34007" y="47958"/>
                        <a:pt x="21752" y="47643"/>
                      </a:cubicBezTo>
                      <a:cubicBezTo>
                        <a:pt x="9497"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1" name="Google Shape;961;p10"/>
                <p:cNvSpPr/>
                <p:nvPr/>
              </p:nvSpPr>
              <p:spPr>
                <a:xfrm>
                  <a:off x="5805763" y="1251851"/>
                  <a:ext cx="23366" cy="25016"/>
                </a:xfrm>
                <a:custGeom>
                  <a:rect b="b" l="l" r="r" t="t"/>
                  <a:pathLst>
                    <a:path extrusionOk="0" h="47650" w="44506">
                      <a:moveTo>
                        <a:pt x="7" y="23260"/>
                      </a:moveTo>
                      <a:cubicBezTo>
                        <a:pt x="322" y="10125"/>
                        <a:pt x="10503" y="-307"/>
                        <a:pt x="22757" y="7"/>
                      </a:cubicBezTo>
                      <a:cubicBezTo>
                        <a:pt x="35012" y="321"/>
                        <a:pt x="44753" y="11256"/>
                        <a:pt x="44502" y="24391"/>
                      </a:cubicBezTo>
                      <a:cubicBezTo>
                        <a:pt x="44188" y="37526"/>
                        <a:pt x="34007" y="47958"/>
                        <a:pt x="21752" y="47644"/>
                      </a:cubicBezTo>
                      <a:cubicBezTo>
                        <a:pt x="9434" y="47330"/>
                        <a:pt x="-307" y="36395"/>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2" name="Google Shape;962;p10"/>
                <p:cNvSpPr/>
                <p:nvPr/>
              </p:nvSpPr>
              <p:spPr>
                <a:xfrm>
                  <a:off x="6020610" y="1146654"/>
                  <a:ext cx="23366" cy="25016"/>
                </a:xfrm>
                <a:custGeom>
                  <a:rect b="b" l="l" r="r" t="t"/>
                  <a:pathLst>
                    <a:path extrusionOk="0" h="47650" w="44506">
                      <a:moveTo>
                        <a:pt x="7" y="23260"/>
                      </a:moveTo>
                      <a:cubicBezTo>
                        <a:pt x="322" y="10125"/>
                        <a:pt x="10503" y="-307"/>
                        <a:pt x="22758" y="7"/>
                      </a:cubicBezTo>
                      <a:cubicBezTo>
                        <a:pt x="35012" y="321"/>
                        <a:pt x="44754" y="11194"/>
                        <a:pt x="44502" y="24391"/>
                      </a:cubicBezTo>
                      <a:cubicBezTo>
                        <a:pt x="44188" y="37526"/>
                        <a:pt x="34007" y="47958"/>
                        <a:pt x="21752" y="47644"/>
                      </a:cubicBezTo>
                      <a:cubicBezTo>
                        <a:pt x="9434" y="47330"/>
                        <a:pt x="-307" y="36458"/>
                        <a:pt x="7"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3" name="Google Shape;963;p10"/>
                <p:cNvSpPr/>
                <p:nvPr/>
              </p:nvSpPr>
              <p:spPr>
                <a:xfrm>
                  <a:off x="6465711" y="1107861"/>
                  <a:ext cx="23334" cy="25016"/>
                </a:xfrm>
                <a:custGeom>
                  <a:rect b="b" l="l" r="r" t="t"/>
                  <a:pathLst>
                    <a:path extrusionOk="0" h="47650" w="44446">
                      <a:moveTo>
                        <a:pt x="7" y="23259"/>
                      </a:moveTo>
                      <a:cubicBezTo>
                        <a:pt x="322" y="10125"/>
                        <a:pt x="10502" y="-308"/>
                        <a:pt x="22757" y="7"/>
                      </a:cubicBezTo>
                      <a:cubicBezTo>
                        <a:pt x="35012" y="321"/>
                        <a:pt x="44753" y="11256"/>
                        <a:pt x="44439" y="24391"/>
                      </a:cubicBezTo>
                      <a:cubicBezTo>
                        <a:pt x="44125" y="37525"/>
                        <a:pt x="33944" y="47958"/>
                        <a:pt x="21689"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4" name="Google Shape;964;p10"/>
                <p:cNvSpPr/>
                <p:nvPr/>
              </p:nvSpPr>
              <p:spPr>
                <a:xfrm>
                  <a:off x="5828757" y="991612"/>
                  <a:ext cx="23333" cy="25016"/>
                </a:xfrm>
                <a:custGeom>
                  <a:rect b="b" l="l" r="r" t="t"/>
                  <a:pathLst>
                    <a:path extrusionOk="0" h="47650" w="44443">
                      <a:moveTo>
                        <a:pt x="5" y="23260"/>
                      </a:moveTo>
                      <a:cubicBezTo>
                        <a:pt x="319" y="10125"/>
                        <a:pt x="10500" y="-307"/>
                        <a:pt x="22755" y="7"/>
                      </a:cubicBezTo>
                      <a:cubicBezTo>
                        <a:pt x="35010" y="321"/>
                        <a:pt x="44751" y="11256"/>
                        <a:pt x="44437" y="24391"/>
                      </a:cubicBezTo>
                      <a:cubicBezTo>
                        <a:pt x="44122" y="37526"/>
                        <a:pt x="33941" y="47958"/>
                        <a:pt x="21687" y="47644"/>
                      </a:cubicBezTo>
                      <a:cubicBezTo>
                        <a:pt x="9432" y="47267"/>
                        <a:pt x="-247" y="36395"/>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5" name="Google Shape;965;p10"/>
                <p:cNvSpPr/>
                <p:nvPr/>
              </p:nvSpPr>
              <p:spPr>
                <a:xfrm>
                  <a:off x="6446579" y="1183303"/>
                  <a:ext cx="23334" cy="25016"/>
                </a:xfrm>
                <a:custGeom>
                  <a:rect b="b" l="l" r="r" t="t"/>
                  <a:pathLst>
                    <a:path extrusionOk="0" h="47650" w="44446">
                      <a:moveTo>
                        <a:pt x="7" y="23259"/>
                      </a:moveTo>
                      <a:cubicBezTo>
                        <a:pt x="322" y="10125"/>
                        <a:pt x="10503" y="-308"/>
                        <a:pt x="22757" y="7"/>
                      </a:cubicBezTo>
                      <a:cubicBezTo>
                        <a:pt x="35012" y="321"/>
                        <a:pt x="44753" y="11256"/>
                        <a:pt x="44439" y="24391"/>
                      </a:cubicBezTo>
                      <a:cubicBezTo>
                        <a:pt x="44125" y="37525"/>
                        <a:pt x="33944" y="47958"/>
                        <a:pt x="21689" y="47643"/>
                      </a:cubicBezTo>
                      <a:cubicBezTo>
                        <a:pt x="9434" y="47329"/>
                        <a:pt x="-307" y="36457"/>
                        <a:pt x="7" y="2325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66" name="Google Shape;966;p10"/>
                <p:cNvSpPr/>
                <p:nvPr/>
              </p:nvSpPr>
              <p:spPr>
                <a:xfrm>
                  <a:off x="6348244" y="1135603"/>
                  <a:ext cx="23333" cy="25016"/>
                </a:xfrm>
                <a:custGeom>
                  <a:rect b="b" l="l" r="r" t="t"/>
                  <a:pathLst>
                    <a:path extrusionOk="0" h="47650" w="44443">
                      <a:moveTo>
                        <a:pt x="5" y="23260"/>
                      </a:moveTo>
                      <a:cubicBezTo>
                        <a:pt x="319" y="10125"/>
                        <a:pt x="10500" y="-307"/>
                        <a:pt x="22755" y="7"/>
                      </a:cubicBezTo>
                      <a:cubicBezTo>
                        <a:pt x="35010" y="321"/>
                        <a:pt x="44751" y="11194"/>
                        <a:pt x="44437" y="24391"/>
                      </a:cubicBezTo>
                      <a:cubicBezTo>
                        <a:pt x="44122" y="37526"/>
                        <a:pt x="33941" y="47958"/>
                        <a:pt x="21687" y="47644"/>
                      </a:cubicBezTo>
                      <a:cubicBezTo>
                        <a:pt x="9432" y="47330"/>
                        <a:pt x="-246" y="36457"/>
                        <a:pt x="5" y="2326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967" name="Google Shape;967;p10"/>
            <p:cNvSpPr/>
            <p:nvPr/>
          </p:nvSpPr>
          <p:spPr>
            <a:xfrm>
              <a:off x="915511" y="5550913"/>
              <a:ext cx="371185" cy="234083"/>
            </a:xfrm>
            <a:custGeom>
              <a:rect b="b" l="l" r="r" t="t"/>
              <a:pathLst>
                <a:path extrusionOk="0" h="330860" w="524643">
                  <a:moveTo>
                    <a:pt x="0" y="165430"/>
                  </a:moveTo>
                  <a:cubicBezTo>
                    <a:pt x="0" y="74066"/>
                    <a:pt x="117443" y="0"/>
                    <a:pt x="262325" y="0"/>
                  </a:cubicBezTo>
                  <a:cubicBezTo>
                    <a:pt x="407200" y="0"/>
                    <a:pt x="524643" y="74066"/>
                    <a:pt x="524643" y="165430"/>
                  </a:cubicBezTo>
                  <a:cubicBezTo>
                    <a:pt x="524643" y="256794"/>
                    <a:pt x="407200" y="330860"/>
                    <a:pt x="262325" y="330860"/>
                  </a:cubicBezTo>
                  <a:cubicBezTo>
                    <a:pt x="117443" y="330860"/>
                    <a:pt x="0" y="256794"/>
                    <a:pt x="0" y="165430"/>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68" name="Google Shape;968;p10"/>
          <p:cNvGrpSpPr/>
          <p:nvPr/>
        </p:nvGrpSpPr>
        <p:grpSpPr>
          <a:xfrm>
            <a:off x="1354245" y="5274791"/>
            <a:ext cx="1112018" cy="1575002"/>
            <a:chOff x="1928607" y="4558904"/>
            <a:chExt cx="1548125" cy="2192680"/>
          </a:xfrm>
        </p:grpSpPr>
        <p:sp>
          <p:nvSpPr>
            <p:cNvPr id="969" name="Google Shape;969;p10"/>
            <p:cNvSpPr/>
            <p:nvPr/>
          </p:nvSpPr>
          <p:spPr>
            <a:xfrm>
              <a:off x="2379187" y="6490531"/>
              <a:ext cx="338560" cy="261052"/>
            </a:xfrm>
            <a:custGeom>
              <a:rect b="b" l="l" r="r" t="t"/>
              <a:pathLst>
                <a:path extrusionOk="0" h="368978" w="478530">
                  <a:moveTo>
                    <a:pt x="240062" y="1286"/>
                  </a:moveTo>
                  <a:cubicBezTo>
                    <a:pt x="493966" y="26546"/>
                    <a:pt x="504431" y="243081"/>
                    <a:pt x="455301" y="318392"/>
                  </a:cubicBezTo>
                  <a:cubicBezTo>
                    <a:pt x="406165" y="393766"/>
                    <a:pt x="77603" y="383226"/>
                    <a:pt x="19450" y="298008"/>
                  </a:cubicBezTo>
                  <a:cubicBezTo>
                    <a:pt x="-38703" y="212791"/>
                    <a:pt x="33179" y="-19295"/>
                    <a:pt x="240062" y="1286"/>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70" name="Google Shape;970;p10"/>
            <p:cNvSpPr/>
            <p:nvPr/>
          </p:nvSpPr>
          <p:spPr>
            <a:xfrm>
              <a:off x="2837690" y="6458374"/>
              <a:ext cx="338605" cy="259245"/>
            </a:xfrm>
            <a:custGeom>
              <a:rect b="b" l="l" r="r" t="t"/>
              <a:pathLst>
                <a:path extrusionOk="0" h="366424" w="478594">
                  <a:moveTo>
                    <a:pt x="220080" y="13"/>
                  </a:moveTo>
                  <a:cubicBezTo>
                    <a:pt x="475223" y="2521"/>
                    <a:pt x="504960" y="217227"/>
                    <a:pt x="462745" y="296666"/>
                  </a:cubicBezTo>
                  <a:cubicBezTo>
                    <a:pt x="420530" y="376105"/>
                    <a:pt x="92337" y="394900"/>
                    <a:pt x="26817" y="315208"/>
                  </a:cubicBezTo>
                  <a:cubicBezTo>
                    <a:pt x="-38708" y="235515"/>
                    <a:pt x="12181" y="-2032"/>
                    <a:pt x="220080" y="13"/>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971" name="Google Shape;971;p10"/>
            <p:cNvGrpSpPr/>
            <p:nvPr/>
          </p:nvGrpSpPr>
          <p:grpSpPr>
            <a:xfrm>
              <a:off x="2128273" y="5574104"/>
              <a:ext cx="1166760" cy="1037731"/>
              <a:chOff x="937015" y="4907495"/>
              <a:chExt cx="1646803" cy="1464894"/>
            </a:xfrm>
          </p:grpSpPr>
          <p:sp>
            <p:nvSpPr>
              <p:cNvPr id="972" name="Google Shape;972;p10"/>
              <p:cNvSpPr/>
              <p:nvPr/>
            </p:nvSpPr>
            <p:spPr>
              <a:xfrm>
                <a:off x="937015" y="4907495"/>
                <a:ext cx="1646803" cy="1464894"/>
              </a:xfrm>
              <a:custGeom>
                <a:rect b="b" l="l" r="r" t="t"/>
                <a:pathLst>
                  <a:path extrusionOk="0" h="1464894" w="1646803">
                    <a:moveTo>
                      <a:pt x="173790" y="41135"/>
                    </a:moveTo>
                    <a:cubicBezTo>
                      <a:pt x="173790" y="41135"/>
                      <a:pt x="-47297" y="1242562"/>
                      <a:pt x="9256" y="1331684"/>
                    </a:cubicBezTo>
                    <a:cubicBezTo>
                      <a:pt x="45679" y="1389075"/>
                      <a:pt x="443970" y="1456855"/>
                      <a:pt x="851100" y="1464475"/>
                    </a:cubicBezTo>
                    <a:cubicBezTo>
                      <a:pt x="1263819" y="1472222"/>
                      <a:pt x="1618593" y="1371105"/>
                      <a:pt x="1646013" y="1278554"/>
                    </a:cubicBezTo>
                    <a:cubicBezTo>
                      <a:pt x="1662821" y="1221816"/>
                      <a:pt x="1406071" y="0"/>
                      <a:pt x="1406071" y="0"/>
                    </a:cubicBezTo>
                    <a:lnTo>
                      <a:pt x="173790" y="41135"/>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73" name="Google Shape;973;p10"/>
              <p:cNvSpPr/>
              <p:nvPr/>
            </p:nvSpPr>
            <p:spPr>
              <a:xfrm>
                <a:off x="954150" y="6137693"/>
                <a:ext cx="1605902" cy="114707"/>
              </a:xfrm>
              <a:custGeom>
                <a:rect b="b" l="l" r="r" t="t"/>
                <a:pathLst>
                  <a:path extrusionOk="0" h="114707" w="1605902">
                    <a:moveTo>
                      <a:pt x="0" y="17317"/>
                    </a:moveTo>
                    <a:cubicBezTo>
                      <a:pt x="0" y="17317"/>
                      <a:pt x="389223" y="118897"/>
                      <a:pt x="790696" y="114573"/>
                    </a:cubicBezTo>
                    <a:cubicBezTo>
                      <a:pt x="1192168" y="110242"/>
                      <a:pt x="1605902" y="0"/>
                      <a:pt x="1605902"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74" name="Google Shape;974;p10"/>
              <p:cNvSpPr/>
              <p:nvPr/>
            </p:nvSpPr>
            <p:spPr>
              <a:xfrm>
                <a:off x="957154" y="6001835"/>
                <a:ext cx="1590776" cy="128307"/>
              </a:xfrm>
              <a:custGeom>
                <a:rect b="b" l="l" r="r" t="t"/>
                <a:pathLst>
                  <a:path extrusionOk="0" h="128307" w="1590776">
                    <a:moveTo>
                      <a:pt x="0" y="56471"/>
                    </a:moveTo>
                    <a:cubicBezTo>
                      <a:pt x="0" y="56471"/>
                      <a:pt x="404838" y="137179"/>
                      <a:pt x="790969" y="127502"/>
                    </a:cubicBezTo>
                    <a:cubicBezTo>
                      <a:pt x="1177100" y="117824"/>
                      <a:pt x="1590777" y="0"/>
                      <a:pt x="1590777"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75" name="Google Shape;975;p10"/>
            <p:cNvGrpSpPr/>
            <p:nvPr/>
          </p:nvGrpSpPr>
          <p:grpSpPr>
            <a:xfrm>
              <a:off x="1928607" y="5255717"/>
              <a:ext cx="1548125" cy="1365072"/>
              <a:chOff x="8846132" y="636392"/>
              <a:chExt cx="1548125" cy="1365072"/>
            </a:xfrm>
          </p:grpSpPr>
          <p:sp>
            <p:nvSpPr>
              <p:cNvPr id="976" name="Google Shape;976;p10"/>
              <p:cNvSpPr/>
              <p:nvPr/>
            </p:nvSpPr>
            <p:spPr>
              <a:xfrm>
                <a:off x="8846132" y="636392"/>
                <a:ext cx="629051" cy="1365072"/>
              </a:xfrm>
              <a:custGeom>
                <a:rect b="b" l="l" r="r" t="t"/>
                <a:pathLst>
                  <a:path extrusionOk="0" h="1365072" w="629051">
                    <a:moveTo>
                      <a:pt x="575212" y="0"/>
                    </a:moveTo>
                    <a:cubicBezTo>
                      <a:pt x="575212" y="0"/>
                      <a:pt x="243568" y="284752"/>
                      <a:pt x="181248" y="435011"/>
                    </a:cubicBezTo>
                    <a:cubicBezTo>
                      <a:pt x="75027" y="691288"/>
                      <a:pt x="218762" y="1126979"/>
                      <a:pt x="131094" y="1226472"/>
                    </a:cubicBezTo>
                    <a:cubicBezTo>
                      <a:pt x="86037" y="1277645"/>
                      <a:pt x="0" y="1257122"/>
                      <a:pt x="0" y="1257122"/>
                    </a:cubicBezTo>
                    <a:cubicBezTo>
                      <a:pt x="0" y="1257122"/>
                      <a:pt x="52669" y="1371702"/>
                      <a:pt x="206937" y="1364770"/>
                    </a:cubicBezTo>
                    <a:cubicBezTo>
                      <a:pt x="330692" y="1359197"/>
                      <a:pt x="650172" y="1337382"/>
                      <a:pt x="627949" y="622784"/>
                    </a:cubicBezTo>
                    <a:cubicBezTo>
                      <a:pt x="621765" y="422371"/>
                      <a:pt x="575212" y="0"/>
                      <a:pt x="575212"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77" name="Google Shape;977;p10"/>
              <p:cNvSpPr/>
              <p:nvPr/>
            </p:nvSpPr>
            <p:spPr>
              <a:xfrm>
                <a:off x="9765205" y="636392"/>
                <a:ext cx="629052" cy="1365072"/>
              </a:xfrm>
              <a:custGeom>
                <a:rect b="b" l="l" r="r" t="t"/>
                <a:pathLst>
                  <a:path extrusionOk="0" h="1365072" w="629052">
                    <a:moveTo>
                      <a:pt x="53840" y="0"/>
                    </a:moveTo>
                    <a:cubicBezTo>
                      <a:pt x="53840" y="0"/>
                      <a:pt x="385485" y="284752"/>
                      <a:pt x="447804" y="435011"/>
                    </a:cubicBezTo>
                    <a:cubicBezTo>
                      <a:pt x="554025" y="691288"/>
                      <a:pt x="410290" y="1126979"/>
                      <a:pt x="497958" y="1226472"/>
                    </a:cubicBezTo>
                    <a:cubicBezTo>
                      <a:pt x="543016" y="1277645"/>
                      <a:pt x="629052" y="1257122"/>
                      <a:pt x="629052" y="1257122"/>
                    </a:cubicBezTo>
                    <a:cubicBezTo>
                      <a:pt x="629052" y="1257122"/>
                      <a:pt x="576384" y="1371702"/>
                      <a:pt x="422115" y="1364770"/>
                    </a:cubicBezTo>
                    <a:cubicBezTo>
                      <a:pt x="298360" y="1359197"/>
                      <a:pt x="-21119" y="1337382"/>
                      <a:pt x="1103" y="622784"/>
                    </a:cubicBezTo>
                    <a:cubicBezTo>
                      <a:pt x="7288" y="422371"/>
                      <a:pt x="53840" y="0"/>
                      <a:pt x="53840"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78" name="Google Shape;978;p10"/>
            <p:cNvGrpSpPr/>
            <p:nvPr/>
          </p:nvGrpSpPr>
          <p:grpSpPr>
            <a:xfrm>
              <a:off x="2063569" y="4558904"/>
              <a:ext cx="1391925" cy="1251957"/>
              <a:chOff x="845690" y="3474406"/>
              <a:chExt cx="1964609" cy="1767302"/>
            </a:xfrm>
          </p:grpSpPr>
          <p:sp>
            <p:nvSpPr>
              <p:cNvPr id="979" name="Google Shape;979;p10"/>
              <p:cNvSpPr/>
              <p:nvPr/>
            </p:nvSpPr>
            <p:spPr>
              <a:xfrm>
                <a:off x="845690" y="3474406"/>
                <a:ext cx="1959555" cy="1762299"/>
              </a:xfrm>
              <a:custGeom>
                <a:rect b="b" l="l" r="r" t="t"/>
                <a:pathLst>
                  <a:path extrusionOk="0" h="1762299" w="1959555">
                    <a:moveTo>
                      <a:pt x="12505" y="1762299"/>
                    </a:moveTo>
                    <a:cubicBezTo>
                      <a:pt x="12505" y="1762299"/>
                      <a:pt x="-84643" y="876982"/>
                      <a:pt x="262607" y="563337"/>
                    </a:cubicBezTo>
                    <a:cubicBezTo>
                      <a:pt x="422404" y="419001"/>
                      <a:pt x="638057" y="250358"/>
                      <a:pt x="863209" y="227549"/>
                    </a:cubicBezTo>
                    <a:cubicBezTo>
                      <a:pt x="1127312" y="200790"/>
                      <a:pt x="1286588" y="274761"/>
                      <a:pt x="1519487" y="285683"/>
                    </a:cubicBezTo>
                    <a:cubicBezTo>
                      <a:pt x="1804780" y="299063"/>
                      <a:pt x="1774008" y="122152"/>
                      <a:pt x="1774008" y="122152"/>
                    </a:cubicBezTo>
                    <a:cubicBezTo>
                      <a:pt x="1774008" y="122152"/>
                      <a:pt x="1708787" y="89588"/>
                      <a:pt x="1721113" y="42306"/>
                    </a:cubicBezTo>
                    <a:cubicBezTo>
                      <a:pt x="1734956" y="-10779"/>
                      <a:pt x="1864127" y="-64888"/>
                      <a:pt x="1944753" y="222031"/>
                    </a:cubicBezTo>
                    <a:cubicBezTo>
                      <a:pt x="1974046" y="326279"/>
                      <a:pt x="1956336" y="542356"/>
                      <a:pt x="1922363" y="612619"/>
                    </a:cubicBezTo>
                    <a:cubicBezTo>
                      <a:pt x="1814781" y="835110"/>
                      <a:pt x="1527793" y="920601"/>
                      <a:pt x="1527793" y="920601"/>
                    </a:cubicBezTo>
                    <a:cubicBezTo>
                      <a:pt x="1527793" y="920601"/>
                      <a:pt x="1664185" y="1072791"/>
                      <a:pt x="1729882" y="1313240"/>
                    </a:cubicBezTo>
                    <a:cubicBezTo>
                      <a:pt x="1775157" y="1478969"/>
                      <a:pt x="1761035" y="1727381"/>
                      <a:pt x="1761035" y="1727381"/>
                    </a:cubicBezTo>
                    <a:cubicBezTo>
                      <a:pt x="1761035" y="1727381"/>
                      <a:pt x="1563645" y="1428880"/>
                      <a:pt x="762618" y="1441904"/>
                    </a:cubicBezTo>
                    <a:cubicBezTo>
                      <a:pt x="348681" y="1448635"/>
                      <a:pt x="12505" y="1762299"/>
                      <a:pt x="12505" y="176229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0" name="Google Shape;980;p10"/>
              <p:cNvSpPr/>
              <p:nvPr/>
            </p:nvSpPr>
            <p:spPr>
              <a:xfrm>
                <a:off x="1164012" y="3879578"/>
                <a:ext cx="312767" cy="267288"/>
              </a:xfrm>
              <a:custGeom>
                <a:rect b="b" l="l" r="r" t="t"/>
                <a:pathLst>
                  <a:path extrusionOk="0" h="267288" w="312767">
                    <a:moveTo>
                      <a:pt x="221907" y="6215"/>
                    </a:moveTo>
                    <a:cubicBezTo>
                      <a:pt x="177806" y="32066"/>
                      <a:pt x="177152" y="127423"/>
                      <a:pt x="177152" y="127430"/>
                    </a:cubicBezTo>
                    <a:cubicBezTo>
                      <a:pt x="177159" y="127423"/>
                      <a:pt x="136195" y="73683"/>
                      <a:pt x="91377" y="43515"/>
                    </a:cubicBezTo>
                    <a:cubicBezTo>
                      <a:pt x="60452" y="67607"/>
                      <a:pt x="28315" y="89889"/>
                      <a:pt x="0" y="114374"/>
                    </a:cubicBezTo>
                    <a:cubicBezTo>
                      <a:pt x="28385" y="187253"/>
                      <a:pt x="133750" y="267289"/>
                      <a:pt x="177152" y="267289"/>
                    </a:cubicBezTo>
                    <a:cubicBezTo>
                      <a:pt x="239147" y="267289"/>
                      <a:pt x="373437" y="56037"/>
                      <a:pt x="281584" y="9948"/>
                    </a:cubicBezTo>
                    <a:cubicBezTo>
                      <a:pt x="256070" y="-2859"/>
                      <a:pt x="236620" y="-2402"/>
                      <a:pt x="221907" y="6215"/>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1" name="Google Shape;981;p10"/>
              <p:cNvSpPr/>
              <p:nvPr/>
            </p:nvSpPr>
            <p:spPr>
              <a:xfrm>
                <a:off x="897350" y="4304237"/>
                <a:ext cx="289248" cy="284583"/>
              </a:xfrm>
              <a:custGeom>
                <a:rect b="b" l="l" r="r" t="t"/>
                <a:pathLst>
                  <a:path extrusionOk="0" h="284583" w="289248">
                    <a:moveTo>
                      <a:pt x="190208" y="6726"/>
                    </a:moveTo>
                    <a:cubicBezTo>
                      <a:pt x="142081" y="34266"/>
                      <a:pt x="139859" y="135396"/>
                      <a:pt x="139859" y="135396"/>
                    </a:cubicBezTo>
                    <a:cubicBezTo>
                      <a:pt x="139859" y="135396"/>
                      <a:pt x="86182" y="66784"/>
                      <a:pt x="31699" y="38432"/>
                    </a:cubicBezTo>
                    <a:cubicBezTo>
                      <a:pt x="15056" y="89181"/>
                      <a:pt x="10808" y="143162"/>
                      <a:pt x="0" y="196934"/>
                    </a:cubicBezTo>
                    <a:cubicBezTo>
                      <a:pt x="47555" y="242851"/>
                      <a:pt x="109303" y="284583"/>
                      <a:pt x="139859" y="284583"/>
                    </a:cubicBezTo>
                    <a:cubicBezTo>
                      <a:pt x="207493" y="284583"/>
                      <a:pt x="355683" y="59552"/>
                      <a:pt x="255473" y="10460"/>
                    </a:cubicBezTo>
                    <a:cubicBezTo>
                      <a:pt x="227635" y="-3180"/>
                      <a:pt x="206248" y="-2449"/>
                      <a:pt x="190208" y="6726"/>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2" name="Google Shape;982;p10"/>
              <p:cNvSpPr/>
              <p:nvPr/>
            </p:nvSpPr>
            <p:spPr>
              <a:xfrm>
                <a:off x="1391049" y="4346086"/>
                <a:ext cx="387788" cy="351344"/>
              </a:xfrm>
              <a:custGeom>
                <a:rect b="b" l="l" r="r" t="t"/>
                <a:pathLst>
                  <a:path extrusionOk="0" h="351344" w="387788">
                    <a:moveTo>
                      <a:pt x="224677" y="351345"/>
                    </a:moveTo>
                    <a:cubicBezTo>
                      <a:pt x="150756" y="351345"/>
                      <a:pt x="-84600" y="137547"/>
                      <a:pt x="31757" y="41230"/>
                    </a:cubicBezTo>
                    <a:cubicBezTo>
                      <a:pt x="105214" y="-19571"/>
                      <a:pt x="224677" y="167443"/>
                      <a:pt x="224677" y="167443"/>
                    </a:cubicBezTo>
                    <a:cubicBezTo>
                      <a:pt x="224677" y="167443"/>
                      <a:pt x="229141" y="-54674"/>
                      <a:pt x="350845" y="12738"/>
                    </a:cubicBezTo>
                    <a:cubicBezTo>
                      <a:pt x="460370" y="73412"/>
                      <a:pt x="298603" y="351345"/>
                      <a:pt x="224677" y="351345"/>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3" name="Google Shape;983;p10"/>
              <p:cNvSpPr/>
              <p:nvPr/>
            </p:nvSpPr>
            <p:spPr>
              <a:xfrm>
                <a:off x="917658" y="4821060"/>
                <a:ext cx="329502" cy="308545"/>
              </a:xfrm>
              <a:custGeom>
                <a:rect b="b" l="l" r="r" t="t"/>
                <a:pathLst>
                  <a:path extrusionOk="0" h="308545" w="329502">
                    <a:moveTo>
                      <a:pt x="44957" y="6451"/>
                    </a:moveTo>
                    <a:cubicBezTo>
                      <a:pt x="-49963" y="64077"/>
                      <a:pt x="25113" y="235356"/>
                      <a:pt x="89712" y="308546"/>
                    </a:cubicBezTo>
                    <a:cubicBezTo>
                      <a:pt x="148367" y="266725"/>
                      <a:pt x="193776" y="242341"/>
                      <a:pt x="289242" y="198526"/>
                    </a:cubicBezTo>
                    <a:cubicBezTo>
                      <a:pt x="324510" y="138245"/>
                      <a:pt x="345992" y="74345"/>
                      <a:pt x="313486" y="40017"/>
                    </a:cubicBezTo>
                    <a:cubicBezTo>
                      <a:pt x="229126" y="-49073"/>
                      <a:pt x="173627" y="166820"/>
                      <a:pt x="173627" y="166820"/>
                    </a:cubicBezTo>
                    <a:cubicBezTo>
                      <a:pt x="173627" y="166820"/>
                      <a:pt x="119106" y="-38571"/>
                      <a:pt x="44957" y="6451"/>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4" name="Google Shape;984;p10"/>
              <p:cNvSpPr/>
              <p:nvPr/>
            </p:nvSpPr>
            <p:spPr>
              <a:xfrm>
                <a:off x="1855770" y="4767813"/>
                <a:ext cx="302681" cy="203283"/>
              </a:xfrm>
              <a:custGeom>
                <a:rect b="b" l="l" r="r" t="t"/>
                <a:pathLst>
                  <a:path extrusionOk="0" h="203283" w="302681">
                    <a:moveTo>
                      <a:pt x="259282" y="7482"/>
                    </a:moveTo>
                    <a:cubicBezTo>
                      <a:pt x="153179" y="-42842"/>
                      <a:pt x="186555" y="177179"/>
                      <a:pt x="186555" y="177179"/>
                    </a:cubicBezTo>
                    <a:cubicBezTo>
                      <a:pt x="186555" y="177179"/>
                      <a:pt x="62000" y="8669"/>
                      <a:pt x="14997" y="78348"/>
                    </a:cubicBezTo>
                    <a:cubicBezTo>
                      <a:pt x="-3621" y="105938"/>
                      <a:pt x="-3437" y="137517"/>
                      <a:pt x="7536" y="169718"/>
                    </a:cubicBezTo>
                    <a:cubicBezTo>
                      <a:pt x="111047" y="178824"/>
                      <a:pt x="215511" y="184888"/>
                      <a:pt x="292848" y="203284"/>
                    </a:cubicBezTo>
                    <a:cubicBezTo>
                      <a:pt x="309745" y="120226"/>
                      <a:pt x="308621" y="30888"/>
                      <a:pt x="259282" y="7482"/>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5" name="Google Shape;985;p10"/>
              <p:cNvSpPr/>
              <p:nvPr/>
            </p:nvSpPr>
            <p:spPr>
              <a:xfrm>
                <a:off x="2501522" y="4850983"/>
                <a:ext cx="105838" cy="245056"/>
              </a:xfrm>
              <a:custGeom>
                <a:rect b="b" l="l" r="r" t="t"/>
                <a:pathLst>
                  <a:path extrusionOk="0" h="245056" w="105838">
                    <a:moveTo>
                      <a:pt x="81594" y="4500"/>
                    </a:moveTo>
                    <a:cubicBezTo>
                      <a:pt x="64164" y="-53"/>
                      <a:pt x="46244" y="-4187"/>
                      <a:pt x="31245" y="8227"/>
                    </a:cubicBezTo>
                    <a:cubicBezTo>
                      <a:pt x="-42586" y="69333"/>
                      <a:pt x="27549" y="173969"/>
                      <a:pt x="105832" y="245057"/>
                    </a:cubicBezTo>
                    <a:cubicBezTo>
                      <a:pt x="106093" y="175061"/>
                      <a:pt x="97685" y="96867"/>
                      <a:pt x="81594" y="450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6" name="Google Shape;986;p10"/>
              <p:cNvSpPr/>
              <p:nvPr/>
            </p:nvSpPr>
            <p:spPr>
              <a:xfrm>
                <a:off x="2133717" y="4420182"/>
                <a:ext cx="306546" cy="292346"/>
              </a:xfrm>
              <a:custGeom>
                <a:rect b="b" l="l" r="r" t="t"/>
                <a:pathLst>
                  <a:path extrusionOk="0" h="292346" w="306546">
                    <a:moveTo>
                      <a:pt x="96669" y="290007"/>
                    </a:moveTo>
                    <a:cubicBezTo>
                      <a:pt x="42358" y="266905"/>
                      <a:pt x="-63751" y="36273"/>
                      <a:pt x="51838" y="1869"/>
                    </a:cubicBezTo>
                    <a:cubicBezTo>
                      <a:pt x="124813" y="-19848"/>
                      <a:pt x="154143" y="154891"/>
                      <a:pt x="154143" y="154891"/>
                    </a:cubicBezTo>
                    <a:cubicBezTo>
                      <a:pt x="154143" y="154891"/>
                      <a:pt x="226831" y="-6913"/>
                      <a:pt x="295183" y="80653"/>
                    </a:cubicBezTo>
                    <a:cubicBezTo>
                      <a:pt x="356695" y="159457"/>
                      <a:pt x="150981" y="313108"/>
                      <a:pt x="96669" y="29000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7" name="Google Shape;987;p10"/>
              <p:cNvSpPr/>
              <p:nvPr/>
            </p:nvSpPr>
            <p:spPr>
              <a:xfrm>
                <a:off x="2405893" y="3982745"/>
                <a:ext cx="283949" cy="281769"/>
              </a:xfrm>
              <a:custGeom>
                <a:rect b="b" l="l" r="r" t="t"/>
                <a:pathLst>
                  <a:path extrusionOk="0" h="281769" w="283949">
                    <a:moveTo>
                      <a:pt x="10625" y="260197"/>
                    </a:moveTo>
                    <a:cubicBezTo>
                      <a:pt x="-20878" y="214941"/>
                      <a:pt x="17375" y="-25565"/>
                      <a:pt x="129363" y="2229"/>
                    </a:cubicBezTo>
                    <a:cubicBezTo>
                      <a:pt x="200064" y="19774"/>
                      <a:pt x="129789" y="177254"/>
                      <a:pt x="129789" y="177254"/>
                    </a:cubicBezTo>
                    <a:cubicBezTo>
                      <a:pt x="129789" y="177254"/>
                      <a:pt x="275617" y="79813"/>
                      <a:pt x="283789" y="184721"/>
                    </a:cubicBezTo>
                    <a:cubicBezTo>
                      <a:pt x="291149" y="279133"/>
                      <a:pt x="42121" y="305454"/>
                      <a:pt x="10625" y="26019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8" name="Google Shape;988;p10"/>
              <p:cNvSpPr/>
              <p:nvPr/>
            </p:nvSpPr>
            <p:spPr>
              <a:xfrm>
                <a:off x="2631516" y="3630033"/>
                <a:ext cx="166045" cy="239553"/>
              </a:xfrm>
              <a:custGeom>
                <a:rect b="b" l="l" r="r" t="t"/>
                <a:pathLst>
                  <a:path extrusionOk="0" h="239553" w="166045">
                    <a:moveTo>
                      <a:pt x="57892" y="287"/>
                    </a:moveTo>
                    <a:cubicBezTo>
                      <a:pt x="-37345" y="12225"/>
                      <a:pt x="5098" y="209513"/>
                      <a:pt x="42970" y="235249"/>
                    </a:cubicBezTo>
                    <a:cubicBezTo>
                      <a:pt x="62229" y="248337"/>
                      <a:pt x="118636" y="230169"/>
                      <a:pt x="166046" y="199816"/>
                    </a:cubicBezTo>
                    <a:cubicBezTo>
                      <a:pt x="165423" y="158471"/>
                      <a:pt x="167404" y="115660"/>
                      <a:pt x="160451" y="84202"/>
                    </a:cubicBezTo>
                    <a:cubicBezTo>
                      <a:pt x="133032" y="104040"/>
                      <a:pt x="110115" y="136418"/>
                      <a:pt x="110102" y="136418"/>
                    </a:cubicBezTo>
                    <a:cubicBezTo>
                      <a:pt x="110108" y="136412"/>
                      <a:pt x="118014" y="-7251"/>
                      <a:pt x="57892" y="28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89" name="Google Shape;989;p10"/>
              <p:cNvSpPr/>
              <p:nvPr/>
            </p:nvSpPr>
            <p:spPr>
              <a:xfrm>
                <a:off x="2251372" y="3745934"/>
                <a:ext cx="214783" cy="142469"/>
              </a:xfrm>
              <a:custGeom>
                <a:rect b="b" l="l" r="r" t="t"/>
                <a:pathLst>
                  <a:path extrusionOk="0" h="142469" w="214783">
                    <a:moveTo>
                      <a:pt x="10999" y="0"/>
                    </a:moveTo>
                    <a:cubicBezTo>
                      <a:pt x="-3708" y="51460"/>
                      <a:pt x="-3625" y="112985"/>
                      <a:pt x="10999" y="130537"/>
                    </a:cubicBezTo>
                    <a:cubicBezTo>
                      <a:pt x="37834" y="162738"/>
                      <a:pt x="225934" y="127070"/>
                      <a:pt x="214262" y="55943"/>
                    </a:cubicBezTo>
                    <a:cubicBezTo>
                      <a:pt x="201296" y="-23082"/>
                      <a:pt x="96781" y="59677"/>
                      <a:pt x="96781" y="59677"/>
                    </a:cubicBezTo>
                    <a:cubicBezTo>
                      <a:pt x="96781" y="59677"/>
                      <a:pt x="103404" y="35414"/>
                      <a:pt x="107970" y="14922"/>
                    </a:cubicBezTo>
                    <a:cubicBezTo>
                      <a:pt x="72480" y="13081"/>
                      <a:pt x="43759" y="4140"/>
                      <a:pt x="10999" y="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0" name="Google Shape;990;p10"/>
              <p:cNvSpPr/>
              <p:nvPr/>
            </p:nvSpPr>
            <p:spPr>
              <a:xfrm>
                <a:off x="1823915" y="3883532"/>
                <a:ext cx="296108" cy="246168"/>
              </a:xfrm>
              <a:custGeom>
                <a:rect b="b" l="l" r="r" t="t"/>
                <a:pathLst>
                  <a:path extrusionOk="0" h="246168" w="296108">
                    <a:moveTo>
                      <a:pt x="143003" y="245853"/>
                    </a:moveTo>
                    <a:cubicBezTo>
                      <a:pt x="87358" y="237090"/>
                      <a:pt x="-66153" y="59010"/>
                      <a:pt x="32094" y="5150"/>
                    </a:cubicBezTo>
                    <a:cubicBezTo>
                      <a:pt x="94108" y="-28854"/>
                      <a:pt x="163349" y="116669"/>
                      <a:pt x="163349" y="116669"/>
                    </a:cubicBezTo>
                    <a:cubicBezTo>
                      <a:pt x="163349" y="116669"/>
                      <a:pt x="191276" y="-38824"/>
                      <a:pt x="275426" y="22955"/>
                    </a:cubicBezTo>
                    <a:cubicBezTo>
                      <a:pt x="351163" y="78562"/>
                      <a:pt x="198648" y="254616"/>
                      <a:pt x="143003" y="245853"/>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1" name="Google Shape;991;p10"/>
              <p:cNvSpPr/>
              <p:nvPr/>
            </p:nvSpPr>
            <p:spPr>
              <a:xfrm>
                <a:off x="1624615" y="3699711"/>
                <a:ext cx="212585" cy="94711"/>
              </a:xfrm>
              <a:custGeom>
                <a:rect b="b" l="l" r="r" t="t"/>
                <a:pathLst>
                  <a:path extrusionOk="0" h="94711" w="212585">
                    <a:moveTo>
                      <a:pt x="83915" y="1468"/>
                    </a:moveTo>
                    <a:cubicBezTo>
                      <a:pt x="55397" y="4357"/>
                      <a:pt x="28118" y="16626"/>
                      <a:pt x="0" y="23846"/>
                    </a:cubicBezTo>
                    <a:cubicBezTo>
                      <a:pt x="44698" y="64117"/>
                      <a:pt x="90742" y="94705"/>
                      <a:pt x="117481" y="94712"/>
                    </a:cubicBezTo>
                    <a:cubicBezTo>
                      <a:pt x="143986" y="94705"/>
                      <a:pt x="180054" y="55697"/>
                      <a:pt x="212585" y="7063"/>
                    </a:cubicBezTo>
                    <a:cubicBezTo>
                      <a:pt x="168840" y="6015"/>
                      <a:pt x="133985" y="-3605"/>
                      <a:pt x="83915" y="1468"/>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992" name="Google Shape;992;p10"/>
              <p:cNvGrpSpPr/>
              <p:nvPr/>
            </p:nvGrpSpPr>
            <p:grpSpPr>
              <a:xfrm>
                <a:off x="850749" y="3479411"/>
                <a:ext cx="1959550" cy="1762297"/>
                <a:chOff x="850749" y="3479411"/>
                <a:chExt cx="1959550" cy="1762297"/>
              </a:xfrm>
            </p:grpSpPr>
            <p:sp>
              <p:nvSpPr>
                <p:cNvPr id="993" name="Google Shape;993;p10"/>
                <p:cNvSpPr/>
                <p:nvPr/>
              </p:nvSpPr>
              <p:spPr>
                <a:xfrm>
                  <a:off x="850749" y="3479411"/>
                  <a:ext cx="1959550" cy="1762297"/>
                </a:xfrm>
                <a:custGeom>
                  <a:rect b="b" l="l" r="r" t="t"/>
                  <a:pathLst>
                    <a:path extrusionOk="0" h="1762297" w="1959550">
                      <a:moveTo>
                        <a:pt x="12507" y="1762298"/>
                      </a:moveTo>
                      <a:cubicBezTo>
                        <a:pt x="12507" y="1762298"/>
                        <a:pt x="-84648" y="876981"/>
                        <a:pt x="262602" y="563335"/>
                      </a:cubicBezTo>
                      <a:cubicBezTo>
                        <a:pt x="422400" y="419000"/>
                        <a:pt x="638052" y="250356"/>
                        <a:pt x="863204" y="227547"/>
                      </a:cubicBezTo>
                      <a:cubicBezTo>
                        <a:pt x="1127307" y="200795"/>
                        <a:pt x="1286590" y="274760"/>
                        <a:pt x="1519483" y="285681"/>
                      </a:cubicBezTo>
                      <a:cubicBezTo>
                        <a:pt x="1804776" y="299061"/>
                        <a:pt x="1774010" y="122150"/>
                        <a:pt x="1774010" y="122150"/>
                      </a:cubicBezTo>
                      <a:cubicBezTo>
                        <a:pt x="1774010" y="122150"/>
                        <a:pt x="1708783" y="89593"/>
                        <a:pt x="1721115" y="42311"/>
                      </a:cubicBezTo>
                      <a:cubicBezTo>
                        <a:pt x="1734951" y="-10781"/>
                        <a:pt x="1864129" y="-64889"/>
                        <a:pt x="1944749" y="222029"/>
                      </a:cubicBezTo>
                      <a:cubicBezTo>
                        <a:pt x="1974041" y="326277"/>
                        <a:pt x="1956331" y="542355"/>
                        <a:pt x="1922359" y="612618"/>
                      </a:cubicBezTo>
                      <a:cubicBezTo>
                        <a:pt x="1814783" y="835109"/>
                        <a:pt x="1527789" y="920599"/>
                        <a:pt x="1527789" y="920599"/>
                      </a:cubicBezTo>
                      <a:cubicBezTo>
                        <a:pt x="1527789" y="920599"/>
                        <a:pt x="1664180" y="1072790"/>
                        <a:pt x="1729878" y="1313245"/>
                      </a:cubicBezTo>
                      <a:cubicBezTo>
                        <a:pt x="1775159" y="1478967"/>
                        <a:pt x="1761031" y="1727379"/>
                        <a:pt x="1761031" y="1727379"/>
                      </a:cubicBezTo>
                      <a:cubicBezTo>
                        <a:pt x="1761031" y="1727379"/>
                        <a:pt x="1563641" y="1428885"/>
                        <a:pt x="762614" y="1441909"/>
                      </a:cubicBezTo>
                      <a:cubicBezTo>
                        <a:pt x="348676" y="1448640"/>
                        <a:pt x="12507" y="1762298"/>
                        <a:pt x="12507" y="1762298"/>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4" name="Google Shape;994;p10"/>
                <p:cNvSpPr/>
                <p:nvPr/>
              </p:nvSpPr>
              <p:spPr>
                <a:xfrm>
                  <a:off x="2145988" y="4154703"/>
                  <a:ext cx="239204" cy="253885"/>
                </a:xfrm>
                <a:custGeom>
                  <a:rect b="b" l="l" r="r" t="t"/>
                  <a:pathLst>
                    <a:path extrusionOk="0" h="253885" w="239204">
                      <a:moveTo>
                        <a:pt x="239205" y="253886"/>
                      </a:moveTo>
                      <a:cubicBezTo>
                        <a:pt x="239205" y="253886"/>
                        <a:pt x="183305" y="190208"/>
                        <a:pt x="121336" y="120142"/>
                      </a:cubicBezTo>
                      <a:cubicBezTo>
                        <a:pt x="59373" y="50070"/>
                        <a:pt x="0" y="0"/>
                        <a:pt x="0"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995" name="Google Shape;995;p10"/>
            <p:cNvSpPr/>
            <p:nvPr/>
          </p:nvSpPr>
          <p:spPr>
            <a:xfrm>
              <a:off x="2494586" y="5501438"/>
              <a:ext cx="371185" cy="234083"/>
            </a:xfrm>
            <a:custGeom>
              <a:rect b="b" l="l" r="r" t="t"/>
              <a:pathLst>
                <a:path extrusionOk="0" h="330860" w="524643">
                  <a:moveTo>
                    <a:pt x="0" y="165430"/>
                  </a:moveTo>
                  <a:cubicBezTo>
                    <a:pt x="0" y="74066"/>
                    <a:pt x="117443" y="0"/>
                    <a:pt x="262325" y="0"/>
                  </a:cubicBezTo>
                  <a:cubicBezTo>
                    <a:pt x="407200" y="0"/>
                    <a:pt x="524643" y="74066"/>
                    <a:pt x="524643" y="165430"/>
                  </a:cubicBezTo>
                  <a:cubicBezTo>
                    <a:pt x="524643" y="256794"/>
                    <a:pt x="407200" y="330860"/>
                    <a:pt x="262325" y="330860"/>
                  </a:cubicBezTo>
                  <a:cubicBezTo>
                    <a:pt x="117443" y="330860"/>
                    <a:pt x="0" y="256794"/>
                    <a:pt x="0" y="165430"/>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996" name="Google Shape;996;p10"/>
          <p:cNvGrpSpPr/>
          <p:nvPr/>
        </p:nvGrpSpPr>
        <p:grpSpPr>
          <a:xfrm>
            <a:off x="2458737" y="5249601"/>
            <a:ext cx="1161991" cy="1577422"/>
            <a:chOff x="3621505" y="4641760"/>
            <a:chExt cx="1617696" cy="2196049"/>
          </a:xfrm>
        </p:grpSpPr>
        <p:sp>
          <p:nvSpPr>
            <p:cNvPr id="997" name="Google Shape;997;p10"/>
            <p:cNvSpPr/>
            <p:nvPr/>
          </p:nvSpPr>
          <p:spPr>
            <a:xfrm>
              <a:off x="4277462" y="6576756"/>
              <a:ext cx="338560" cy="261052"/>
            </a:xfrm>
            <a:custGeom>
              <a:rect b="b" l="l" r="r" t="t"/>
              <a:pathLst>
                <a:path extrusionOk="0" h="368978" w="478530">
                  <a:moveTo>
                    <a:pt x="240062" y="1286"/>
                  </a:moveTo>
                  <a:cubicBezTo>
                    <a:pt x="493966" y="26546"/>
                    <a:pt x="504431" y="243081"/>
                    <a:pt x="455301" y="318392"/>
                  </a:cubicBezTo>
                  <a:cubicBezTo>
                    <a:pt x="406165" y="393766"/>
                    <a:pt x="77603" y="383226"/>
                    <a:pt x="19450" y="298008"/>
                  </a:cubicBezTo>
                  <a:cubicBezTo>
                    <a:pt x="-38703" y="212791"/>
                    <a:pt x="33179" y="-19295"/>
                    <a:pt x="240062" y="1286"/>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8" name="Google Shape;998;p10"/>
            <p:cNvSpPr/>
            <p:nvPr/>
          </p:nvSpPr>
          <p:spPr>
            <a:xfrm>
              <a:off x="4735965" y="6544599"/>
              <a:ext cx="338605" cy="259245"/>
            </a:xfrm>
            <a:custGeom>
              <a:rect b="b" l="l" r="r" t="t"/>
              <a:pathLst>
                <a:path extrusionOk="0" h="366424" w="478594">
                  <a:moveTo>
                    <a:pt x="220080" y="13"/>
                  </a:moveTo>
                  <a:cubicBezTo>
                    <a:pt x="475223" y="2521"/>
                    <a:pt x="504960" y="217227"/>
                    <a:pt x="462745" y="296666"/>
                  </a:cubicBezTo>
                  <a:cubicBezTo>
                    <a:pt x="420530" y="376105"/>
                    <a:pt x="92337" y="394900"/>
                    <a:pt x="26817" y="315208"/>
                  </a:cubicBezTo>
                  <a:cubicBezTo>
                    <a:pt x="-38708" y="235515"/>
                    <a:pt x="12181" y="-2032"/>
                    <a:pt x="220080" y="13"/>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999" name="Google Shape;999;p10"/>
            <p:cNvGrpSpPr/>
            <p:nvPr/>
          </p:nvGrpSpPr>
          <p:grpSpPr>
            <a:xfrm>
              <a:off x="4026548" y="5660329"/>
              <a:ext cx="1166760" cy="1037731"/>
              <a:chOff x="937015" y="4907495"/>
              <a:chExt cx="1646803" cy="1464894"/>
            </a:xfrm>
          </p:grpSpPr>
          <p:sp>
            <p:nvSpPr>
              <p:cNvPr id="1000" name="Google Shape;1000;p10"/>
              <p:cNvSpPr/>
              <p:nvPr/>
            </p:nvSpPr>
            <p:spPr>
              <a:xfrm>
                <a:off x="937015" y="4907495"/>
                <a:ext cx="1646803" cy="1464894"/>
              </a:xfrm>
              <a:custGeom>
                <a:rect b="b" l="l" r="r" t="t"/>
                <a:pathLst>
                  <a:path extrusionOk="0" h="1464894" w="1646803">
                    <a:moveTo>
                      <a:pt x="173790" y="41135"/>
                    </a:moveTo>
                    <a:cubicBezTo>
                      <a:pt x="173790" y="41135"/>
                      <a:pt x="-47297" y="1242562"/>
                      <a:pt x="9256" y="1331684"/>
                    </a:cubicBezTo>
                    <a:cubicBezTo>
                      <a:pt x="45679" y="1389075"/>
                      <a:pt x="443970" y="1456855"/>
                      <a:pt x="851100" y="1464475"/>
                    </a:cubicBezTo>
                    <a:cubicBezTo>
                      <a:pt x="1263819" y="1472222"/>
                      <a:pt x="1618593" y="1371105"/>
                      <a:pt x="1646013" y="1278554"/>
                    </a:cubicBezTo>
                    <a:cubicBezTo>
                      <a:pt x="1662821" y="1221816"/>
                      <a:pt x="1406071" y="0"/>
                      <a:pt x="1406071" y="0"/>
                    </a:cubicBezTo>
                    <a:lnTo>
                      <a:pt x="173790" y="41135"/>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1" name="Google Shape;1001;p10"/>
              <p:cNvSpPr/>
              <p:nvPr/>
            </p:nvSpPr>
            <p:spPr>
              <a:xfrm>
                <a:off x="954150" y="6137693"/>
                <a:ext cx="1605902" cy="114707"/>
              </a:xfrm>
              <a:custGeom>
                <a:rect b="b" l="l" r="r" t="t"/>
                <a:pathLst>
                  <a:path extrusionOk="0" h="114707" w="1605902">
                    <a:moveTo>
                      <a:pt x="0" y="17317"/>
                    </a:moveTo>
                    <a:cubicBezTo>
                      <a:pt x="0" y="17317"/>
                      <a:pt x="389223" y="118897"/>
                      <a:pt x="790696" y="114573"/>
                    </a:cubicBezTo>
                    <a:cubicBezTo>
                      <a:pt x="1192168" y="110242"/>
                      <a:pt x="1605902" y="0"/>
                      <a:pt x="1605902"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2" name="Google Shape;1002;p10"/>
              <p:cNvSpPr/>
              <p:nvPr/>
            </p:nvSpPr>
            <p:spPr>
              <a:xfrm>
                <a:off x="957154" y="6001835"/>
                <a:ext cx="1590776" cy="128307"/>
              </a:xfrm>
              <a:custGeom>
                <a:rect b="b" l="l" r="r" t="t"/>
                <a:pathLst>
                  <a:path extrusionOk="0" h="128307" w="1590776">
                    <a:moveTo>
                      <a:pt x="0" y="56471"/>
                    </a:moveTo>
                    <a:cubicBezTo>
                      <a:pt x="0" y="56471"/>
                      <a:pt x="404838" y="137179"/>
                      <a:pt x="790969" y="127502"/>
                    </a:cubicBezTo>
                    <a:cubicBezTo>
                      <a:pt x="1177100" y="117824"/>
                      <a:pt x="1590777" y="0"/>
                      <a:pt x="1590777"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003" name="Google Shape;1003;p10"/>
            <p:cNvSpPr/>
            <p:nvPr/>
          </p:nvSpPr>
          <p:spPr>
            <a:xfrm>
              <a:off x="3937544" y="5661319"/>
              <a:ext cx="1301637" cy="1013542"/>
            </a:xfrm>
            <a:custGeom>
              <a:rect b="b" l="l" r="r" t="t"/>
              <a:pathLst>
                <a:path extrusionOk="0" h="1432568" w="1839770">
                  <a:moveTo>
                    <a:pt x="108722" y="42881"/>
                  </a:moveTo>
                  <a:cubicBezTo>
                    <a:pt x="-14221" y="324967"/>
                    <a:pt x="234731" y="311130"/>
                    <a:pt x="195291" y="225837"/>
                  </a:cubicBezTo>
                  <a:cubicBezTo>
                    <a:pt x="143431" y="113690"/>
                    <a:pt x="-87138" y="367848"/>
                    <a:pt x="35449" y="554373"/>
                  </a:cubicBezTo>
                  <a:cubicBezTo>
                    <a:pt x="140465" y="714152"/>
                    <a:pt x="211509" y="648106"/>
                    <a:pt x="166786" y="613187"/>
                  </a:cubicBezTo>
                  <a:cubicBezTo>
                    <a:pt x="115954" y="573493"/>
                    <a:pt x="13675" y="836485"/>
                    <a:pt x="116532" y="925398"/>
                  </a:cubicBezTo>
                  <a:cubicBezTo>
                    <a:pt x="254670" y="1044809"/>
                    <a:pt x="360417" y="935221"/>
                    <a:pt x="304460" y="919200"/>
                  </a:cubicBezTo>
                  <a:cubicBezTo>
                    <a:pt x="264639" y="907795"/>
                    <a:pt x="182020" y="1117479"/>
                    <a:pt x="336090" y="1202162"/>
                  </a:cubicBezTo>
                  <a:cubicBezTo>
                    <a:pt x="581263" y="1336928"/>
                    <a:pt x="633930" y="1121098"/>
                    <a:pt x="570608" y="1143660"/>
                  </a:cubicBezTo>
                  <a:cubicBezTo>
                    <a:pt x="501412" y="1168317"/>
                    <a:pt x="638521" y="1428425"/>
                    <a:pt x="834476" y="1432483"/>
                  </a:cubicBezTo>
                  <a:cubicBezTo>
                    <a:pt x="1052522" y="1436998"/>
                    <a:pt x="1141263" y="1259833"/>
                    <a:pt x="1144413" y="1220247"/>
                  </a:cubicBezTo>
                  <a:cubicBezTo>
                    <a:pt x="1148522" y="1168717"/>
                    <a:pt x="1088235" y="1151134"/>
                    <a:pt x="1084774" y="1209503"/>
                  </a:cubicBezTo>
                  <a:cubicBezTo>
                    <a:pt x="1079230" y="1303070"/>
                    <a:pt x="1200229" y="1398060"/>
                    <a:pt x="1380754" y="1313211"/>
                  </a:cubicBezTo>
                  <a:cubicBezTo>
                    <a:pt x="1568606" y="1224921"/>
                    <a:pt x="1554972" y="929995"/>
                    <a:pt x="1489447" y="970229"/>
                  </a:cubicBezTo>
                  <a:cubicBezTo>
                    <a:pt x="1441244" y="999826"/>
                    <a:pt x="1663278" y="1161414"/>
                    <a:pt x="1779781" y="978268"/>
                  </a:cubicBezTo>
                  <a:cubicBezTo>
                    <a:pt x="1908597" y="775773"/>
                    <a:pt x="1663316" y="690689"/>
                    <a:pt x="1665449" y="722020"/>
                  </a:cubicBezTo>
                  <a:cubicBezTo>
                    <a:pt x="1667748" y="755783"/>
                    <a:pt x="1755378" y="694035"/>
                    <a:pt x="1801460" y="596588"/>
                  </a:cubicBezTo>
                  <a:cubicBezTo>
                    <a:pt x="1922764" y="340061"/>
                    <a:pt x="1724886" y="201580"/>
                    <a:pt x="1638424" y="177736"/>
                  </a:cubicBezTo>
                  <a:cubicBezTo>
                    <a:pt x="1548705" y="152990"/>
                    <a:pt x="1571171" y="262883"/>
                    <a:pt x="1632493" y="217423"/>
                  </a:cubicBezTo>
                  <a:cubicBezTo>
                    <a:pt x="1720104" y="152475"/>
                    <a:pt x="1664910" y="-5462"/>
                    <a:pt x="1558541" y="146"/>
                  </a:cubicBezTo>
                  <a:lnTo>
                    <a:pt x="108722" y="42881"/>
                  </a:ln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004" name="Google Shape;1004;p10"/>
            <p:cNvGrpSpPr/>
            <p:nvPr/>
          </p:nvGrpSpPr>
          <p:grpSpPr>
            <a:xfrm>
              <a:off x="3621505" y="4641760"/>
              <a:ext cx="1617696" cy="1332266"/>
              <a:chOff x="486065" y="3539616"/>
              <a:chExt cx="1900935" cy="1611157"/>
            </a:xfrm>
          </p:grpSpPr>
          <p:sp>
            <p:nvSpPr>
              <p:cNvPr id="1005" name="Google Shape;1005;p10"/>
              <p:cNvSpPr/>
              <p:nvPr/>
            </p:nvSpPr>
            <p:spPr>
              <a:xfrm>
                <a:off x="495115" y="3541877"/>
                <a:ext cx="1891885" cy="1608896"/>
              </a:xfrm>
              <a:custGeom>
                <a:rect b="b" l="l" r="r" t="t"/>
                <a:pathLst>
                  <a:path extrusionOk="0" h="1608896" w="1891885">
                    <a:moveTo>
                      <a:pt x="403950" y="1608897"/>
                    </a:moveTo>
                    <a:cubicBezTo>
                      <a:pt x="403950" y="1608897"/>
                      <a:pt x="355057" y="1472648"/>
                      <a:pt x="354303" y="1326847"/>
                    </a:cubicBezTo>
                    <a:cubicBezTo>
                      <a:pt x="353234" y="1117572"/>
                      <a:pt x="462459" y="931172"/>
                      <a:pt x="407973" y="611101"/>
                    </a:cubicBezTo>
                    <a:cubicBezTo>
                      <a:pt x="375607" y="420994"/>
                      <a:pt x="92615" y="451977"/>
                      <a:pt x="22039" y="245592"/>
                    </a:cubicBezTo>
                    <a:cubicBezTo>
                      <a:pt x="-65379" y="-10126"/>
                      <a:pt x="135475" y="55"/>
                      <a:pt x="135475" y="55"/>
                    </a:cubicBezTo>
                    <a:cubicBezTo>
                      <a:pt x="135475" y="55"/>
                      <a:pt x="99905" y="114560"/>
                      <a:pt x="197818" y="145668"/>
                    </a:cubicBezTo>
                    <a:cubicBezTo>
                      <a:pt x="295731" y="176777"/>
                      <a:pt x="693291" y="114811"/>
                      <a:pt x="997085" y="229755"/>
                    </a:cubicBezTo>
                    <a:cubicBezTo>
                      <a:pt x="2007324" y="611981"/>
                      <a:pt x="1887478" y="1535682"/>
                      <a:pt x="1887478" y="1535682"/>
                    </a:cubicBezTo>
                    <a:cubicBezTo>
                      <a:pt x="1887478" y="1535682"/>
                      <a:pt x="1617117" y="1216679"/>
                      <a:pt x="1143703" y="1250616"/>
                    </a:cubicBezTo>
                    <a:cubicBezTo>
                      <a:pt x="474463" y="1298504"/>
                      <a:pt x="403950" y="1608897"/>
                      <a:pt x="403950" y="160889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6" name="Google Shape;1006;p10"/>
              <p:cNvSpPr/>
              <p:nvPr/>
            </p:nvSpPr>
            <p:spPr>
              <a:xfrm>
                <a:off x="849983" y="4365291"/>
                <a:ext cx="1491508" cy="473141"/>
              </a:xfrm>
              <a:custGeom>
                <a:rect b="b" l="l" r="r" t="t"/>
                <a:pathLst>
                  <a:path extrusionOk="0" h="473141" w="1491508">
                    <a:moveTo>
                      <a:pt x="42986" y="204540"/>
                    </a:moveTo>
                    <a:cubicBezTo>
                      <a:pt x="42986" y="204540"/>
                      <a:pt x="371039" y="45039"/>
                      <a:pt x="709021" y="9154"/>
                    </a:cubicBezTo>
                    <a:cubicBezTo>
                      <a:pt x="1047004" y="-26731"/>
                      <a:pt x="1403965" y="54466"/>
                      <a:pt x="1403965" y="54466"/>
                    </a:cubicBezTo>
                    <a:lnTo>
                      <a:pt x="1491509" y="284731"/>
                    </a:lnTo>
                    <a:cubicBezTo>
                      <a:pt x="1491509" y="284731"/>
                      <a:pt x="1086785" y="178837"/>
                      <a:pt x="717254" y="224651"/>
                    </a:cubicBezTo>
                    <a:cubicBezTo>
                      <a:pt x="347723" y="270465"/>
                      <a:pt x="0" y="473141"/>
                      <a:pt x="0" y="473141"/>
                    </a:cubicBezTo>
                    <a:lnTo>
                      <a:pt x="42986" y="204540"/>
                    </a:lnTo>
                    <a:close/>
                  </a:path>
                </a:pathLst>
              </a:custGeom>
              <a:solidFill>
                <a:srgbClr val="F8F3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7" name="Google Shape;1007;p10"/>
              <p:cNvSpPr/>
              <p:nvPr/>
            </p:nvSpPr>
            <p:spPr>
              <a:xfrm>
                <a:off x="906858" y="3913511"/>
                <a:ext cx="1118270" cy="437052"/>
              </a:xfrm>
              <a:custGeom>
                <a:rect b="b" l="l" r="r" t="t"/>
                <a:pathLst>
                  <a:path extrusionOk="0" h="437052" w="1118270">
                    <a:moveTo>
                      <a:pt x="0" y="263662"/>
                    </a:moveTo>
                    <a:cubicBezTo>
                      <a:pt x="0" y="263662"/>
                      <a:pt x="145487" y="127477"/>
                      <a:pt x="412580" y="54450"/>
                    </a:cubicBezTo>
                    <a:cubicBezTo>
                      <a:pt x="635304" y="-6447"/>
                      <a:pt x="876504" y="215"/>
                      <a:pt x="876504" y="215"/>
                    </a:cubicBezTo>
                    <a:lnTo>
                      <a:pt x="1118270" y="190008"/>
                    </a:lnTo>
                    <a:cubicBezTo>
                      <a:pt x="1118270" y="190008"/>
                      <a:pt x="877950" y="124523"/>
                      <a:pt x="518663" y="209238"/>
                    </a:cubicBezTo>
                    <a:cubicBezTo>
                      <a:pt x="193564" y="285910"/>
                      <a:pt x="11186" y="437053"/>
                      <a:pt x="11186" y="437053"/>
                    </a:cubicBezTo>
                    <a:lnTo>
                      <a:pt x="0" y="263662"/>
                    </a:lnTo>
                    <a:close/>
                  </a:path>
                </a:pathLst>
              </a:custGeom>
              <a:solidFill>
                <a:srgbClr val="F8F3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8" name="Google Shape;1008;p10"/>
              <p:cNvSpPr/>
              <p:nvPr/>
            </p:nvSpPr>
            <p:spPr>
              <a:xfrm>
                <a:off x="748299" y="3697475"/>
                <a:ext cx="388007" cy="362994"/>
              </a:xfrm>
              <a:custGeom>
                <a:rect b="b" l="l" r="r" t="t"/>
                <a:pathLst>
                  <a:path extrusionOk="0" h="362994" w="388007">
                    <a:moveTo>
                      <a:pt x="0" y="290911"/>
                    </a:moveTo>
                    <a:cubicBezTo>
                      <a:pt x="0" y="290911"/>
                      <a:pt x="31863" y="202676"/>
                      <a:pt x="81322" y="129965"/>
                    </a:cubicBezTo>
                    <a:cubicBezTo>
                      <a:pt x="130781" y="57252"/>
                      <a:pt x="197900" y="0"/>
                      <a:pt x="197900" y="0"/>
                    </a:cubicBezTo>
                    <a:lnTo>
                      <a:pt x="388007" y="5530"/>
                    </a:lnTo>
                    <a:cubicBezTo>
                      <a:pt x="388007" y="5530"/>
                      <a:pt x="302223" y="88361"/>
                      <a:pt x="232151" y="177727"/>
                    </a:cubicBezTo>
                    <a:cubicBezTo>
                      <a:pt x="162078" y="267093"/>
                      <a:pt x="107717" y="362995"/>
                      <a:pt x="107717" y="362995"/>
                    </a:cubicBezTo>
                    <a:lnTo>
                      <a:pt x="0" y="290911"/>
                    </a:lnTo>
                    <a:close/>
                  </a:path>
                </a:pathLst>
              </a:custGeom>
              <a:solidFill>
                <a:srgbClr val="F8F3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009" name="Google Shape;1009;p10"/>
              <p:cNvGrpSpPr/>
              <p:nvPr/>
            </p:nvGrpSpPr>
            <p:grpSpPr>
              <a:xfrm>
                <a:off x="791398" y="3698480"/>
                <a:ext cx="1422121" cy="984472"/>
                <a:chOff x="791398" y="3698480"/>
                <a:chExt cx="1422121" cy="984472"/>
              </a:xfrm>
            </p:grpSpPr>
            <p:sp>
              <p:nvSpPr>
                <p:cNvPr id="1010" name="Google Shape;1010;p10"/>
                <p:cNvSpPr/>
                <p:nvPr/>
              </p:nvSpPr>
              <p:spPr>
                <a:xfrm>
                  <a:off x="925931" y="4552434"/>
                  <a:ext cx="167488" cy="130518"/>
                </a:xfrm>
                <a:custGeom>
                  <a:rect b="b" l="l" r="r" t="t"/>
                  <a:pathLst>
                    <a:path extrusionOk="0" h="130518" w="167488">
                      <a:moveTo>
                        <a:pt x="117050" y="129765"/>
                      </a:moveTo>
                      <a:cubicBezTo>
                        <a:pt x="85188" y="137243"/>
                        <a:pt x="-33402" y="87721"/>
                        <a:pt x="9082" y="42975"/>
                      </a:cubicBezTo>
                      <a:cubicBezTo>
                        <a:pt x="35854" y="14758"/>
                        <a:pt x="102344" y="66731"/>
                        <a:pt x="102344" y="66731"/>
                      </a:cubicBezTo>
                      <a:cubicBezTo>
                        <a:pt x="102344" y="66731"/>
                        <a:pt x="86507" y="-9815"/>
                        <a:pt x="144325" y="1057"/>
                      </a:cubicBezTo>
                      <a:cubicBezTo>
                        <a:pt x="196361" y="10798"/>
                        <a:pt x="148913" y="122286"/>
                        <a:pt x="117050" y="12976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1" name="Google Shape;1011;p10"/>
                <p:cNvSpPr/>
                <p:nvPr/>
              </p:nvSpPr>
              <p:spPr>
                <a:xfrm>
                  <a:off x="1274359" y="4447806"/>
                  <a:ext cx="170431" cy="126983"/>
                </a:xfrm>
                <a:custGeom>
                  <a:rect b="b" l="l" r="r" t="t"/>
                  <a:pathLst>
                    <a:path extrusionOk="0" h="126983" w="170431">
                      <a:moveTo>
                        <a:pt x="107736" y="126864"/>
                      </a:moveTo>
                      <a:cubicBezTo>
                        <a:pt x="75182" y="130132"/>
                        <a:pt x="-36055" y="65841"/>
                        <a:pt x="11771" y="26940"/>
                      </a:cubicBezTo>
                      <a:cubicBezTo>
                        <a:pt x="41999" y="2367"/>
                        <a:pt x="101200" y="62510"/>
                        <a:pt x="101200" y="62510"/>
                      </a:cubicBezTo>
                      <a:cubicBezTo>
                        <a:pt x="101200" y="62510"/>
                        <a:pt x="95292" y="-15418"/>
                        <a:pt x="151287" y="2744"/>
                      </a:cubicBezTo>
                      <a:cubicBezTo>
                        <a:pt x="201689" y="19085"/>
                        <a:pt x="140290" y="123596"/>
                        <a:pt x="107736" y="12686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2" name="Google Shape;1012;p10"/>
                <p:cNvSpPr/>
                <p:nvPr/>
              </p:nvSpPr>
              <p:spPr>
                <a:xfrm>
                  <a:off x="1656739" y="4406016"/>
                  <a:ext cx="171892" cy="120870"/>
                </a:xfrm>
                <a:custGeom>
                  <a:rect b="b" l="l" r="r" t="t"/>
                  <a:pathLst>
                    <a:path extrusionOk="0" h="120870" w="171892">
                      <a:moveTo>
                        <a:pt x="93378" y="120830"/>
                      </a:moveTo>
                      <a:cubicBezTo>
                        <a:pt x="60761" y="118567"/>
                        <a:pt x="-38032" y="36365"/>
                        <a:pt x="15701" y="6137"/>
                      </a:cubicBezTo>
                      <a:cubicBezTo>
                        <a:pt x="49638" y="-12968"/>
                        <a:pt x="97840" y="56287"/>
                        <a:pt x="97840" y="56287"/>
                      </a:cubicBezTo>
                      <a:cubicBezTo>
                        <a:pt x="97840" y="56287"/>
                        <a:pt x="105193" y="-21515"/>
                        <a:pt x="157292" y="5823"/>
                      </a:cubicBezTo>
                      <a:cubicBezTo>
                        <a:pt x="204174" y="30521"/>
                        <a:pt x="125995" y="123092"/>
                        <a:pt x="93378" y="12083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3" name="Google Shape;1013;p10"/>
                <p:cNvSpPr/>
                <p:nvPr/>
              </p:nvSpPr>
              <p:spPr>
                <a:xfrm>
                  <a:off x="2055306" y="4427793"/>
                  <a:ext cx="158213" cy="125369"/>
                </a:xfrm>
                <a:custGeom>
                  <a:rect b="b" l="l" r="r" t="t"/>
                  <a:pathLst>
                    <a:path extrusionOk="0" h="125369" w="158213">
                      <a:moveTo>
                        <a:pt x="67170" y="124693"/>
                      </a:moveTo>
                      <a:cubicBezTo>
                        <a:pt x="37884" y="116208"/>
                        <a:pt x="-35142" y="19364"/>
                        <a:pt x="20099" y="1202"/>
                      </a:cubicBezTo>
                      <a:cubicBezTo>
                        <a:pt x="54915" y="-10299"/>
                        <a:pt x="84578" y="64550"/>
                        <a:pt x="84578" y="64550"/>
                      </a:cubicBezTo>
                      <a:cubicBezTo>
                        <a:pt x="84578" y="64550"/>
                        <a:pt x="107328" y="-7597"/>
                        <a:pt x="149183" y="28414"/>
                      </a:cubicBezTo>
                      <a:cubicBezTo>
                        <a:pt x="186828" y="60779"/>
                        <a:pt x="96456" y="133114"/>
                        <a:pt x="67170" y="1246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4" name="Google Shape;1014;p10"/>
                <p:cNvSpPr/>
                <p:nvPr/>
              </p:nvSpPr>
              <p:spPr>
                <a:xfrm>
                  <a:off x="1653364" y="3939867"/>
                  <a:ext cx="140457" cy="106632"/>
                </a:xfrm>
                <a:custGeom>
                  <a:rect b="b" l="l" r="r" t="t"/>
                  <a:pathLst>
                    <a:path extrusionOk="0" h="106632" w="140457">
                      <a:moveTo>
                        <a:pt x="71238" y="106525"/>
                      </a:moveTo>
                      <a:cubicBezTo>
                        <a:pt x="44718" y="103131"/>
                        <a:pt x="-31325" y="26586"/>
                        <a:pt x="14238" y="2390"/>
                      </a:cubicBezTo>
                      <a:cubicBezTo>
                        <a:pt x="43021" y="-12881"/>
                        <a:pt x="78466" y="50027"/>
                        <a:pt x="78466" y="50027"/>
                      </a:cubicBezTo>
                      <a:cubicBezTo>
                        <a:pt x="78466" y="50027"/>
                        <a:pt x="88835" y="-18035"/>
                        <a:pt x="129810" y="8297"/>
                      </a:cubicBezTo>
                      <a:cubicBezTo>
                        <a:pt x="166763" y="31990"/>
                        <a:pt x="97759" y="109919"/>
                        <a:pt x="71238" y="10652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5" name="Google Shape;1015;p10"/>
                <p:cNvSpPr/>
                <p:nvPr/>
              </p:nvSpPr>
              <p:spPr>
                <a:xfrm>
                  <a:off x="1285851" y="3978920"/>
                  <a:ext cx="141761" cy="111207"/>
                </a:xfrm>
                <a:custGeom>
                  <a:rect b="b" l="l" r="r" t="t"/>
                  <a:pathLst>
                    <a:path extrusionOk="0" h="111207" w="141761">
                      <a:moveTo>
                        <a:pt x="99197" y="110584"/>
                      </a:moveTo>
                      <a:cubicBezTo>
                        <a:pt x="72237" y="116868"/>
                        <a:pt x="-28190" y="74511"/>
                        <a:pt x="7632" y="36426"/>
                      </a:cubicBezTo>
                      <a:cubicBezTo>
                        <a:pt x="30256" y="12419"/>
                        <a:pt x="86628" y="56851"/>
                        <a:pt x="86628" y="56851"/>
                      </a:cubicBezTo>
                      <a:cubicBezTo>
                        <a:pt x="86628" y="56851"/>
                        <a:pt x="73117" y="-8445"/>
                        <a:pt x="122073" y="919"/>
                      </a:cubicBezTo>
                      <a:cubicBezTo>
                        <a:pt x="166190" y="9340"/>
                        <a:pt x="126158" y="104299"/>
                        <a:pt x="99197" y="11058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6" name="Google Shape;1016;p10"/>
                <p:cNvSpPr/>
                <p:nvPr/>
              </p:nvSpPr>
              <p:spPr>
                <a:xfrm>
                  <a:off x="957119" y="4123232"/>
                  <a:ext cx="119537" cy="104626"/>
                </a:xfrm>
                <a:custGeom>
                  <a:rect b="b" l="l" r="r" t="t"/>
                  <a:pathLst>
                    <a:path extrusionOk="0" h="104626" w="119537">
                      <a:moveTo>
                        <a:pt x="86742" y="99630"/>
                      </a:moveTo>
                      <a:cubicBezTo>
                        <a:pt x="107418" y="84547"/>
                        <a:pt x="143177" y="-4881"/>
                        <a:pt x="96985" y="209"/>
                      </a:cubicBezTo>
                      <a:cubicBezTo>
                        <a:pt x="67825" y="3477"/>
                        <a:pt x="60787" y="63997"/>
                        <a:pt x="60787" y="63997"/>
                      </a:cubicBezTo>
                      <a:cubicBezTo>
                        <a:pt x="60787" y="63997"/>
                        <a:pt x="28170" y="21954"/>
                        <a:pt x="3660" y="59849"/>
                      </a:cubicBezTo>
                      <a:cubicBezTo>
                        <a:pt x="-18461" y="93974"/>
                        <a:pt x="66066" y="114713"/>
                        <a:pt x="86742" y="9963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7" name="Google Shape;1017;p10"/>
                <p:cNvSpPr/>
                <p:nvPr/>
              </p:nvSpPr>
              <p:spPr>
                <a:xfrm>
                  <a:off x="791398" y="3872581"/>
                  <a:ext cx="95234" cy="104730"/>
                </a:xfrm>
                <a:custGeom>
                  <a:rect b="b" l="l" r="r" t="t"/>
                  <a:pathLst>
                    <a:path extrusionOk="0" h="104730" w="95234">
                      <a:moveTo>
                        <a:pt x="92019" y="78664"/>
                      </a:moveTo>
                      <a:cubicBezTo>
                        <a:pt x="79513" y="96512"/>
                        <a:pt x="-1181" y="124541"/>
                        <a:pt x="13" y="83566"/>
                      </a:cubicBezTo>
                      <a:cubicBezTo>
                        <a:pt x="767" y="57674"/>
                        <a:pt x="56763" y="53966"/>
                        <a:pt x="56763" y="53966"/>
                      </a:cubicBezTo>
                      <a:cubicBezTo>
                        <a:pt x="56763" y="53966"/>
                        <a:pt x="14970" y="23109"/>
                        <a:pt x="48404" y="2810"/>
                      </a:cubicBezTo>
                      <a:cubicBezTo>
                        <a:pt x="78570" y="-15478"/>
                        <a:pt x="104525" y="60816"/>
                        <a:pt x="92019" y="7866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18" name="Google Shape;1018;p10"/>
                <p:cNvSpPr/>
                <p:nvPr/>
              </p:nvSpPr>
              <p:spPr>
                <a:xfrm>
                  <a:off x="932661" y="3698480"/>
                  <a:ext cx="113463" cy="76686"/>
                </a:xfrm>
                <a:custGeom>
                  <a:rect b="b" l="l" r="r" t="t"/>
                  <a:pathLst>
                    <a:path extrusionOk="0" h="76686" w="113463">
                      <a:moveTo>
                        <a:pt x="55016" y="0"/>
                      </a:moveTo>
                      <a:cubicBezTo>
                        <a:pt x="61426" y="9490"/>
                        <a:pt x="70664" y="18791"/>
                        <a:pt x="70664" y="18791"/>
                      </a:cubicBezTo>
                      <a:cubicBezTo>
                        <a:pt x="70664" y="18791"/>
                        <a:pt x="3608" y="17597"/>
                        <a:pt x="215" y="48516"/>
                      </a:cubicBezTo>
                      <a:cubicBezTo>
                        <a:pt x="-5190" y="97536"/>
                        <a:pt x="93100" y="71832"/>
                        <a:pt x="109817" y="51659"/>
                      </a:cubicBezTo>
                      <a:cubicBezTo>
                        <a:pt x="116479" y="43615"/>
                        <a:pt x="112834" y="21305"/>
                        <a:pt x="108246" y="1571"/>
                      </a:cubicBezTo>
                      <a:lnTo>
                        <a:pt x="55016"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019" name="Google Shape;1019;p10"/>
              <p:cNvSpPr/>
              <p:nvPr/>
            </p:nvSpPr>
            <p:spPr>
              <a:xfrm>
                <a:off x="486065" y="3539616"/>
                <a:ext cx="1891885" cy="1608895"/>
              </a:xfrm>
              <a:custGeom>
                <a:rect b="b" l="l" r="r" t="t"/>
                <a:pathLst>
                  <a:path extrusionOk="0" h="1608895" w="1891885">
                    <a:moveTo>
                      <a:pt x="403950" y="1608896"/>
                    </a:moveTo>
                    <a:cubicBezTo>
                      <a:pt x="403950" y="1608896"/>
                      <a:pt x="355057" y="1472647"/>
                      <a:pt x="354303" y="1326846"/>
                    </a:cubicBezTo>
                    <a:cubicBezTo>
                      <a:pt x="353234" y="1117571"/>
                      <a:pt x="462459" y="931172"/>
                      <a:pt x="407973" y="611100"/>
                    </a:cubicBezTo>
                    <a:cubicBezTo>
                      <a:pt x="375607" y="420993"/>
                      <a:pt x="92615" y="451976"/>
                      <a:pt x="22039" y="245591"/>
                    </a:cubicBezTo>
                    <a:cubicBezTo>
                      <a:pt x="-65379" y="-10064"/>
                      <a:pt x="135475" y="54"/>
                      <a:pt x="135475" y="54"/>
                    </a:cubicBezTo>
                    <a:cubicBezTo>
                      <a:pt x="135475" y="54"/>
                      <a:pt x="99905" y="114559"/>
                      <a:pt x="197818" y="145667"/>
                    </a:cubicBezTo>
                    <a:cubicBezTo>
                      <a:pt x="295731" y="176776"/>
                      <a:pt x="693291" y="114810"/>
                      <a:pt x="997085" y="229754"/>
                    </a:cubicBezTo>
                    <a:cubicBezTo>
                      <a:pt x="2007324" y="611980"/>
                      <a:pt x="1887478" y="1535681"/>
                      <a:pt x="1887478" y="1535681"/>
                    </a:cubicBezTo>
                    <a:cubicBezTo>
                      <a:pt x="1887478" y="1535681"/>
                      <a:pt x="1617117" y="1216678"/>
                      <a:pt x="1143703" y="1250614"/>
                    </a:cubicBezTo>
                    <a:cubicBezTo>
                      <a:pt x="474526" y="1298502"/>
                      <a:pt x="403950" y="1608896"/>
                      <a:pt x="403950" y="1608896"/>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020" name="Google Shape;1020;p10"/>
            <p:cNvSpPr/>
            <p:nvPr/>
          </p:nvSpPr>
          <p:spPr>
            <a:xfrm>
              <a:off x="4392861" y="5587663"/>
              <a:ext cx="371185" cy="234083"/>
            </a:xfrm>
            <a:custGeom>
              <a:rect b="b" l="l" r="r" t="t"/>
              <a:pathLst>
                <a:path extrusionOk="0" h="330860" w="524643">
                  <a:moveTo>
                    <a:pt x="0" y="165430"/>
                  </a:moveTo>
                  <a:cubicBezTo>
                    <a:pt x="0" y="74066"/>
                    <a:pt x="117443" y="0"/>
                    <a:pt x="262325" y="0"/>
                  </a:cubicBezTo>
                  <a:cubicBezTo>
                    <a:pt x="407200" y="0"/>
                    <a:pt x="524643" y="74066"/>
                    <a:pt x="524643" y="165430"/>
                  </a:cubicBezTo>
                  <a:cubicBezTo>
                    <a:pt x="524643" y="256794"/>
                    <a:pt x="407200" y="330860"/>
                    <a:pt x="262325" y="330860"/>
                  </a:cubicBezTo>
                  <a:cubicBezTo>
                    <a:pt x="117443" y="330860"/>
                    <a:pt x="0" y="256794"/>
                    <a:pt x="0" y="165430"/>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21" name="Google Shape;1021;p10"/>
          <p:cNvGrpSpPr/>
          <p:nvPr/>
        </p:nvGrpSpPr>
        <p:grpSpPr>
          <a:xfrm>
            <a:off x="1556915" y="6113386"/>
            <a:ext cx="706605" cy="593388"/>
            <a:chOff x="7844197" y="68742"/>
            <a:chExt cx="983718" cy="826101"/>
          </a:xfrm>
        </p:grpSpPr>
        <p:sp>
          <p:nvSpPr>
            <p:cNvPr id="1022" name="Google Shape;1022;p10"/>
            <p:cNvSpPr/>
            <p:nvPr/>
          </p:nvSpPr>
          <p:spPr>
            <a:xfrm>
              <a:off x="7844197" y="536333"/>
              <a:ext cx="170247" cy="233351"/>
            </a:xfrm>
            <a:custGeom>
              <a:rect b="b" l="l" r="r" t="t"/>
              <a:pathLst>
                <a:path extrusionOk="0" h="233351" w="170247">
                  <a:moveTo>
                    <a:pt x="63612" y="634"/>
                  </a:moveTo>
                  <a:cubicBezTo>
                    <a:pt x="109078" y="-6026"/>
                    <a:pt x="155562" y="40527"/>
                    <a:pt x="167455" y="104613"/>
                  </a:cubicBezTo>
                  <a:cubicBezTo>
                    <a:pt x="179348" y="168699"/>
                    <a:pt x="152164" y="226057"/>
                    <a:pt x="106698" y="232717"/>
                  </a:cubicBezTo>
                  <a:cubicBezTo>
                    <a:pt x="61166" y="239377"/>
                    <a:pt x="14681" y="192825"/>
                    <a:pt x="2788" y="128739"/>
                  </a:cubicBezTo>
                  <a:cubicBezTo>
                    <a:pt x="-9105" y="64652"/>
                    <a:pt x="18147" y="7294"/>
                    <a:pt x="63612" y="634"/>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023" name="Google Shape;1023;p10"/>
            <p:cNvGrpSpPr/>
            <p:nvPr/>
          </p:nvGrpSpPr>
          <p:grpSpPr>
            <a:xfrm>
              <a:off x="7899791" y="68742"/>
              <a:ext cx="847527" cy="826101"/>
              <a:chOff x="7899791" y="68742"/>
              <a:chExt cx="847527" cy="826101"/>
            </a:xfrm>
          </p:grpSpPr>
          <p:sp>
            <p:nvSpPr>
              <p:cNvPr id="1024" name="Google Shape;1024;p10"/>
              <p:cNvSpPr/>
              <p:nvPr/>
            </p:nvSpPr>
            <p:spPr>
              <a:xfrm>
                <a:off x="7899791" y="314194"/>
                <a:ext cx="847527" cy="580649"/>
              </a:xfrm>
              <a:custGeom>
                <a:rect b="b" l="l" r="r" t="t"/>
                <a:pathLst>
                  <a:path extrusionOk="0" h="580649" w="847527">
                    <a:moveTo>
                      <a:pt x="0" y="84270"/>
                    </a:moveTo>
                    <a:lnTo>
                      <a:pt x="794926" y="0"/>
                    </a:lnTo>
                    <a:lnTo>
                      <a:pt x="847527" y="496379"/>
                    </a:lnTo>
                    <a:lnTo>
                      <a:pt x="52601" y="580649"/>
                    </a:lnTo>
                    <a:lnTo>
                      <a:pt x="0" y="8427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25" name="Google Shape;1025;p10"/>
              <p:cNvSpPr/>
              <p:nvPr/>
            </p:nvSpPr>
            <p:spPr>
              <a:xfrm>
                <a:off x="7911809" y="68742"/>
                <a:ext cx="460821" cy="411818"/>
              </a:xfrm>
              <a:custGeom>
                <a:rect b="b" l="l" r="r" t="t"/>
                <a:pathLst>
                  <a:path extrusionOk="0" h="411818" w="460821">
                    <a:moveTo>
                      <a:pt x="283402" y="9224"/>
                    </a:moveTo>
                    <a:cubicBezTo>
                      <a:pt x="241403" y="25942"/>
                      <a:pt x="212928" y="62233"/>
                      <a:pt x="204229" y="103417"/>
                    </a:cubicBezTo>
                    <a:cubicBezTo>
                      <a:pt x="169638" y="79427"/>
                      <a:pt x="124036" y="72631"/>
                      <a:pt x="82037" y="89349"/>
                    </a:cubicBezTo>
                    <a:cubicBezTo>
                      <a:pt x="15300" y="115921"/>
                      <a:pt x="-17320" y="191561"/>
                      <a:pt x="9253" y="258297"/>
                    </a:cubicBezTo>
                    <a:cubicBezTo>
                      <a:pt x="57096" y="378586"/>
                      <a:pt x="326965" y="411819"/>
                      <a:pt x="326965" y="411819"/>
                    </a:cubicBezTo>
                    <a:cubicBezTo>
                      <a:pt x="326965" y="411819"/>
                      <a:pt x="500602" y="203250"/>
                      <a:pt x="452351" y="82009"/>
                    </a:cubicBezTo>
                    <a:cubicBezTo>
                      <a:pt x="425778" y="15273"/>
                      <a:pt x="350139" y="-17280"/>
                      <a:pt x="283402" y="9224"/>
                    </a:cubicBezTo>
                  </a:path>
                </a:pathLst>
              </a:custGeom>
              <a:solidFill>
                <a:schemeClr val="accent5"/>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26" name="Google Shape;1026;p10"/>
              <p:cNvSpPr/>
              <p:nvPr/>
            </p:nvSpPr>
            <p:spPr>
              <a:xfrm>
                <a:off x="8229834" y="135367"/>
                <a:ext cx="475604" cy="400036"/>
              </a:xfrm>
              <a:custGeom>
                <a:rect b="b" l="l" r="r" t="t"/>
                <a:pathLst>
                  <a:path extrusionOk="0" h="400036" w="475604">
                    <a:moveTo>
                      <a:pt x="332157" y="704"/>
                    </a:moveTo>
                    <a:cubicBezTo>
                      <a:pt x="287168" y="5394"/>
                      <a:pt x="249926" y="32578"/>
                      <a:pt x="230421" y="69888"/>
                    </a:cubicBezTo>
                    <a:cubicBezTo>
                      <a:pt x="203577" y="37403"/>
                      <a:pt x="161578" y="18510"/>
                      <a:pt x="116589" y="23267"/>
                    </a:cubicBezTo>
                    <a:cubicBezTo>
                      <a:pt x="45095" y="30743"/>
                      <a:pt x="-6759" y="94693"/>
                      <a:pt x="717" y="166119"/>
                    </a:cubicBezTo>
                    <a:cubicBezTo>
                      <a:pt x="14173" y="294835"/>
                      <a:pt x="264877" y="400037"/>
                      <a:pt x="264877" y="400037"/>
                    </a:cubicBezTo>
                    <a:cubicBezTo>
                      <a:pt x="264877" y="400037"/>
                      <a:pt x="488601" y="246379"/>
                      <a:pt x="475009" y="116576"/>
                    </a:cubicBezTo>
                    <a:cubicBezTo>
                      <a:pt x="467533" y="45150"/>
                      <a:pt x="403583" y="-6703"/>
                      <a:pt x="332157" y="704"/>
                    </a:cubicBezTo>
                  </a:path>
                </a:pathLst>
              </a:custGeom>
              <a:solidFill>
                <a:schemeClr val="accent4"/>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27" name="Google Shape;1027;p10"/>
              <p:cNvSpPr/>
              <p:nvPr/>
            </p:nvSpPr>
            <p:spPr>
              <a:xfrm>
                <a:off x="8048839" y="234490"/>
                <a:ext cx="464650" cy="411280"/>
              </a:xfrm>
              <a:custGeom>
                <a:rect b="b" l="l" r="r" t="t"/>
                <a:pathLst>
                  <a:path extrusionOk="0" h="411280" w="464650">
                    <a:moveTo>
                      <a:pt x="293302" y="6987"/>
                    </a:moveTo>
                    <a:cubicBezTo>
                      <a:pt x="250487" y="21599"/>
                      <a:pt x="220246" y="56326"/>
                      <a:pt x="209508" y="97034"/>
                    </a:cubicBezTo>
                    <a:cubicBezTo>
                      <a:pt x="176140" y="71345"/>
                      <a:pt x="131014" y="62307"/>
                      <a:pt x="88131" y="76850"/>
                    </a:cubicBezTo>
                    <a:cubicBezTo>
                      <a:pt x="20171" y="100024"/>
                      <a:pt x="-16187" y="173897"/>
                      <a:pt x="6987" y="241925"/>
                    </a:cubicBezTo>
                    <a:cubicBezTo>
                      <a:pt x="48715" y="364456"/>
                      <a:pt x="316612" y="411281"/>
                      <a:pt x="316612" y="411281"/>
                    </a:cubicBezTo>
                    <a:cubicBezTo>
                      <a:pt x="316612" y="411281"/>
                      <a:pt x="500512" y="211750"/>
                      <a:pt x="458377" y="88131"/>
                    </a:cubicBezTo>
                    <a:cubicBezTo>
                      <a:pt x="435203" y="20172"/>
                      <a:pt x="361330" y="-16187"/>
                      <a:pt x="293302" y="6987"/>
                    </a:cubicBezTo>
                  </a:path>
                </a:pathLst>
              </a:custGeom>
              <a:solidFill>
                <a:schemeClr val="accent2"/>
              </a:solidFill>
              <a:ln cap="flat" cmpd="sng" w="2110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28" name="Google Shape;1028;p10"/>
              <p:cNvSpPr/>
              <p:nvPr/>
            </p:nvSpPr>
            <p:spPr>
              <a:xfrm>
                <a:off x="7899791" y="314194"/>
                <a:ext cx="847527" cy="580649"/>
              </a:xfrm>
              <a:custGeom>
                <a:rect b="b" l="l" r="r" t="t"/>
                <a:pathLst>
                  <a:path extrusionOk="0" h="580649" w="847527">
                    <a:moveTo>
                      <a:pt x="0" y="84270"/>
                    </a:moveTo>
                    <a:lnTo>
                      <a:pt x="422574" y="290393"/>
                    </a:lnTo>
                    <a:lnTo>
                      <a:pt x="794926" y="0"/>
                    </a:lnTo>
                    <a:lnTo>
                      <a:pt x="847527" y="496379"/>
                    </a:lnTo>
                    <a:lnTo>
                      <a:pt x="52601" y="580649"/>
                    </a:lnTo>
                    <a:lnTo>
                      <a:pt x="0" y="8427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29" name="Google Shape;1029;p10"/>
              <p:cNvSpPr/>
              <p:nvPr/>
            </p:nvSpPr>
            <p:spPr>
              <a:xfrm>
                <a:off x="7952391" y="565442"/>
                <a:ext cx="288217" cy="329401"/>
              </a:xfrm>
              <a:custGeom>
                <a:rect b="b" l="l" r="r" t="t"/>
                <a:pathLst>
                  <a:path extrusionOk="0" h="329401" w="288217">
                    <a:moveTo>
                      <a:pt x="0" y="329402"/>
                    </a:moveTo>
                    <a:lnTo>
                      <a:pt x="288217"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0" name="Google Shape;1030;p10"/>
              <p:cNvSpPr/>
              <p:nvPr/>
            </p:nvSpPr>
            <p:spPr>
              <a:xfrm>
                <a:off x="8402897" y="543899"/>
                <a:ext cx="344420" cy="266742"/>
              </a:xfrm>
              <a:custGeom>
                <a:rect b="b" l="l" r="r" t="t"/>
                <a:pathLst>
                  <a:path extrusionOk="0" h="266742" w="344420">
                    <a:moveTo>
                      <a:pt x="0" y="0"/>
                    </a:moveTo>
                    <a:lnTo>
                      <a:pt x="344421" y="266743"/>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031" name="Google Shape;1031;p10"/>
            <p:cNvSpPr/>
            <p:nvPr/>
          </p:nvSpPr>
          <p:spPr>
            <a:xfrm>
              <a:off x="8657317" y="456957"/>
              <a:ext cx="170598" cy="233213"/>
            </a:xfrm>
            <a:custGeom>
              <a:rect b="b" l="l" r="r" t="t"/>
              <a:pathLst>
                <a:path extrusionOk="0" h="233213" w="170598">
                  <a:moveTo>
                    <a:pt x="62680" y="701"/>
                  </a:moveTo>
                  <a:cubicBezTo>
                    <a:pt x="108078" y="-6299"/>
                    <a:pt x="155038" y="39914"/>
                    <a:pt x="167543" y="103932"/>
                  </a:cubicBezTo>
                  <a:cubicBezTo>
                    <a:pt x="179979" y="167950"/>
                    <a:pt x="153339" y="225512"/>
                    <a:pt x="107942" y="232512"/>
                  </a:cubicBezTo>
                  <a:cubicBezTo>
                    <a:pt x="62476" y="239512"/>
                    <a:pt x="15585" y="193299"/>
                    <a:pt x="3079" y="129281"/>
                  </a:cubicBezTo>
                  <a:cubicBezTo>
                    <a:pt x="-9425" y="65263"/>
                    <a:pt x="17284" y="7701"/>
                    <a:pt x="62680" y="701"/>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32" name="Google Shape;1032;p10"/>
          <p:cNvGrpSpPr/>
          <p:nvPr/>
        </p:nvGrpSpPr>
        <p:grpSpPr>
          <a:xfrm>
            <a:off x="59428" y="4655975"/>
            <a:ext cx="1009929" cy="2062494"/>
            <a:chOff x="8016171" y="3279029"/>
            <a:chExt cx="1405999" cy="2871355"/>
          </a:xfrm>
        </p:grpSpPr>
        <p:grpSp>
          <p:nvGrpSpPr>
            <p:cNvPr id="1033" name="Google Shape;1033;p10"/>
            <p:cNvGrpSpPr/>
            <p:nvPr/>
          </p:nvGrpSpPr>
          <p:grpSpPr>
            <a:xfrm>
              <a:off x="8016171" y="3279029"/>
              <a:ext cx="1405999" cy="2871355"/>
              <a:chOff x="8016171" y="3279029"/>
              <a:chExt cx="1405999" cy="2871355"/>
            </a:xfrm>
          </p:grpSpPr>
          <p:sp>
            <p:nvSpPr>
              <p:cNvPr id="1034" name="Google Shape;1034;p10"/>
              <p:cNvSpPr/>
              <p:nvPr/>
            </p:nvSpPr>
            <p:spPr>
              <a:xfrm>
                <a:off x="8468782" y="4314448"/>
                <a:ext cx="439130" cy="1835936"/>
              </a:xfrm>
              <a:custGeom>
                <a:rect b="b" l="l" r="r" t="t"/>
                <a:pathLst>
                  <a:path extrusionOk="0" h="1835936" w="439130">
                    <a:moveTo>
                      <a:pt x="77239" y="1835936"/>
                    </a:moveTo>
                    <a:cubicBezTo>
                      <a:pt x="77239" y="1835936"/>
                      <a:pt x="44550" y="1794413"/>
                      <a:pt x="28647" y="1767908"/>
                    </a:cubicBezTo>
                    <a:cubicBezTo>
                      <a:pt x="-76282" y="1592980"/>
                      <a:pt x="136500" y="1621251"/>
                      <a:pt x="194538" y="1518020"/>
                    </a:cubicBezTo>
                    <a:cubicBezTo>
                      <a:pt x="250673" y="1418323"/>
                      <a:pt x="182781" y="1345402"/>
                      <a:pt x="167558" y="1238501"/>
                    </a:cubicBezTo>
                    <a:cubicBezTo>
                      <a:pt x="149820" y="1113999"/>
                      <a:pt x="437562" y="1021505"/>
                      <a:pt x="439125" y="1161910"/>
                    </a:cubicBezTo>
                    <a:cubicBezTo>
                      <a:pt x="440213" y="1260112"/>
                      <a:pt x="254139" y="1331402"/>
                      <a:pt x="184616" y="1016204"/>
                    </a:cubicBezTo>
                    <a:cubicBezTo>
                      <a:pt x="149548" y="857314"/>
                      <a:pt x="320196" y="494952"/>
                      <a:pt x="181150" y="380575"/>
                    </a:cubicBezTo>
                    <a:cubicBezTo>
                      <a:pt x="28716" y="255190"/>
                      <a:pt x="-22934" y="702026"/>
                      <a:pt x="106394" y="698900"/>
                    </a:cubicBezTo>
                    <a:cubicBezTo>
                      <a:pt x="271536" y="694890"/>
                      <a:pt x="249721" y="0"/>
                      <a:pt x="249721"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5" name="Google Shape;1035;p10"/>
              <p:cNvSpPr/>
              <p:nvPr/>
            </p:nvSpPr>
            <p:spPr>
              <a:xfrm>
                <a:off x="8016171" y="3279029"/>
                <a:ext cx="1405999" cy="1048875"/>
              </a:xfrm>
              <a:custGeom>
                <a:rect b="b" l="l" r="r" t="t"/>
                <a:pathLst>
                  <a:path extrusionOk="0" h="1048875" w="1405999">
                    <a:moveTo>
                      <a:pt x="704506" y="1048876"/>
                    </a:moveTo>
                    <a:cubicBezTo>
                      <a:pt x="704506" y="1048876"/>
                      <a:pt x="386319" y="976770"/>
                      <a:pt x="129770" y="672854"/>
                    </a:cubicBezTo>
                    <a:cubicBezTo>
                      <a:pt x="-121749" y="374850"/>
                      <a:pt x="19947" y="14798"/>
                      <a:pt x="318902" y="1954"/>
                    </a:cubicBezTo>
                    <a:cubicBezTo>
                      <a:pt x="533927" y="-7289"/>
                      <a:pt x="707021" y="341345"/>
                      <a:pt x="707021" y="341345"/>
                    </a:cubicBezTo>
                    <a:cubicBezTo>
                      <a:pt x="707021" y="341345"/>
                      <a:pt x="886028" y="-77152"/>
                      <a:pt x="1202585" y="12623"/>
                    </a:cubicBezTo>
                    <a:cubicBezTo>
                      <a:pt x="1499909" y="96894"/>
                      <a:pt x="1423318" y="473595"/>
                      <a:pt x="1275709" y="672378"/>
                    </a:cubicBezTo>
                    <a:cubicBezTo>
                      <a:pt x="1036898" y="994168"/>
                      <a:pt x="704506" y="1048876"/>
                      <a:pt x="704506" y="1048876"/>
                    </a:cubicBezTo>
                    <a:close/>
                  </a:path>
                </a:pathLst>
              </a:custGeom>
              <a:solidFill>
                <a:schemeClr val="accent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036" name="Google Shape;1036;p10"/>
              <p:cNvGrpSpPr/>
              <p:nvPr/>
            </p:nvGrpSpPr>
            <p:grpSpPr>
              <a:xfrm>
                <a:off x="8162949" y="3396605"/>
                <a:ext cx="126688" cy="409911"/>
                <a:chOff x="8162949" y="3396605"/>
                <a:chExt cx="126688" cy="409911"/>
              </a:xfrm>
            </p:grpSpPr>
            <p:sp>
              <p:nvSpPr>
                <p:cNvPr id="1037" name="Google Shape;1037;p10"/>
                <p:cNvSpPr/>
                <p:nvPr/>
              </p:nvSpPr>
              <p:spPr>
                <a:xfrm>
                  <a:off x="8162949" y="3396605"/>
                  <a:ext cx="126688" cy="307173"/>
                </a:xfrm>
                <a:custGeom>
                  <a:rect b="b" l="l" r="r" t="t"/>
                  <a:pathLst>
                    <a:path extrusionOk="0" h="307173" w="126688">
                      <a:moveTo>
                        <a:pt x="70184" y="304981"/>
                      </a:moveTo>
                      <a:cubicBezTo>
                        <a:pt x="29204" y="324145"/>
                        <a:pt x="-2737" y="213167"/>
                        <a:pt x="186" y="148265"/>
                      </a:cubicBezTo>
                      <a:cubicBezTo>
                        <a:pt x="3312" y="79966"/>
                        <a:pt x="45923" y="-3489"/>
                        <a:pt x="89620" y="113"/>
                      </a:cubicBezTo>
                      <a:cubicBezTo>
                        <a:pt x="131756" y="3579"/>
                        <a:pt x="145755" y="41636"/>
                        <a:pt x="89824" y="124071"/>
                      </a:cubicBezTo>
                      <a:cubicBezTo>
                        <a:pt x="43747" y="191963"/>
                        <a:pt x="110348" y="286224"/>
                        <a:pt x="70184" y="304981"/>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8" name="Google Shape;1038;p10"/>
                <p:cNvSpPr/>
                <p:nvPr/>
              </p:nvSpPr>
              <p:spPr>
                <a:xfrm>
                  <a:off x="8220901" y="3741275"/>
                  <a:ext cx="65241" cy="65241"/>
                </a:xfrm>
                <a:custGeom>
                  <a:rect b="b" l="l" r="r" t="t"/>
                  <a:pathLst>
                    <a:path extrusionOk="0" h="65241" w="65241">
                      <a:moveTo>
                        <a:pt x="0" y="32621"/>
                      </a:moveTo>
                      <a:cubicBezTo>
                        <a:pt x="0" y="14611"/>
                        <a:pt x="14611" y="0"/>
                        <a:pt x="32620" y="0"/>
                      </a:cubicBezTo>
                      <a:cubicBezTo>
                        <a:pt x="50630" y="0"/>
                        <a:pt x="65241" y="14611"/>
                        <a:pt x="65241" y="32621"/>
                      </a:cubicBezTo>
                      <a:cubicBezTo>
                        <a:pt x="65241" y="50630"/>
                        <a:pt x="50630" y="65241"/>
                        <a:pt x="32620" y="65241"/>
                      </a:cubicBezTo>
                      <a:cubicBezTo>
                        <a:pt x="14611" y="65241"/>
                        <a:pt x="0" y="50630"/>
                        <a:pt x="0" y="32621"/>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1039" name="Google Shape;1039;p10"/>
            <p:cNvSpPr/>
            <p:nvPr/>
          </p:nvSpPr>
          <p:spPr>
            <a:xfrm>
              <a:off x="8573205" y="5590687"/>
              <a:ext cx="166229" cy="236255"/>
            </a:xfrm>
            <a:custGeom>
              <a:rect b="b" l="l" r="r" t="t"/>
              <a:pathLst>
                <a:path extrusionOk="0" h="236255" w="166229">
                  <a:moveTo>
                    <a:pt x="83115" y="48"/>
                  </a:moveTo>
                  <a:cubicBezTo>
                    <a:pt x="129056" y="1882"/>
                    <a:pt x="166230" y="56250"/>
                    <a:pt x="166230" y="121424"/>
                  </a:cubicBezTo>
                  <a:cubicBezTo>
                    <a:pt x="166230" y="186665"/>
                    <a:pt x="129056" y="238043"/>
                    <a:pt x="83115" y="236208"/>
                  </a:cubicBezTo>
                  <a:cubicBezTo>
                    <a:pt x="37242" y="234373"/>
                    <a:pt x="0" y="180005"/>
                    <a:pt x="0" y="114832"/>
                  </a:cubicBezTo>
                  <a:cubicBezTo>
                    <a:pt x="0" y="49658"/>
                    <a:pt x="37242" y="-1787"/>
                    <a:pt x="83115" y="48"/>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40" name="Google Shape;1040;p10"/>
          <p:cNvGrpSpPr/>
          <p:nvPr/>
        </p:nvGrpSpPr>
        <p:grpSpPr>
          <a:xfrm>
            <a:off x="2720010" y="6099412"/>
            <a:ext cx="549703" cy="621934"/>
            <a:chOff x="1149979" y="5109353"/>
            <a:chExt cx="984248" cy="1113379"/>
          </a:xfrm>
        </p:grpSpPr>
        <p:sp>
          <p:nvSpPr>
            <p:cNvPr id="1041" name="Google Shape;1041;p10"/>
            <p:cNvSpPr/>
            <p:nvPr/>
          </p:nvSpPr>
          <p:spPr>
            <a:xfrm>
              <a:off x="1149979" y="5696402"/>
              <a:ext cx="224654" cy="292786"/>
            </a:xfrm>
            <a:custGeom>
              <a:rect b="b" l="l" r="r" t="t"/>
              <a:pathLst>
                <a:path extrusionOk="0" h="292786" w="224654">
                  <a:moveTo>
                    <a:pt x="66078" y="2886"/>
                  </a:moveTo>
                  <a:cubicBezTo>
                    <a:pt x="122576" y="-13014"/>
                    <a:pt x="189066" y="38393"/>
                    <a:pt x="214644" y="117641"/>
                  </a:cubicBezTo>
                  <a:cubicBezTo>
                    <a:pt x="240223" y="196889"/>
                    <a:pt x="215084" y="274001"/>
                    <a:pt x="158586" y="289900"/>
                  </a:cubicBezTo>
                  <a:cubicBezTo>
                    <a:pt x="102088" y="305800"/>
                    <a:pt x="35598" y="254393"/>
                    <a:pt x="10020" y="175145"/>
                  </a:cubicBezTo>
                  <a:cubicBezTo>
                    <a:pt x="-15558" y="95897"/>
                    <a:pt x="9517" y="18786"/>
                    <a:pt x="66078" y="2886"/>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2" name="Google Shape;1042;p10"/>
            <p:cNvSpPr/>
            <p:nvPr/>
          </p:nvSpPr>
          <p:spPr>
            <a:xfrm>
              <a:off x="1386233" y="5984039"/>
              <a:ext cx="683704" cy="214994"/>
            </a:xfrm>
            <a:custGeom>
              <a:rect b="b" l="l" r="r" t="t"/>
              <a:pathLst>
                <a:path extrusionOk="0" h="214994" w="683704">
                  <a:moveTo>
                    <a:pt x="638" y="214995"/>
                  </a:moveTo>
                  <a:cubicBezTo>
                    <a:pt x="-10800" y="173706"/>
                    <a:pt x="132865" y="97851"/>
                    <a:pt x="321464" y="45690"/>
                  </a:cubicBezTo>
                  <a:cubicBezTo>
                    <a:pt x="510063" y="-6472"/>
                    <a:pt x="672267" y="-15270"/>
                    <a:pt x="683705" y="26019"/>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3" name="Google Shape;1043;p10"/>
            <p:cNvSpPr/>
            <p:nvPr/>
          </p:nvSpPr>
          <p:spPr>
            <a:xfrm>
              <a:off x="1472615" y="5628147"/>
              <a:ext cx="451226" cy="524612"/>
            </a:xfrm>
            <a:custGeom>
              <a:rect b="b" l="l" r="r" t="t"/>
              <a:pathLst>
                <a:path extrusionOk="0" h="524612" w="451226">
                  <a:moveTo>
                    <a:pt x="425817" y="439038"/>
                  </a:moveTo>
                  <a:cubicBezTo>
                    <a:pt x="481749" y="344079"/>
                    <a:pt x="451898" y="-80756"/>
                    <a:pt x="270212" y="13575"/>
                  </a:cubicBezTo>
                  <a:cubicBezTo>
                    <a:pt x="155519" y="73090"/>
                    <a:pt x="246959" y="333709"/>
                    <a:pt x="246959" y="333709"/>
                  </a:cubicBezTo>
                  <a:cubicBezTo>
                    <a:pt x="246959" y="333709"/>
                    <a:pt x="27566" y="212229"/>
                    <a:pt x="1045" y="407175"/>
                  </a:cubicBezTo>
                  <a:cubicBezTo>
                    <a:pt x="-22836" y="582640"/>
                    <a:pt x="369885" y="533998"/>
                    <a:pt x="425817" y="43903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4" name="Google Shape;1044;p10"/>
            <p:cNvSpPr/>
            <p:nvPr/>
          </p:nvSpPr>
          <p:spPr>
            <a:xfrm>
              <a:off x="1350561" y="5353722"/>
              <a:ext cx="366446" cy="393319"/>
            </a:xfrm>
            <a:custGeom>
              <a:rect b="b" l="l" r="r" t="t"/>
              <a:pathLst>
                <a:path extrusionOk="0" h="393319" w="366446">
                  <a:moveTo>
                    <a:pt x="174004" y="393266"/>
                  </a:moveTo>
                  <a:cubicBezTo>
                    <a:pt x="243385" y="388553"/>
                    <a:pt x="447884" y="130949"/>
                    <a:pt x="331180" y="29140"/>
                  </a:cubicBezTo>
                  <a:cubicBezTo>
                    <a:pt x="257525" y="-35151"/>
                    <a:pt x="159801" y="184682"/>
                    <a:pt x="159801" y="184682"/>
                  </a:cubicBezTo>
                  <a:cubicBezTo>
                    <a:pt x="159801" y="184682"/>
                    <a:pt x="138433" y="-67014"/>
                    <a:pt x="29397" y="17262"/>
                  </a:cubicBezTo>
                  <a:cubicBezTo>
                    <a:pt x="-68768" y="92991"/>
                    <a:pt x="104623" y="397979"/>
                    <a:pt x="174004" y="39326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5" name="Google Shape;1045;p10"/>
            <p:cNvSpPr/>
            <p:nvPr/>
          </p:nvSpPr>
          <p:spPr>
            <a:xfrm>
              <a:off x="1185256" y="5109353"/>
              <a:ext cx="888974" cy="1113379"/>
            </a:xfrm>
            <a:custGeom>
              <a:rect b="b" l="l" r="r" t="t"/>
              <a:pathLst>
                <a:path extrusionOk="0" h="1113379" w="888974">
                  <a:moveTo>
                    <a:pt x="54180" y="138579"/>
                  </a:moveTo>
                  <a:lnTo>
                    <a:pt x="81895" y="231779"/>
                  </a:lnTo>
                  <a:cubicBezTo>
                    <a:pt x="81895" y="231779"/>
                    <a:pt x="54809" y="262825"/>
                    <a:pt x="28036" y="304240"/>
                  </a:cubicBezTo>
                  <a:cubicBezTo>
                    <a:pt x="-6591" y="357721"/>
                    <a:pt x="-7597" y="411580"/>
                    <a:pt x="16536" y="495856"/>
                  </a:cubicBezTo>
                  <a:cubicBezTo>
                    <a:pt x="67378" y="673456"/>
                    <a:pt x="164159" y="1031361"/>
                    <a:pt x="164159" y="1031361"/>
                  </a:cubicBezTo>
                  <a:cubicBezTo>
                    <a:pt x="184144" y="1103696"/>
                    <a:pt x="218709" y="1133673"/>
                    <a:pt x="374440" y="1098919"/>
                  </a:cubicBezTo>
                  <a:lnTo>
                    <a:pt x="539535" y="1061652"/>
                  </a:lnTo>
                  <a:lnTo>
                    <a:pt x="557697" y="1057567"/>
                  </a:lnTo>
                  <a:lnTo>
                    <a:pt x="575357" y="1051722"/>
                  </a:lnTo>
                  <a:lnTo>
                    <a:pt x="736178" y="998870"/>
                  </a:lnTo>
                  <a:cubicBezTo>
                    <a:pt x="887572" y="948593"/>
                    <a:pt x="901838" y="905167"/>
                    <a:pt x="881854" y="832832"/>
                  </a:cubicBezTo>
                  <a:cubicBezTo>
                    <a:pt x="881854" y="832832"/>
                    <a:pt x="780987" y="476059"/>
                    <a:pt x="733350" y="297578"/>
                  </a:cubicBezTo>
                  <a:cubicBezTo>
                    <a:pt x="710726" y="212863"/>
                    <a:pt x="682194" y="167174"/>
                    <a:pt x="625004" y="139082"/>
                  </a:cubicBezTo>
                  <a:cubicBezTo>
                    <a:pt x="580761" y="117338"/>
                    <a:pt x="541546" y="104643"/>
                    <a:pt x="541546" y="104643"/>
                  </a:cubicBezTo>
                  <a:lnTo>
                    <a:pt x="514208" y="11318"/>
                  </a:lnTo>
                  <a:cubicBezTo>
                    <a:pt x="514208" y="11318"/>
                    <a:pt x="488316" y="-25007"/>
                    <a:pt x="277784" y="32496"/>
                  </a:cubicBezTo>
                  <a:cubicBezTo>
                    <a:pt x="50095" y="94651"/>
                    <a:pt x="54180" y="138579"/>
                    <a:pt x="54180" y="138579"/>
                  </a:cubicBezTo>
                  <a:close/>
                </a:path>
              </a:pathLst>
            </a:custGeom>
            <a:solidFill>
              <a:srgbClr val="E6E6E6">
                <a:alpha val="27840"/>
              </a:srgbClr>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6" name="Google Shape;1046;p10"/>
            <p:cNvSpPr/>
            <p:nvPr/>
          </p:nvSpPr>
          <p:spPr>
            <a:xfrm>
              <a:off x="1239193" y="5110225"/>
              <a:ext cx="460513" cy="148182"/>
            </a:xfrm>
            <a:custGeom>
              <a:rect b="b" l="l" r="r" t="t"/>
              <a:pathLst>
                <a:path extrusionOk="0" h="148182" w="460513">
                  <a:moveTo>
                    <a:pt x="243" y="137708"/>
                  </a:moveTo>
                  <a:cubicBezTo>
                    <a:pt x="-5539" y="116780"/>
                    <a:pt x="92751" y="71280"/>
                    <a:pt x="219761" y="36150"/>
                  </a:cubicBezTo>
                  <a:cubicBezTo>
                    <a:pt x="346772" y="1019"/>
                    <a:pt x="454489" y="-10482"/>
                    <a:pt x="460271" y="10446"/>
                  </a:cubicBezTo>
                  <a:cubicBezTo>
                    <a:pt x="466052" y="31374"/>
                    <a:pt x="367762" y="76874"/>
                    <a:pt x="240752" y="112004"/>
                  </a:cubicBezTo>
                  <a:cubicBezTo>
                    <a:pt x="113741" y="147135"/>
                    <a:pt x="6024" y="158698"/>
                    <a:pt x="243" y="137708"/>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7" name="Google Shape;1047;p10"/>
            <p:cNvSpPr/>
            <p:nvPr/>
          </p:nvSpPr>
          <p:spPr>
            <a:xfrm>
              <a:off x="1269287" y="5214813"/>
              <a:ext cx="457255" cy="136888"/>
            </a:xfrm>
            <a:custGeom>
              <a:rect b="b" l="l" r="r" t="t"/>
              <a:pathLst>
                <a:path extrusionOk="0" h="136888" w="457255">
                  <a:moveTo>
                    <a:pt x="457011" y="0"/>
                  </a:moveTo>
                  <a:cubicBezTo>
                    <a:pt x="462793" y="20928"/>
                    <a:pt x="365194" y="66239"/>
                    <a:pt x="239001" y="101118"/>
                  </a:cubicBezTo>
                  <a:cubicBezTo>
                    <a:pt x="112807" y="135997"/>
                    <a:pt x="5782" y="147310"/>
                    <a:pt x="0" y="126382"/>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8" name="Google Shape;1048;p10"/>
            <p:cNvSpPr/>
            <p:nvPr/>
          </p:nvSpPr>
          <p:spPr>
            <a:xfrm>
              <a:off x="1921936" y="5501579"/>
              <a:ext cx="212291" cy="301777"/>
            </a:xfrm>
            <a:custGeom>
              <a:rect b="b" l="l" r="r" t="t"/>
              <a:pathLst>
                <a:path extrusionOk="0" h="301777" w="212291">
                  <a:moveTo>
                    <a:pt x="106146" y="60"/>
                  </a:moveTo>
                  <a:cubicBezTo>
                    <a:pt x="164781" y="2385"/>
                    <a:pt x="212292" y="71829"/>
                    <a:pt x="212292" y="155099"/>
                  </a:cubicBezTo>
                  <a:cubicBezTo>
                    <a:pt x="212292" y="238369"/>
                    <a:pt x="164781" y="304043"/>
                    <a:pt x="106146" y="301718"/>
                  </a:cubicBezTo>
                  <a:cubicBezTo>
                    <a:pt x="47511" y="299392"/>
                    <a:pt x="0" y="229948"/>
                    <a:pt x="0" y="146678"/>
                  </a:cubicBezTo>
                  <a:cubicBezTo>
                    <a:pt x="0" y="63408"/>
                    <a:pt x="47511" y="-2265"/>
                    <a:pt x="106146" y="60"/>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9" name="Google Shape;1049;p10"/>
            <p:cNvSpPr/>
            <p:nvPr/>
          </p:nvSpPr>
          <p:spPr>
            <a:xfrm>
              <a:off x="1253702" y="5170507"/>
              <a:ext cx="460583" cy="131865"/>
            </a:xfrm>
            <a:custGeom>
              <a:rect b="b" l="l" r="r" t="t"/>
              <a:pathLst>
                <a:path extrusionOk="0" h="131865" w="460583">
                  <a:moveTo>
                    <a:pt x="460342" y="0"/>
                  </a:moveTo>
                  <a:cubicBezTo>
                    <a:pt x="466124" y="20928"/>
                    <a:pt x="367268" y="60709"/>
                    <a:pt x="240321" y="95776"/>
                  </a:cubicBezTo>
                  <a:cubicBezTo>
                    <a:pt x="113373" y="130844"/>
                    <a:pt x="5782" y="142345"/>
                    <a:pt x="0" y="121417"/>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0" name="Google Shape;1050;p10"/>
            <p:cNvSpPr/>
            <p:nvPr/>
          </p:nvSpPr>
          <p:spPr>
            <a:xfrm>
              <a:off x="1219672" y="5386091"/>
              <a:ext cx="194661" cy="624720"/>
            </a:xfrm>
            <a:custGeom>
              <a:rect b="b" l="l" r="r" t="t"/>
              <a:pathLst>
                <a:path extrusionOk="0" h="624720" w="194661">
                  <a:moveTo>
                    <a:pt x="84934" y="290"/>
                  </a:moveTo>
                  <a:cubicBezTo>
                    <a:pt x="76199" y="-779"/>
                    <a:pt x="67149" y="1044"/>
                    <a:pt x="59671" y="6826"/>
                  </a:cubicBezTo>
                  <a:cubicBezTo>
                    <a:pt x="58351" y="7831"/>
                    <a:pt x="56277" y="9402"/>
                    <a:pt x="55900" y="9654"/>
                  </a:cubicBezTo>
                  <a:cubicBezTo>
                    <a:pt x="-8705" y="59553"/>
                    <a:pt x="-18823" y="118313"/>
                    <a:pt x="33464" y="281963"/>
                  </a:cubicBezTo>
                  <a:cubicBezTo>
                    <a:pt x="36795" y="292332"/>
                    <a:pt x="40377" y="302953"/>
                    <a:pt x="43771" y="313763"/>
                  </a:cubicBezTo>
                  <a:cubicBezTo>
                    <a:pt x="63316" y="376231"/>
                    <a:pt x="83552" y="443287"/>
                    <a:pt x="102720" y="510280"/>
                  </a:cubicBezTo>
                  <a:cubicBezTo>
                    <a:pt x="109444" y="533721"/>
                    <a:pt x="125847" y="594744"/>
                    <a:pt x="127041" y="599206"/>
                  </a:cubicBezTo>
                  <a:cubicBezTo>
                    <a:pt x="132006" y="617494"/>
                    <a:pt x="150859" y="628492"/>
                    <a:pt x="169147" y="623527"/>
                  </a:cubicBezTo>
                  <a:cubicBezTo>
                    <a:pt x="187435" y="618563"/>
                    <a:pt x="198433" y="599709"/>
                    <a:pt x="193468" y="581421"/>
                  </a:cubicBezTo>
                  <a:cubicBezTo>
                    <a:pt x="192211" y="576896"/>
                    <a:pt x="174929" y="515182"/>
                    <a:pt x="168204" y="491615"/>
                  </a:cubicBezTo>
                  <a:cubicBezTo>
                    <a:pt x="148911" y="424119"/>
                    <a:pt x="128989" y="356309"/>
                    <a:pt x="109256" y="293212"/>
                  </a:cubicBezTo>
                  <a:cubicBezTo>
                    <a:pt x="105862" y="282277"/>
                    <a:pt x="102343" y="271907"/>
                    <a:pt x="98949" y="261412"/>
                  </a:cubicBezTo>
                  <a:cubicBezTo>
                    <a:pt x="54643" y="122587"/>
                    <a:pt x="59608" y="93615"/>
                    <a:pt x="98006" y="63952"/>
                  </a:cubicBezTo>
                  <a:cubicBezTo>
                    <a:pt x="98320" y="63701"/>
                    <a:pt x="100269" y="62255"/>
                    <a:pt x="101777" y="61124"/>
                  </a:cubicBezTo>
                  <a:cubicBezTo>
                    <a:pt x="116734" y="49497"/>
                    <a:pt x="119059" y="28382"/>
                    <a:pt x="107370" y="13424"/>
                  </a:cubicBezTo>
                  <a:cubicBezTo>
                    <a:pt x="101526" y="5946"/>
                    <a:pt x="93607" y="1358"/>
                    <a:pt x="84934" y="290"/>
                  </a:cubicBezTo>
                  <a:close/>
                </a:path>
              </a:pathLst>
            </a:custGeom>
            <a:solidFill>
              <a:srgbClr val="FFFFFF">
                <a:alpha val="6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51" name="Google Shape;1051;p10"/>
          <p:cNvGrpSpPr/>
          <p:nvPr/>
        </p:nvGrpSpPr>
        <p:grpSpPr>
          <a:xfrm rot="2011183">
            <a:off x="9163877" y="-519541"/>
            <a:ext cx="3280018" cy="2511096"/>
            <a:chOff x="-146875" y="-879522"/>
            <a:chExt cx="4507974" cy="3451188"/>
          </a:xfrm>
        </p:grpSpPr>
        <p:sp>
          <p:nvSpPr>
            <p:cNvPr id="1052" name="Google Shape;1052;p10"/>
            <p:cNvSpPr/>
            <p:nvPr/>
          </p:nvSpPr>
          <p:spPr>
            <a:xfrm flipH="1" rot="-1643889">
              <a:off x="13234" y="-12258"/>
              <a:ext cx="4187756" cy="1716661"/>
            </a:xfrm>
            <a:custGeom>
              <a:rect b="b" l="l" r="r" t="t"/>
              <a:pathLst>
                <a:path extrusionOk="0" h="1717300" w="4189314">
                  <a:moveTo>
                    <a:pt x="635" y="1612372"/>
                  </a:moveTo>
                  <a:cubicBezTo>
                    <a:pt x="-9932" y="1731155"/>
                    <a:pt x="113959" y="1750783"/>
                    <a:pt x="176657" y="1662582"/>
                  </a:cubicBezTo>
                  <a:cubicBezTo>
                    <a:pt x="245336" y="1565967"/>
                    <a:pt x="277896" y="1434566"/>
                    <a:pt x="425846" y="1410354"/>
                  </a:cubicBezTo>
                  <a:cubicBezTo>
                    <a:pt x="716684" y="1362760"/>
                    <a:pt x="1151303" y="1469320"/>
                    <a:pt x="1455475" y="1508251"/>
                  </a:cubicBezTo>
                  <a:cubicBezTo>
                    <a:pt x="2011893" y="1579473"/>
                    <a:pt x="2856285" y="1259598"/>
                    <a:pt x="3309179" y="944556"/>
                  </a:cubicBezTo>
                  <a:cubicBezTo>
                    <a:pt x="3515637" y="800944"/>
                    <a:pt x="3749844" y="627289"/>
                    <a:pt x="3933994" y="454029"/>
                  </a:cubicBezTo>
                  <a:cubicBezTo>
                    <a:pt x="4114912" y="283816"/>
                    <a:pt x="3924704" y="103308"/>
                    <a:pt x="4189315"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3" name="Google Shape;1053;p10"/>
            <p:cNvSpPr/>
            <p:nvPr/>
          </p:nvSpPr>
          <p:spPr>
            <a:xfrm>
              <a:off x="522801" y="1283936"/>
              <a:ext cx="813043" cy="677020"/>
            </a:xfrm>
            <a:custGeom>
              <a:rect b="b" l="l" r="r" t="t"/>
              <a:pathLst>
                <a:path extrusionOk="0" h="677020" w="813043">
                  <a:moveTo>
                    <a:pt x="605498" y="24538"/>
                  </a:moveTo>
                  <a:cubicBezTo>
                    <a:pt x="528415" y="19516"/>
                    <a:pt x="457994" y="54536"/>
                    <a:pt x="414452" y="111667"/>
                  </a:cubicBezTo>
                  <a:cubicBezTo>
                    <a:pt x="378676" y="49367"/>
                    <a:pt x="313411" y="5501"/>
                    <a:pt x="236328" y="478"/>
                  </a:cubicBezTo>
                  <a:cubicBezTo>
                    <a:pt x="114001" y="-7497"/>
                    <a:pt x="8360" y="85213"/>
                    <a:pt x="386" y="207539"/>
                  </a:cubicBezTo>
                  <a:cubicBezTo>
                    <a:pt x="-13983" y="427992"/>
                    <a:pt x="377596" y="677020"/>
                    <a:pt x="377596" y="677020"/>
                  </a:cubicBezTo>
                  <a:cubicBezTo>
                    <a:pt x="377596" y="677020"/>
                    <a:pt x="798074" y="482818"/>
                    <a:pt x="812565" y="260479"/>
                  </a:cubicBezTo>
                  <a:cubicBezTo>
                    <a:pt x="820541" y="138153"/>
                    <a:pt x="727824" y="32514"/>
                    <a:pt x="605498" y="2453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4" name="Google Shape;1054;p10"/>
            <p:cNvSpPr/>
            <p:nvPr/>
          </p:nvSpPr>
          <p:spPr>
            <a:xfrm>
              <a:off x="1480152" y="1220268"/>
              <a:ext cx="807058" cy="692459"/>
            </a:xfrm>
            <a:custGeom>
              <a:rect b="b" l="l" r="r" t="t"/>
              <a:pathLst>
                <a:path extrusionOk="0" h="692459" w="807058">
                  <a:moveTo>
                    <a:pt x="544678" y="3846"/>
                  </a:moveTo>
                  <a:cubicBezTo>
                    <a:pt x="468757" y="18096"/>
                    <a:pt x="409213" y="69493"/>
                    <a:pt x="381204" y="135634"/>
                  </a:cubicBezTo>
                  <a:cubicBezTo>
                    <a:pt x="331096" y="84149"/>
                    <a:pt x="256991" y="57840"/>
                    <a:pt x="181070" y="72090"/>
                  </a:cubicBezTo>
                  <a:cubicBezTo>
                    <a:pt x="60586" y="94696"/>
                    <a:pt x="-18764" y="210710"/>
                    <a:pt x="3848" y="331195"/>
                  </a:cubicBezTo>
                  <a:cubicBezTo>
                    <a:pt x="44596" y="548321"/>
                    <a:pt x="485699" y="692460"/>
                    <a:pt x="485699" y="692460"/>
                  </a:cubicBezTo>
                  <a:cubicBezTo>
                    <a:pt x="485699" y="692460"/>
                    <a:pt x="844881" y="400055"/>
                    <a:pt x="803783" y="181069"/>
                  </a:cubicBezTo>
                  <a:cubicBezTo>
                    <a:pt x="781171" y="60590"/>
                    <a:pt x="665156" y="-18759"/>
                    <a:pt x="544678" y="3846"/>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5" name="Google Shape;1055;p10"/>
            <p:cNvSpPr/>
            <p:nvPr/>
          </p:nvSpPr>
          <p:spPr>
            <a:xfrm>
              <a:off x="2374963" y="847613"/>
              <a:ext cx="798930" cy="699614"/>
            </a:xfrm>
            <a:custGeom>
              <a:rect b="b" l="l" r="r" t="t"/>
              <a:pathLst>
                <a:path extrusionOk="0" h="699614" w="798930">
                  <a:moveTo>
                    <a:pt x="517328" y="8487"/>
                  </a:moveTo>
                  <a:cubicBezTo>
                    <a:pt x="443014" y="29582"/>
                    <a:pt x="388398" y="86173"/>
                    <a:pt x="366509" y="154588"/>
                  </a:cubicBezTo>
                  <a:cubicBezTo>
                    <a:pt x="311931" y="107871"/>
                    <a:pt x="235737" y="88402"/>
                    <a:pt x="161430" y="109490"/>
                  </a:cubicBezTo>
                  <a:cubicBezTo>
                    <a:pt x="43497" y="142961"/>
                    <a:pt x="-24981" y="265707"/>
                    <a:pt x="8490" y="383633"/>
                  </a:cubicBezTo>
                  <a:cubicBezTo>
                    <a:pt x="68802" y="596161"/>
                    <a:pt x="521183" y="699615"/>
                    <a:pt x="521183" y="699615"/>
                  </a:cubicBezTo>
                  <a:cubicBezTo>
                    <a:pt x="521183" y="699615"/>
                    <a:pt x="852297" y="375771"/>
                    <a:pt x="791470" y="161427"/>
                  </a:cubicBezTo>
                  <a:cubicBezTo>
                    <a:pt x="758006" y="43501"/>
                    <a:pt x="635260" y="-24977"/>
                    <a:pt x="517328" y="8487"/>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6" name="Google Shape;1056;p10"/>
            <p:cNvSpPr/>
            <p:nvPr/>
          </p:nvSpPr>
          <p:spPr>
            <a:xfrm>
              <a:off x="3285810" y="389680"/>
              <a:ext cx="778555" cy="702607"/>
            </a:xfrm>
            <a:custGeom>
              <a:rect b="b" l="l" r="r" t="t"/>
              <a:pathLst>
                <a:path extrusionOk="0" h="702607" w="778555">
                  <a:moveTo>
                    <a:pt x="464544" y="20577"/>
                  </a:moveTo>
                  <a:cubicBezTo>
                    <a:pt x="394441" y="53021"/>
                    <a:pt x="349330" y="117454"/>
                    <a:pt x="338402" y="188448"/>
                  </a:cubicBezTo>
                  <a:cubicBezTo>
                    <a:pt x="277194" y="150837"/>
                    <a:pt x="198899" y="143514"/>
                    <a:pt x="128794" y="175957"/>
                  </a:cubicBezTo>
                  <a:cubicBezTo>
                    <a:pt x="17549" y="227442"/>
                    <a:pt x="-30908" y="359384"/>
                    <a:pt x="20578" y="470630"/>
                  </a:cubicBezTo>
                  <a:cubicBezTo>
                    <a:pt x="113364" y="671125"/>
                    <a:pt x="576355" y="702608"/>
                    <a:pt x="576355" y="702608"/>
                  </a:cubicBezTo>
                  <a:cubicBezTo>
                    <a:pt x="576355" y="702608"/>
                    <a:pt x="852796" y="331000"/>
                    <a:pt x="759216" y="128797"/>
                  </a:cubicBezTo>
                  <a:cubicBezTo>
                    <a:pt x="707730" y="17548"/>
                    <a:pt x="575790" y="-30907"/>
                    <a:pt x="464544" y="20577"/>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7" name="Google Shape;1057;p10"/>
            <p:cNvSpPr/>
            <p:nvPr/>
          </p:nvSpPr>
          <p:spPr>
            <a:xfrm>
              <a:off x="823283" y="1462739"/>
              <a:ext cx="232399" cy="384507"/>
            </a:xfrm>
            <a:custGeom>
              <a:rect b="b" l="l" r="r" t="t"/>
              <a:pathLst>
                <a:path extrusionOk="0" h="384507" w="232399">
                  <a:moveTo>
                    <a:pt x="231845" y="330164"/>
                  </a:moveTo>
                  <a:cubicBezTo>
                    <a:pt x="230537" y="338470"/>
                    <a:pt x="225902" y="345741"/>
                    <a:pt x="217932" y="351983"/>
                  </a:cubicBezTo>
                  <a:cubicBezTo>
                    <a:pt x="209969" y="358218"/>
                    <a:pt x="200121" y="363476"/>
                    <a:pt x="188379" y="367756"/>
                  </a:cubicBezTo>
                  <a:cubicBezTo>
                    <a:pt x="176632" y="372036"/>
                    <a:pt x="163767" y="375376"/>
                    <a:pt x="149765" y="377764"/>
                  </a:cubicBezTo>
                  <a:cubicBezTo>
                    <a:pt x="135770" y="380158"/>
                    <a:pt x="122041" y="381910"/>
                    <a:pt x="108585" y="383028"/>
                  </a:cubicBezTo>
                  <a:cubicBezTo>
                    <a:pt x="95123" y="384139"/>
                    <a:pt x="82531" y="384628"/>
                    <a:pt x="70809" y="384482"/>
                  </a:cubicBezTo>
                  <a:cubicBezTo>
                    <a:pt x="59081" y="384336"/>
                    <a:pt x="49899" y="383745"/>
                    <a:pt x="43250" y="382698"/>
                  </a:cubicBezTo>
                  <a:cubicBezTo>
                    <a:pt x="36938" y="381701"/>
                    <a:pt x="30296" y="380062"/>
                    <a:pt x="23337" y="377770"/>
                  </a:cubicBezTo>
                  <a:cubicBezTo>
                    <a:pt x="16377" y="375484"/>
                    <a:pt x="10884" y="371979"/>
                    <a:pt x="6858" y="367261"/>
                  </a:cubicBezTo>
                  <a:cubicBezTo>
                    <a:pt x="4515" y="364848"/>
                    <a:pt x="2896" y="359990"/>
                    <a:pt x="2001" y="352700"/>
                  </a:cubicBezTo>
                  <a:cubicBezTo>
                    <a:pt x="1105" y="345410"/>
                    <a:pt x="502" y="336800"/>
                    <a:pt x="197" y="326875"/>
                  </a:cubicBezTo>
                  <a:cubicBezTo>
                    <a:pt x="-114" y="316950"/>
                    <a:pt x="-57" y="306320"/>
                    <a:pt x="369" y="294979"/>
                  </a:cubicBezTo>
                  <a:cubicBezTo>
                    <a:pt x="794" y="283638"/>
                    <a:pt x="1429" y="272582"/>
                    <a:pt x="2274" y="261819"/>
                  </a:cubicBezTo>
                  <a:cubicBezTo>
                    <a:pt x="3118" y="251056"/>
                    <a:pt x="3994" y="241143"/>
                    <a:pt x="4909" y="232095"/>
                  </a:cubicBezTo>
                  <a:cubicBezTo>
                    <a:pt x="5823" y="223046"/>
                    <a:pt x="6674" y="216029"/>
                    <a:pt x="7462" y="211044"/>
                  </a:cubicBezTo>
                  <a:cubicBezTo>
                    <a:pt x="8770" y="202732"/>
                    <a:pt x="10599" y="192725"/>
                    <a:pt x="12961" y="181003"/>
                  </a:cubicBezTo>
                  <a:cubicBezTo>
                    <a:pt x="15317" y="169287"/>
                    <a:pt x="18053" y="156777"/>
                    <a:pt x="21171" y="143474"/>
                  </a:cubicBezTo>
                  <a:cubicBezTo>
                    <a:pt x="24283" y="130177"/>
                    <a:pt x="27775" y="116677"/>
                    <a:pt x="31636" y="102980"/>
                  </a:cubicBezTo>
                  <a:cubicBezTo>
                    <a:pt x="35497" y="89290"/>
                    <a:pt x="39485" y="76380"/>
                    <a:pt x="43606" y="64258"/>
                  </a:cubicBezTo>
                  <a:cubicBezTo>
                    <a:pt x="47733" y="52136"/>
                    <a:pt x="52159" y="41341"/>
                    <a:pt x="56884" y="31866"/>
                  </a:cubicBezTo>
                  <a:cubicBezTo>
                    <a:pt x="61608" y="22399"/>
                    <a:pt x="66250" y="15128"/>
                    <a:pt x="70790" y="10054"/>
                  </a:cubicBezTo>
                  <a:cubicBezTo>
                    <a:pt x="78518" y="2072"/>
                    <a:pt x="87198" y="-1154"/>
                    <a:pt x="96838" y="364"/>
                  </a:cubicBezTo>
                  <a:cubicBezTo>
                    <a:pt x="103486" y="1412"/>
                    <a:pt x="108782" y="4542"/>
                    <a:pt x="112726" y="9762"/>
                  </a:cubicBezTo>
                  <a:cubicBezTo>
                    <a:pt x="116669" y="14982"/>
                    <a:pt x="119495" y="21383"/>
                    <a:pt x="121190" y="28971"/>
                  </a:cubicBezTo>
                  <a:cubicBezTo>
                    <a:pt x="122892" y="36565"/>
                    <a:pt x="123794" y="44878"/>
                    <a:pt x="123901" y="53920"/>
                  </a:cubicBezTo>
                  <a:cubicBezTo>
                    <a:pt x="124009" y="62962"/>
                    <a:pt x="123717" y="71852"/>
                    <a:pt x="123019" y="80596"/>
                  </a:cubicBezTo>
                  <a:cubicBezTo>
                    <a:pt x="122327" y="89340"/>
                    <a:pt x="121400" y="97373"/>
                    <a:pt x="120250" y="104682"/>
                  </a:cubicBezTo>
                  <a:cubicBezTo>
                    <a:pt x="119095" y="111991"/>
                    <a:pt x="118180" y="117807"/>
                    <a:pt x="117501" y="122125"/>
                  </a:cubicBezTo>
                  <a:cubicBezTo>
                    <a:pt x="113418" y="148046"/>
                    <a:pt x="108789" y="173624"/>
                    <a:pt x="103626" y="198865"/>
                  </a:cubicBezTo>
                  <a:cubicBezTo>
                    <a:pt x="98457" y="224100"/>
                    <a:pt x="93834" y="249678"/>
                    <a:pt x="89751" y="275598"/>
                  </a:cubicBezTo>
                  <a:lnTo>
                    <a:pt x="86684" y="295036"/>
                  </a:lnTo>
                  <a:cubicBezTo>
                    <a:pt x="102375" y="292744"/>
                    <a:pt x="119349" y="290902"/>
                    <a:pt x="137618" y="289524"/>
                  </a:cubicBezTo>
                  <a:cubicBezTo>
                    <a:pt x="155880" y="288146"/>
                    <a:pt x="172987" y="288711"/>
                    <a:pt x="188938" y="291226"/>
                  </a:cubicBezTo>
                  <a:cubicBezTo>
                    <a:pt x="194590" y="292115"/>
                    <a:pt x="200267" y="293347"/>
                    <a:pt x="205982" y="294928"/>
                  </a:cubicBezTo>
                  <a:cubicBezTo>
                    <a:pt x="211690" y="296509"/>
                    <a:pt x="216618" y="298732"/>
                    <a:pt x="220764" y="301602"/>
                  </a:cubicBezTo>
                  <a:cubicBezTo>
                    <a:pt x="224911" y="304466"/>
                    <a:pt x="228067" y="308199"/>
                    <a:pt x="230239" y="312797"/>
                  </a:cubicBezTo>
                  <a:cubicBezTo>
                    <a:pt x="232410" y="317394"/>
                    <a:pt x="232944" y="323185"/>
                    <a:pt x="231845" y="330164"/>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8" name="Google Shape;1058;p10"/>
            <p:cNvSpPr/>
            <p:nvPr/>
          </p:nvSpPr>
          <p:spPr>
            <a:xfrm>
              <a:off x="1784509" y="1421222"/>
              <a:ext cx="258251" cy="391231"/>
            </a:xfrm>
            <a:custGeom>
              <a:rect b="b" l="l" r="r" t="t"/>
              <a:pathLst>
                <a:path extrusionOk="0" h="391231" w="258251">
                  <a:moveTo>
                    <a:pt x="168172" y="388419"/>
                  </a:moveTo>
                  <a:cubicBezTo>
                    <a:pt x="148170" y="393004"/>
                    <a:pt x="129641" y="391982"/>
                    <a:pt x="112597" y="385359"/>
                  </a:cubicBezTo>
                  <a:cubicBezTo>
                    <a:pt x="95554" y="378729"/>
                    <a:pt x="80257" y="368087"/>
                    <a:pt x="66719" y="353412"/>
                  </a:cubicBezTo>
                  <a:cubicBezTo>
                    <a:pt x="53180" y="338737"/>
                    <a:pt x="41484" y="320798"/>
                    <a:pt x="31622" y="299589"/>
                  </a:cubicBezTo>
                  <a:cubicBezTo>
                    <a:pt x="21760" y="278374"/>
                    <a:pt x="14020" y="255476"/>
                    <a:pt x="8387" y="230882"/>
                  </a:cubicBezTo>
                  <a:cubicBezTo>
                    <a:pt x="3136" y="207927"/>
                    <a:pt x="348" y="184064"/>
                    <a:pt x="24" y="159292"/>
                  </a:cubicBezTo>
                  <a:cubicBezTo>
                    <a:pt x="-299" y="134515"/>
                    <a:pt x="2609" y="111419"/>
                    <a:pt x="8749" y="90001"/>
                  </a:cubicBezTo>
                  <a:cubicBezTo>
                    <a:pt x="14890" y="68576"/>
                    <a:pt x="24605" y="49964"/>
                    <a:pt x="37896" y="34153"/>
                  </a:cubicBezTo>
                  <a:cubicBezTo>
                    <a:pt x="51186" y="18341"/>
                    <a:pt x="68979" y="7883"/>
                    <a:pt x="91280" y="2777"/>
                  </a:cubicBezTo>
                  <a:cubicBezTo>
                    <a:pt x="112921" y="-2176"/>
                    <a:pt x="132371" y="-506"/>
                    <a:pt x="149624" y="7800"/>
                  </a:cubicBezTo>
                  <a:cubicBezTo>
                    <a:pt x="166883" y="16100"/>
                    <a:pt x="181977" y="28514"/>
                    <a:pt x="194906" y="45056"/>
                  </a:cubicBezTo>
                  <a:cubicBezTo>
                    <a:pt x="207841" y="61591"/>
                    <a:pt x="218820" y="80908"/>
                    <a:pt x="227843" y="102999"/>
                  </a:cubicBezTo>
                  <a:cubicBezTo>
                    <a:pt x="236867" y="125091"/>
                    <a:pt x="244010" y="147608"/>
                    <a:pt x="249262" y="170563"/>
                  </a:cubicBezTo>
                  <a:cubicBezTo>
                    <a:pt x="255117" y="196141"/>
                    <a:pt x="258114" y="220906"/>
                    <a:pt x="258247" y="244858"/>
                  </a:cubicBezTo>
                  <a:cubicBezTo>
                    <a:pt x="258380" y="268817"/>
                    <a:pt x="255275" y="290661"/>
                    <a:pt x="248925" y="310409"/>
                  </a:cubicBezTo>
                  <a:cubicBezTo>
                    <a:pt x="242569" y="330152"/>
                    <a:pt x="232771" y="346890"/>
                    <a:pt x="219525" y="360619"/>
                  </a:cubicBezTo>
                  <a:cubicBezTo>
                    <a:pt x="206272" y="374348"/>
                    <a:pt x="189159" y="383619"/>
                    <a:pt x="168172" y="388419"/>
                  </a:cubicBezTo>
                  <a:close/>
                  <a:moveTo>
                    <a:pt x="111245" y="112607"/>
                  </a:moveTo>
                  <a:cubicBezTo>
                    <a:pt x="105015" y="114036"/>
                    <a:pt x="100247" y="117712"/>
                    <a:pt x="96944" y="123643"/>
                  </a:cubicBezTo>
                  <a:cubicBezTo>
                    <a:pt x="93642" y="129574"/>
                    <a:pt x="91439" y="136896"/>
                    <a:pt x="90328" y="145608"/>
                  </a:cubicBezTo>
                  <a:cubicBezTo>
                    <a:pt x="89217" y="154314"/>
                    <a:pt x="89147" y="163820"/>
                    <a:pt x="90124" y="174126"/>
                  </a:cubicBezTo>
                  <a:cubicBezTo>
                    <a:pt x="91102" y="184426"/>
                    <a:pt x="92753" y="194662"/>
                    <a:pt x="95084" y="204822"/>
                  </a:cubicBezTo>
                  <a:cubicBezTo>
                    <a:pt x="97713" y="216302"/>
                    <a:pt x="101072" y="227612"/>
                    <a:pt x="105180" y="238750"/>
                  </a:cubicBezTo>
                  <a:cubicBezTo>
                    <a:pt x="109282" y="249888"/>
                    <a:pt x="113861" y="259711"/>
                    <a:pt x="118909" y="268214"/>
                  </a:cubicBezTo>
                  <a:cubicBezTo>
                    <a:pt x="123964" y="276723"/>
                    <a:pt x="129342" y="283257"/>
                    <a:pt x="135044" y="287816"/>
                  </a:cubicBezTo>
                  <a:cubicBezTo>
                    <a:pt x="140747" y="292376"/>
                    <a:pt x="146716" y="293944"/>
                    <a:pt x="152945" y="292522"/>
                  </a:cubicBezTo>
                  <a:cubicBezTo>
                    <a:pt x="160159" y="290871"/>
                    <a:pt x="165074" y="285949"/>
                    <a:pt x="167683" y="277758"/>
                  </a:cubicBezTo>
                  <a:cubicBezTo>
                    <a:pt x="170293" y="269566"/>
                    <a:pt x="171665" y="260111"/>
                    <a:pt x="171798" y="249380"/>
                  </a:cubicBezTo>
                  <a:cubicBezTo>
                    <a:pt x="171932" y="238655"/>
                    <a:pt x="171170" y="227783"/>
                    <a:pt x="169512" y="216772"/>
                  </a:cubicBezTo>
                  <a:cubicBezTo>
                    <a:pt x="167855" y="205768"/>
                    <a:pt x="166198" y="196656"/>
                    <a:pt x="164546" y="189442"/>
                  </a:cubicBezTo>
                  <a:cubicBezTo>
                    <a:pt x="162521" y="180584"/>
                    <a:pt x="159809" y="171370"/>
                    <a:pt x="156412" y="161800"/>
                  </a:cubicBezTo>
                  <a:cubicBezTo>
                    <a:pt x="153009" y="152225"/>
                    <a:pt x="149040" y="143557"/>
                    <a:pt x="144506" y="135791"/>
                  </a:cubicBezTo>
                  <a:cubicBezTo>
                    <a:pt x="139966" y="128031"/>
                    <a:pt x="134930" y="121853"/>
                    <a:pt x="129387" y="117255"/>
                  </a:cubicBezTo>
                  <a:cubicBezTo>
                    <a:pt x="123849" y="112658"/>
                    <a:pt x="117804" y="111108"/>
                    <a:pt x="111245" y="11260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59" name="Google Shape;1059;p10"/>
            <p:cNvSpPr/>
            <p:nvPr/>
          </p:nvSpPr>
          <p:spPr>
            <a:xfrm>
              <a:off x="2647279" y="1016920"/>
              <a:ext cx="266614" cy="395539"/>
            </a:xfrm>
            <a:custGeom>
              <a:rect b="b" l="l" r="r" t="t"/>
              <a:pathLst>
                <a:path extrusionOk="0" h="395539" w="266614">
                  <a:moveTo>
                    <a:pt x="239189" y="31890"/>
                  </a:moveTo>
                  <a:cubicBezTo>
                    <a:pt x="243685" y="43136"/>
                    <a:pt x="247304" y="56274"/>
                    <a:pt x="250048" y="71298"/>
                  </a:cubicBezTo>
                  <a:cubicBezTo>
                    <a:pt x="252791" y="86323"/>
                    <a:pt x="254924" y="101861"/>
                    <a:pt x="256448" y="117914"/>
                  </a:cubicBezTo>
                  <a:cubicBezTo>
                    <a:pt x="257972" y="133973"/>
                    <a:pt x="259026" y="149759"/>
                    <a:pt x="259617" y="165285"/>
                  </a:cubicBezTo>
                  <a:cubicBezTo>
                    <a:pt x="260208" y="180804"/>
                    <a:pt x="260811" y="194781"/>
                    <a:pt x="261427" y="207214"/>
                  </a:cubicBezTo>
                  <a:cubicBezTo>
                    <a:pt x="261674" y="215088"/>
                    <a:pt x="262341" y="224689"/>
                    <a:pt x="263433" y="236030"/>
                  </a:cubicBezTo>
                  <a:cubicBezTo>
                    <a:pt x="264519" y="247365"/>
                    <a:pt x="265364" y="259436"/>
                    <a:pt x="265948" y="272244"/>
                  </a:cubicBezTo>
                  <a:cubicBezTo>
                    <a:pt x="266538" y="285052"/>
                    <a:pt x="266735" y="298013"/>
                    <a:pt x="266545" y="311132"/>
                  </a:cubicBezTo>
                  <a:cubicBezTo>
                    <a:pt x="266354" y="324251"/>
                    <a:pt x="265224" y="336379"/>
                    <a:pt x="263160" y="347530"/>
                  </a:cubicBezTo>
                  <a:cubicBezTo>
                    <a:pt x="261090" y="358680"/>
                    <a:pt x="257826" y="368409"/>
                    <a:pt x="253356" y="376714"/>
                  </a:cubicBezTo>
                  <a:cubicBezTo>
                    <a:pt x="248885" y="385020"/>
                    <a:pt x="242745" y="390735"/>
                    <a:pt x="234941" y="393859"/>
                  </a:cubicBezTo>
                  <a:cubicBezTo>
                    <a:pt x="228375" y="396476"/>
                    <a:pt x="220869" y="396037"/>
                    <a:pt x="212405" y="392539"/>
                  </a:cubicBezTo>
                  <a:cubicBezTo>
                    <a:pt x="203940" y="389033"/>
                    <a:pt x="195133" y="383769"/>
                    <a:pt x="185982" y="376740"/>
                  </a:cubicBezTo>
                  <a:cubicBezTo>
                    <a:pt x="176838" y="369710"/>
                    <a:pt x="167561" y="361462"/>
                    <a:pt x="158163" y="351994"/>
                  </a:cubicBezTo>
                  <a:cubicBezTo>
                    <a:pt x="148765" y="342526"/>
                    <a:pt x="139932" y="333103"/>
                    <a:pt x="131658" y="323730"/>
                  </a:cubicBezTo>
                  <a:cubicBezTo>
                    <a:pt x="123384" y="314357"/>
                    <a:pt x="116050" y="305518"/>
                    <a:pt x="109649" y="297206"/>
                  </a:cubicBezTo>
                  <a:cubicBezTo>
                    <a:pt x="103248" y="288894"/>
                    <a:pt x="98422" y="282493"/>
                    <a:pt x="95177" y="277991"/>
                  </a:cubicBezTo>
                  <a:cubicBezTo>
                    <a:pt x="79194" y="256122"/>
                    <a:pt x="63427" y="233897"/>
                    <a:pt x="47883" y="211310"/>
                  </a:cubicBezTo>
                  <a:cubicBezTo>
                    <a:pt x="32338" y="188716"/>
                    <a:pt x="19574" y="164929"/>
                    <a:pt x="9586" y="139942"/>
                  </a:cubicBezTo>
                  <a:cubicBezTo>
                    <a:pt x="7090" y="133694"/>
                    <a:pt x="4811" y="127083"/>
                    <a:pt x="2753" y="120117"/>
                  </a:cubicBezTo>
                  <a:cubicBezTo>
                    <a:pt x="696" y="113151"/>
                    <a:pt x="-212" y="106363"/>
                    <a:pt x="42" y="99740"/>
                  </a:cubicBezTo>
                  <a:cubicBezTo>
                    <a:pt x="296" y="93117"/>
                    <a:pt x="1966" y="87104"/>
                    <a:pt x="5064" y="81706"/>
                  </a:cubicBezTo>
                  <a:cubicBezTo>
                    <a:pt x="8157" y="76302"/>
                    <a:pt x="13764" y="71978"/>
                    <a:pt x="21886" y="68733"/>
                  </a:cubicBezTo>
                  <a:cubicBezTo>
                    <a:pt x="28756" y="65983"/>
                    <a:pt x="36611" y="67285"/>
                    <a:pt x="45451" y="72632"/>
                  </a:cubicBezTo>
                  <a:cubicBezTo>
                    <a:pt x="54290" y="77972"/>
                    <a:pt x="63485" y="85802"/>
                    <a:pt x="73035" y="96108"/>
                  </a:cubicBezTo>
                  <a:cubicBezTo>
                    <a:pt x="82592" y="106420"/>
                    <a:pt x="92314" y="118295"/>
                    <a:pt x="102213" y="131725"/>
                  </a:cubicBezTo>
                  <a:cubicBezTo>
                    <a:pt x="112107" y="145162"/>
                    <a:pt x="121676" y="158452"/>
                    <a:pt x="130915" y="171609"/>
                  </a:cubicBezTo>
                  <a:cubicBezTo>
                    <a:pt x="140154" y="184760"/>
                    <a:pt x="148867" y="197041"/>
                    <a:pt x="157045" y="208439"/>
                  </a:cubicBezTo>
                  <a:cubicBezTo>
                    <a:pt x="165224" y="219844"/>
                    <a:pt x="172374" y="228671"/>
                    <a:pt x="178496" y="234919"/>
                  </a:cubicBezTo>
                  <a:cubicBezTo>
                    <a:pt x="177873" y="227921"/>
                    <a:pt x="176953" y="217691"/>
                    <a:pt x="175740" y="204229"/>
                  </a:cubicBezTo>
                  <a:cubicBezTo>
                    <a:pt x="174527" y="190767"/>
                    <a:pt x="173473" y="175889"/>
                    <a:pt x="172571" y="159583"/>
                  </a:cubicBezTo>
                  <a:cubicBezTo>
                    <a:pt x="171669" y="143276"/>
                    <a:pt x="171085" y="126397"/>
                    <a:pt x="170806" y="108935"/>
                  </a:cubicBezTo>
                  <a:cubicBezTo>
                    <a:pt x="170533" y="91479"/>
                    <a:pt x="171136" y="75299"/>
                    <a:pt x="172609" y="60402"/>
                  </a:cubicBezTo>
                  <a:cubicBezTo>
                    <a:pt x="174082" y="45505"/>
                    <a:pt x="176692" y="32773"/>
                    <a:pt x="180445" y="22219"/>
                  </a:cubicBezTo>
                  <a:cubicBezTo>
                    <a:pt x="184198" y="11666"/>
                    <a:pt x="189665" y="4954"/>
                    <a:pt x="196847" y="2077"/>
                  </a:cubicBezTo>
                  <a:cubicBezTo>
                    <a:pt x="202162" y="-44"/>
                    <a:pt x="207033" y="-539"/>
                    <a:pt x="211465" y="585"/>
                  </a:cubicBezTo>
                  <a:cubicBezTo>
                    <a:pt x="215904" y="1715"/>
                    <a:pt x="219866" y="3931"/>
                    <a:pt x="223365" y="7246"/>
                  </a:cubicBezTo>
                  <a:cubicBezTo>
                    <a:pt x="226864" y="10554"/>
                    <a:pt x="229937" y="14396"/>
                    <a:pt x="232591" y="18771"/>
                  </a:cubicBezTo>
                  <a:cubicBezTo>
                    <a:pt x="235246" y="23146"/>
                    <a:pt x="237443" y="27522"/>
                    <a:pt x="239189" y="3189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0" name="Google Shape;1060;p10"/>
            <p:cNvSpPr/>
            <p:nvPr/>
          </p:nvSpPr>
          <p:spPr>
            <a:xfrm>
              <a:off x="3595149" y="593877"/>
              <a:ext cx="282873" cy="411183"/>
            </a:xfrm>
            <a:custGeom>
              <a:rect b="b" l="l" r="r" t="t"/>
              <a:pathLst>
                <a:path extrusionOk="0" h="411183" w="282873">
                  <a:moveTo>
                    <a:pt x="279957" y="271469"/>
                  </a:moveTo>
                  <a:cubicBezTo>
                    <a:pt x="282465" y="277349"/>
                    <a:pt x="283354" y="283737"/>
                    <a:pt x="282630" y="290627"/>
                  </a:cubicBezTo>
                  <a:cubicBezTo>
                    <a:pt x="281779" y="297206"/>
                    <a:pt x="277144" y="306489"/>
                    <a:pt x="268724" y="318491"/>
                  </a:cubicBezTo>
                  <a:cubicBezTo>
                    <a:pt x="260304" y="330486"/>
                    <a:pt x="250480" y="342621"/>
                    <a:pt x="239259" y="354895"/>
                  </a:cubicBezTo>
                  <a:cubicBezTo>
                    <a:pt x="228033" y="367176"/>
                    <a:pt x="216876" y="378327"/>
                    <a:pt x="205789" y="388347"/>
                  </a:cubicBezTo>
                  <a:cubicBezTo>
                    <a:pt x="194702" y="398374"/>
                    <a:pt x="186065" y="404705"/>
                    <a:pt x="179874" y="407340"/>
                  </a:cubicBezTo>
                  <a:cubicBezTo>
                    <a:pt x="175544" y="409188"/>
                    <a:pt x="170006" y="410356"/>
                    <a:pt x="163269" y="410845"/>
                  </a:cubicBezTo>
                  <a:cubicBezTo>
                    <a:pt x="156532" y="411341"/>
                    <a:pt x="149566" y="411290"/>
                    <a:pt x="142365" y="410706"/>
                  </a:cubicBezTo>
                  <a:cubicBezTo>
                    <a:pt x="135170" y="410115"/>
                    <a:pt x="128312" y="408826"/>
                    <a:pt x="121803" y="406845"/>
                  </a:cubicBezTo>
                  <a:cubicBezTo>
                    <a:pt x="115288" y="404870"/>
                    <a:pt x="110164" y="402482"/>
                    <a:pt x="106411" y="399688"/>
                  </a:cubicBezTo>
                  <a:cubicBezTo>
                    <a:pt x="104252" y="398050"/>
                    <a:pt x="101248" y="394215"/>
                    <a:pt x="97394" y="388176"/>
                  </a:cubicBezTo>
                  <a:cubicBezTo>
                    <a:pt x="93540" y="382137"/>
                    <a:pt x="89387" y="374949"/>
                    <a:pt x="84917" y="366611"/>
                  </a:cubicBezTo>
                  <a:cubicBezTo>
                    <a:pt x="80452" y="358280"/>
                    <a:pt x="75836" y="349365"/>
                    <a:pt x="71067" y="339884"/>
                  </a:cubicBezTo>
                  <a:cubicBezTo>
                    <a:pt x="66292" y="330397"/>
                    <a:pt x="61796" y="321342"/>
                    <a:pt x="57573" y="312719"/>
                  </a:cubicBezTo>
                  <a:cubicBezTo>
                    <a:pt x="53357" y="304095"/>
                    <a:pt x="49718" y="296412"/>
                    <a:pt x="46664" y="289675"/>
                  </a:cubicBezTo>
                  <a:cubicBezTo>
                    <a:pt x="43603" y="282931"/>
                    <a:pt x="41419" y="278010"/>
                    <a:pt x="40098" y="274917"/>
                  </a:cubicBezTo>
                  <a:cubicBezTo>
                    <a:pt x="35221" y="263462"/>
                    <a:pt x="30008" y="250146"/>
                    <a:pt x="24452" y="234963"/>
                  </a:cubicBezTo>
                  <a:cubicBezTo>
                    <a:pt x="18902" y="219774"/>
                    <a:pt x="14006" y="204216"/>
                    <a:pt x="9783" y="188284"/>
                  </a:cubicBezTo>
                  <a:cubicBezTo>
                    <a:pt x="5554" y="172352"/>
                    <a:pt x="2595" y="156610"/>
                    <a:pt x="906" y="141059"/>
                  </a:cubicBezTo>
                  <a:cubicBezTo>
                    <a:pt x="-783" y="125502"/>
                    <a:pt x="-110" y="111417"/>
                    <a:pt x="2925" y="98787"/>
                  </a:cubicBezTo>
                  <a:cubicBezTo>
                    <a:pt x="3903" y="95079"/>
                    <a:pt x="6983" y="90297"/>
                    <a:pt x="12164" y="84430"/>
                  </a:cubicBezTo>
                  <a:cubicBezTo>
                    <a:pt x="17346" y="78569"/>
                    <a:pt x="23753" y="72365"/>
                    <a:pt x="31386" y="65824"/>
                  </a:cubicBezTo>
                  <a:cubicBezTo>
                    <a:pt x="39019" y="59284"/>
                    <a:pt x="47420" y="52597"/>
                    <a:pt x="56576" y="45771"/>
                  </a:cubicBezTo>
                  <a:cubicBezTo>
                    <a:pt x="65733" y="38944"/>
                    <a:pt x="74668" y="32669"/>
                    <a:pt x="83386" y="26947"/>
                  </a:cubicBezTo>
                  <a:cubicBezTo>
                    <a:pt x="92098" y="21223"/>
                    <a:pt x="100093" y="16172"/>
                    <a:pt x="107370" y="11794"/>
                  </a:cubicBezTo>
                  <a:cubicBezTo>
                    <a:pt x="114647" y="7415"/>
                    <a:pt x="120298" y="4368"/>
                    <a:pt x="124318" y="2655"/>
                  </a:cubicBezTo>
                  <a:cubicBezTo>
                    <a:pt x="128960" y="677"/>
                    <a:pt x="133799" y="-195"/>
                    <a:pt x="138834" y="36"/>
                  </a:cubicBezTo>
                  <a:cubicBezTo>
                    <a:pt x="143870" y="268"/>
                    <a:pt x="148582" y="1460"/>
                    <a:pt x="152976" y="3612"/>
                  </a:cubicBezTo>
                  <a:cubicBezTo>
                    <a:pt x="157364" y="5764"/>
                    <a:pt x="161301" y="8567"/>
                    <a:pt x="164780" y="12020"/>
                  </a:cubicBezTo>
                  <a:cubicBezTo>
                    <a:pt x="168260" y="15473"/>
                    <a:pt x="170991" y="19521"/>
                    <a:pt x="172972" y="24163"/>
                  </a:cubicBezTo>
                  <a:cubicBezTo>
                    <a:pt x="174686" y="28187"/>
                    <a:pt x="175594" y="31821"/>
                    <a:pt x="175696" y="35068"/>
                  </a:cubicBezTo>
                  <a:cubicBezTo>
                    <a:pt x="175797" y="38315"/>
                    <a:pt x="175493" y="42101"/>
                    <a:pt x="174775" y="46431"/>
                  </a:cubicBezTo>
                  <a:cubicBezTo>
                    <a:pt x="173397" y="51772"/>
                    <a:pt x="168940" y="59335"/>
                    <a:pt x="161408" y="69126"/>
                  </a:cubicBezTo>
                  <a:cubicBezTo>
                    <a:pt x="153877" y="78918"/>
                    <a:pt x="145464" y="88989"/>
                    <a:pt x="136161" y="99346"/>
                  </a:cubicBezTo>
                  <a:cubicBezTo>
                    <a:pt x="126864" y="109709"/>
                    <a:pt x="117797" y="119329"/>
                    <a:pt x="108970" y="128213"/>
                  </a:cubicBezTo>
                  <a:cubicBezTo>
                    <a:pt x="100137" y="137090"/>
                    <a:pt x="93952" y="143383"/>
                    <a:pt x="90409" y="147085"/>
                  </a:cubicBezTo>
                  <a:cubicBezTo>
                    <a:pt x="92200" y="154731"/>
                    <a:pt x="93952" y="162484"/>
                    <a:pt x="95654" y="170352"/>
                  </a:cubicBezTo>
                  <a:cubicBezTo>
                    <a:pt x="97362" y="178219"/>
                    <a:pt x="99490" y="185998"/>
                    <a:pt x="102029" y="193688"/>
                  </a:cubicBezTo>
                  <a:cubicBezTo>
                    <a:pt x="109516" y="184652"/>
                    <a:pt x="118368" y="175394"/>
                    <a:pt x="128598" y="165919"/>
                  </a:cubicBezTo>
                  <a:cubicBezTo>
                    <a:pt x="138821" y="156445"/>
                    <a:pt x="149350" y="149403"/>
                    <a:pt x="160183" y="144787"/>
                  </a:cubicBezTo>
                  <a:cubicBezTo>
                    <a:pt x="182154" y="135427"/>
                    <a:pt x="197756" y="141580"/>
                    <a:pt x="206982" y="163246"/>
                  </a:cubicBezTo>
                  <a:cubicBezTo>
                    <a:pt x="209224" y="168504"/>
                    <a:pt x="210196" y="173578"/>
                    <a:pt x="209897" y="178454"/>
                  </a:cubicBezTo>
                  <a:cubicBezTo>
                    <a:pt x="209598" y="183338"/>
                    <a:pt x="208487" y="188017"/>
                    <a:pt x="206557" y="192494"/>
                  </a:cubicBezTo>
                  <a:cubicBezTo>
                    <a:pt x="204620" y="196977"/>
                    <a:pt x="202061" y="201264"/>
                    <a:pt x="198874" y="205366"/>
                  </a:cubicBezTo>
                  <a:cubicBezTo>
                    <a:pt x="195686" y="209468"/>
                    <a:pt x="192536" y="213456"/>
                    <a:pt x="189437" y="217335"/>
                  </a:cubicBezTo>
                  <a:cubicBezTo>
                    <a:pt x="181773" y="226816"/>
                    <a:pt x="173353" y="235801"/>
                    <a:pt x="164171" y="244278"/>
                  </a:cubicBezTo>
                  <a:cubicBezTo>
                    <a:pt x="154982" y="252762"/>
                    <a:pt x="145768" y="261169"/>
                    <a:pt x="136517" y="269494"/>
                  </a:cubicBezTo>
                  <a:cubicBezTo>
                    <a:pt x="136954" y="272237"/>
                    <a:pt x="137488" y="275209"/>
                    <a:pt x="138117" y="278410"/>
                  </a:cubicBezTo>
                  <a:cubicBezTo>
                    <a:pt x="138752" y="281616"/>
                    <a:pt x="139666" y="284607"/>
                    <a:pt x="140847" y="287395"/>
                  </a:cubicBezTo>
                  <a:cubicBezTo>
                    <a:pt x="142695" y="291726"/>
                    <a:pt x="144848" y="295929"/>
                    <a:pt x="147318" y="300000"/>
                  </a:cubicBezTo>
                  <a:cubicBezTo>
                    <a:pt x="149782" y="304070"/>
                    <a:pt x="152245" y="308134"/>
                    <a:pt x="154709" y="312204"/>
                  </a:cubicBezTo>
                  <a:cubicBezTo>
                    <a:pt x="157897" y="309385"/>
                    <a:pt x="162996" y="304838"/>
                    <a:pt x="170013" y="298558"/>
                  </a:cubicBezTo>
                  <a:cubicBezTo>
                    <a:pt x="177023" y="292278"/>
                    <a:pt x="184427" y="285833"/>
                    <a:pt x="192219" y="279229"/>
                  </a:cubicBezTo>
                  <a:cubicBezTo>
                    <a:pt x="200004" y="272618"/>
                    <a:pt x="207649" y="266529"/>
                    <a:pt x="215149" y="260960"/>
                  </a:cubicBezTo>
                  <a:cubicBezTo>
                    <a:pt x="222648" y="255385"/>
                    <a:pt x="228407" y="251746"/>
                    <a:pt x="232433" y="250032"/>
                  </a:cubicBezTo>
                  <a:cubicBezTo>
                    <a:pt x="237075" y="248050"/>
                    <a:pt x="241838" y="247212"/>
                    <a:pt x="246714" y="247511"/>
                  </a:cubicBezTo>
                  <a:cubicBezTo>
                    <a:pt x="251597" y="247809"/>
                    <a:pt x="256119" y="248990"/>
                    <a:pt x="260291" y="251054"/>
                  </a:cubicBezTo>
                  <a:cubicBezTo>
                    <a:pt x="264463" y="253118"/>
                    <a:pt x="268317" y="255950"/>
                    <a:pt x="271867" y="259557"/>
                  </a:cubicBezTo>
                  <a:cubicBezTo>
                    <a:pt x="275417" y="263170"/>
                    <a:pt x="278109" y="267138"/>
                    <a:pt x="279957" y="27146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61" name="Google Shape;1061;p10"/>
          <p:cNvGrpSpPr/>
          <p:nvPr/>
        </p:nvGrpSpPr>
        <p:grpSpPr>
          <a:xfrm>
            <a:off x="10808541" y="5243672"/>
            <a:ext cx="1083411" cy="1589271"/>
            <a:chOff x="7947556" y="4587442"/>
            <a:chExt cx="1254529" cy="1840286"/>
          </a:xfrm>
        </p:grpSpPr>
        <p:sp>
          <p:nvSpPr>
            <p:cNvPr id="1062" name="Google Shape;1062;p10"/>
            <p:cNvSpPr/>
            <p:nvPr/>
          </p:nvSpPr>
          <p:spPr>
            <a:xfrm>
              <a:off x="8216326" y="6206780"/>
              <a:ext cx="277633" cy="214082"/>
            </a:xfrm>
            <a:custGeom>
              <a:rect b="b" l="l" r="r" t="t"/>
              <a:pathLst>
                <a:path extrusionOk="0" h="279846" w="362919">
                  <a:moveTo>
                    <a:pt x="182063" y="975"/>
                  </a:moveTo>
                  <a:cubicBezTo>
                    <a:pt x="374626" y="20133"/>
                    <a:pt x="382564" y="184337"/>
                    <a:pt x="345302" y="241494"/>
                  </a:cubicBezTo>
                  <a:cubicBezTo>
                    <a:pt x="308040" y="298675"/>
                    <a:pt x="58854" y="290611"/>
                    <a:pt x="14753" y="226012"/>
                  </a:cubicBezTo>
                  <a:cubicBezTo>
                    <a:pt x="-29354" y="161388"/>
                    <a:pt x="25160" y="-14633"/>
                    <a:pt x="182063" y="975"/>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3" name="Google Shape;1063;p10"/>
            <p:cNvSpPr/>
            <p:nvPr/>
          </p:nvSpPr>
          <p:spPr>
            <a:xfrm>
              <a:off x="8673687" y="6215118"/>
              <a:ext cx="277673" cy="212610"/>
            </a:xfrm>
            <a:custGeom>
              <a:rect b="b" l="l" r="r" t="t"/>
              <a:pathLst>
                <a:path extrusionOk="0" h="277922" w="362971">
                  <a:moveTo>
                    <a:pt x="166909" y="10"/>
                  </a:moveTo>
                  <a:cubicBezTo>
                    <a:pt x="360413" y="1915"/>
                    <a:pt x="382968" y="164755"/>
                    <a:pt x="350951" y="225003"/>
                  </a:cubicBezTo>
                  <a:cubicBezTo>
                    <a:pt x="318934" y="285284"/>
                    <a:pt x="70027" y="299508"/>
                    <a:pt x="20338" y="239075"/>
                  </a:cubicBezTo>
                  <a:cubicBezTo>
                    <a:pt x="-29357" y="178642"/>
                    <a:pt x="9239" y="-1539"/>
                    <a:pt x="166909" y="10"/>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4" name="Google Shape;1064;p10"/>
            <p:cNvSpPr/>
            <p:nvPr/>
          </p:nvSpPr>
          <p:spPr>
            <a:xfrm>
              <a:off x="8133794" y="5478687"/>
              <a:ext cx="955447" cy="849911"/>
            </a:xfrm>
            <a:custGeom>
              <a:rect b="b" l="l" r="r" t="t"/>
              <a:pathLst>
                <a:path extrusionOk="0" h="1110995" w="1248950">
                  <a:moveTo>
                    <a:pt x="131804" y="31198"/>
                  </a:moveTo>
                  <a:cubicBezTo>
                    <a:pt x="131804" y="31198"/>
                    <a:pt x="-35874" y="942372"/>
                    <a:pt x="7021" y="1009961"/>
                  </a:cubicBezTo>
                  <a:cubicBezTo>
                    <a:pt x="34643" y="1053484"/>
                    <a:pt x="336706" y="1104887"/>
                    <a:pt x="645481" y="1110678"/>
                  </a:cubicBezTo>
                  <a:cubicBezTo>
                    <a:pt x="958492" y="1116546"/>
                    <a:pt x="1227554" y="1039857"/>
                    <a:pt x="1248350" y="969664"/>
                  </a:cubicBezTo>
                  <a:cubicBezTo>
                    <a:pt x="1261101" y="926636"/>
                    <a:pt x="1066372" y="0"/>
                    <a:pt x="1066372" y="0"/>
                  </a:cubicBezTo>
                  <a:lnTo>
                    <a:pt x="131804" y="31198"/>
                  </a:lnTo>
                  <a:close/>
                </a:path>
              </a:pathLst>
            </a:custGeom>
            <a:solidFill>
              <a:schemeClr val="accent3"/>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5" name="Google Shape;1065;p10"/>
            <p:cNvSpPr/>
            <p:nvPr/>
          </p:nvSpPr>
          <p:spPr>
            <a:xfrm>
              <a:off x="8158550" y="6059227"/>
              <a:ext cx="905615" cy="209086"/>
            </a:xfrm>
            <a:custGeom>
              <a:rect b="b" l="l" r="r" t="t"/>
              <a:pathLst>
                <a:path extrusionOk="0" h="273315" w="1183811">
                  <a:moveTo>
                    <a:pt x="0" y="189160"/>
                  </a:moveTo>
                  <a:cubicBezTo>
                    <a:pt x="60427" y="230733"/>
                    <a:pt x="84830" y="25755"/>
                    <a:pt x="42412" y="46259"/>
                  </a:cubicBezTo>
                  <a:cubicBezTo>
                    <a:pt x="-30531" y="81534"/>
                    <a:pt x="67932" y="263740"/>
                    <a:pt x="140094" y="228853"/>
                  </a:cubicBezTo>
                  <a:cubicBezTo>
                    <a:pt x="251543" y="174968"/>
                    <a:pt x="149682" y="13633"/>
                    <a:pt x="150241" y="100196"/>
                  </a:cubicBezTo>
                  <a:cubicBezTo>
                    <a:pt x="152438" y="440290"/>
                    <a:pt x="437680" y="167786"/>
                    <a:pt x="359874" y="80435"/>
                  </a:cubicBezTo>
                  <a:cubicBezTo>
                    <a:pt x="288385" y="177"/>
                    <a:pt x="282181" y="227018"/>
                    <a:pt x="392214" y="256540"/>
                  </a:cubicBezTo>
                  <a:cubicBezTo>
                    <a:pt x="505466" y="286918"/>
                    <a:pt x="489052" y="20904"/>
                    <a:pt x="447243" y="98025"/>
                  </a:cubicBezTo>
                  <a:cubicBezTo>
                    <a:pt x="392982" y="198088"/>
                    <a:pt x="541274" y="326955"/>
                    <a:pt x="603085" y="249770"/>
                  </a:cubicBezTo>
                  <a:cubicBezTo>
                    <a:pt x="622345" y="225723"/>
                    <a:pt x="669004" y="94373"/>
                    <a:pt x="610749" y="95116"/>
                  </a:cubicBezTo>
                  <a:cubicBezTo>
                    <a:pt x="525875" y="96202"/>
                    <a:pt x="596576" y="345001"/>
                    <a:pt x="712241" y="241865"/>
                  </a:cubicBezTo>
                  <a:cubicBezTo>
                    <a:pt x="739229" y="217811"/>
                    <a:pt x="778199" y="85852"/>
                    <a:pt x="721023" y="79876"/>
                  </a:cubicBezTo>
                  <a:cubicBezTo>
                    <a:pt x="670636" y="74618"/>
                    <a:pt x="705136" y="307860"/>
                    <a:pt x="808844" y="257714"/>
                  </a:cubicBezTo>
                  <a:cubicBezTo>
                    <a:pt x="826884" y="248996"/>
                    <a:pt x="844213" y="230975"/>
                    <a:pt x="857669" y="212350"/>
                  </a:cubicBezTo>
                  <a:cubicBezTo>
                    <a:pt x="988111" y="31800"/>
                    <a:pt x="709803" y="56121"/>
                    <a:pt x="850062" y="196989"/>
                  </a:cubicBezTo>
                  <a:cubicBezTo>
                    <a:pt x="970286" y="317741"/>
                    <a:pt x="1067454" y="6077"/>
                    <a:pt x="981691" y="76"/>
                  </a:cubicBezTo>
                  <a:cubicBezTo>
                    <a:pt x="919963" y="-4242"/>
                    <a:pt x="976313" y="177133"/>
                    <a:pt x="1030853" y="185731"/>
                  </a:cubicBezTo>
                  <a:cubicBezTo>
                    <a:pt x="1100798" y="196754"/>
                    <a:pt x="1154214" y="83699"/>
                    <a:pt x="1101922" y="5861"/>
                  </a:cubicBezTo>
                  <a:cubicBezTo>
                    <a:pt x="1101909" y="5841"/>
                    <a:pt x="1098004" y="-407"/>
                    <a:pt x="1096683" y="234"/>
                  </a:cubicBezTo>
                  <a:cubicBezTo>
                    <a:pt x="1020534" y="37052"/>
                    <a:pt x="1119207" y="160198"/>
                    <a:pt x="1183812" y="159365"/>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66" name="Google Shape;1066;p10"/>
            <p:cNvSpPr/>
            <p:nvPr/>
          </p:nvSpPr>
          <p:spPr>
            <a:xfrm>
              <a:off x="8194971" y="5792695"/>
              <a:ext cx="804261" cy="182081"/>
            </a:xfrm>
            <a:custGeom>
              <a:rect b="b" l="l" r="r" t="t"/>
              <a:pathLst>
                <a:path extrusionOk="0" h="238014" w="1051322">
                  <a:moveTo>
                    <a:pt x="29" y="231390"/>
                  </a:moveTo>
                  <a:cubicBezTo>
                    <a:pt x="-1139" y="233200"/>
                    <a:pt x="33138" y="210562"/>
                    <a:pt x="41939" y="195386"/>
                  </a:cubicBezTo>
                  <a:cubicBezTo>
                    <a:pt x="56563" y="170157"/>
                    <a:pt x="74153" y="82254"/>
                    <a:pt x="45178" y="60346"/>
                  </a:cubicBezTo>
                  <a:cubicBezTo>
                    <a:pt x="3604" y="28914"/>
                    <a:pt x="-14633" y="206606"/>
                    <a:pt x="77048" y="224977"/>
                  </a:cubicBezTo>
                  <a:cubicBezTo>
                    <a:pt x="137037" y="236997"/>
                    <a:pt x="200505" y="113845"/>
                    <a:pt x="150677" y="45259"/>
                  </a:cubicBezTo>
                  <a:cubicBezTo>
                    <a:pt x="147984" y="41544"/>
                    <a:pt x="144085" y="37512"/>
                    <a:pt x="140320" y="41405"/>
                  </a:cubicBezTo>
                  <a:cubicBezTo>
                    <a:pt x="83957" y="99608"/>
                    <a:pt x="171473" y="325954"/>
                    <a:pt x="284116" y="181041"/>
                  </a:cubicBezTo>
                  <a:cubicBezTo>
                    <a:pt x="304131" y="155285"/>
                    <a:pt x="314183" y="124310"/>
                    <a:pt x="307947" y="84762"/>
                  </a:cubicBezTo>
                  <a:cubicBezTo>
                    <a:pt x="290789" y="-24020"/>
                    <a:pt x="215688" y="224189"/>
                    <a:pt x="340116" y="226901"/>
                  </a:cubicBezTo>
                  <a:cubicBezTo>
                    <a:pt x="389506" y="227974"/>
                    <a:pt x="480000" y="68887"/>
                    <a:pt x="408118" y="60258"/>
                  </a:cubicBezTo>
                  <a:cubicBezTo>
                    <a:pt x="357141" y="54143"/>
                    <a:pt x="414805" y="227040"/>
                    <a:pt x="459331" y="236934"/>
                  </a:cubicBezTo>
                  <a:cubicBezTo>
                    <a:pt x="534445" y="253634"/>
                    <a:pt x="593386" y="71529"/>
                    <a:pt x="538039" y="53793"/>
                  </a:cubicBezTo>
                  <a:cubicBezTo>
                    <a:pt x="506251" y="43601"/>
                    <a:pt x="503553" y="246306"/>
                    <a:pt x="603216" y="230958"/>
                  </a:cubicBezTo>
                  <a:cubicBezTo>
                    <a:pt x="685366" y="218309"/>
                    <a:pt x="693786" y="47322"/>
                    <a:pt x="649622" y="49158"/>
                  </a:cubicBezTo>
                  <a:cubicBezTo>
                    <a:pt x="584578" y="51857"/>
                    <a:pt x="651520" y="298776"/>
                    <a:pt x="755330" y="194662"/>
                  </a:cubicBezTo>
                  <a:cubicBezTo>
                    <a:pt x="779720" y="170195"/>
                    <a:pt x="798211" y="31308"/>
                    <a:pt x="754790" y="54422"/>
                  </a:cubicBezTo>
                  <a:cubicBezTo>
                    <a:pt x="688845" y="89531"/>
                    <a:pt x="762105" y="251907"/>
                    <a:pt x="833117" y="213318"/>
                  </a:cubicBezTo>
                  <a:cubicBezTo>
                    <a:pt x="912296" y="170297"/>
                    <a:pt x="913731" y="28946"/>
                    <a:pt x="872291" y="40947"/>
                  </a:cubicBezTo>
                  <a:cubicBezTo>
                    <a:pt x="804219" y="60664"/>
                    <a:pt x="926475" y="228425"/>
                    <a:pt x="963369" y="208003"/>
                  </a:cubicBezTo>
                  <a:cubicBezTo>
                    <a:pt x="1007343" y="183651"/>
                    <a:pt x="1036870" y="-28935"/>
                    <a:pt x="977224" y="3324"/>
                  </a:cubicBezTo>
                  <a:cubicBezTo>
                    <a:pt x="907057" y="41271"/>
                    <a:pt x="1051323" y="189861"/>
                    <a:pt x="1051323" y="189861"/>
                  </a:cubicBezTo>
                </a:path>
              </a:pathLst>
            </a:custGeom>
            <a:noFill/>
            <a:ln cap="rnd"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067" name="Google Shape;1067;p10"/>
            <p:cNvGrpSpPr/>
            <p:nvPr/>
          </p:nvGrpSpPr>
          <p:grpSpPr>
            <a:xfrm>
              <a:off x="7947556" y="5279276"/>
              <a:ext cx="1254529" cy="999729"/>
              <a:chOff x="1195730" y="4873096"/>
              <a:chExt cx="1642268" cy="1308717"/>
            </a:xfrm>
          </p:grpSpPr>
          <p:grpSp>
            <p:nvGrpSpPr>
              <p:cNvPr id="1068" name="Google Shape;1068;p10"/>
              <p:cNvGrpSpPr/>
              <p:nvPr/>
            </p:nvGrpSpPr>
            <p:grpSpPr>
              <a:xfrm>
                <a:off x="1195730" y="4873096"/>
                <a:ext cx="688678" cy="1290171"/>
                <a:chOff x="1195730" y="4873096"/>
                <a:chExt cx="688678" cy="1290171"/>
              </a:xfrm>
            </p:grpSpPr>
            <p:sp>
              <p:nvSpPr>
                <p:cNvPr id="1069" name="Google Shape;1069;p10"/>
                <p:cNvSpPr/>
                <p:nvPr/>
              </p:nvSpPr>
              <p:spPr>
                <a:xfrm>
                  <a:off x="1195730" y="5905481"/>
                  <a:ext cx="246777" cy="257786"/>
                </a:xfrm>
                <a:custGeom>
                  <a:rect b="b" l="l" r="r" t="t"/>
                  <a:pathLst>
                    <a:path extrusionOk="0" h="257786" w="246777">
                      <a:moveTo>
                        <a:pt x="191662" y="0"/>
                      </a:moveTo>
                      <a:cubicBezTo>
                        <a:pt x="191662" y="0"/>
                        <a:pt x="154470" y="46901"/>
                        <a:pt x="102413" y="70428"/>
                      </a:cubicBezTo>
                      <a:cubicBezTo>
                        <a:pt x="64237" y="87674"/>
                        <a:pt x="0" y="82950"/>
                        <a:pt x="0" y="82950"/>
                      </a:cubicBezTo>
                      <a:cubicBezTo>
                        <a:pt x="0" y="82950"/>
                        <a:pt x="64789" y="306546"/>
                        <a:pt x="186531" y="248018"/>
                      </a:cubicBezTo>
                      <a:cubicBezTo>
                        <a:pt x="319024" y="184321"/>
                        <a:pt x="191662" y="0"/>
                        <a:pt x="191662"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70" name="Google Shape;1070;p10"/>
                <p:cNvSpPr/>
                <p:nvPr/>
              </p:nvSpPr>
              <p:spPr>
                <a:xfrm>
                  <a:off x="1280183" y="4873096"/>
                  <a:ext cx="604225" cy="1098807"/>
                </a:xfrm>
                <a:custGeom>
                  <a:rect b="b" l="l" r="r" t="t"/>
                  <a:pathLst>
                    <a:path extrusionOk="0" h="1098807" w="604225">
                      <a:moveTo>
                        <a:pt x="425744" y="928"/>
                      </a:moveTo>
                      <a:cubicBezTo>
                        <a:pt x="263165" y="-19550"/>
                        <a:pt x="77409" y="302547"/>
                        <a:pt x="21535" y="597466"/>
                      </a:cubicBezTo>
                      <a:cubicBezTo>
                        <a:pt x="-21569" y="825006"/>
                        <a:pt x="-11053" y="1027368"/>
                        <a:pt x="156911" y="1087350"/>
                      </a:cubicBezTo>
                      <a:cubicBezTo>
                        <a:pt x="323287" y="1146773"/>
                        <a:pt x="539765" y="967303"/>
                        <a:pt x="588977" y="728137"/>
                      </a:cubicBezTo>
                      <a:cubicBezTo>
                        <a:pt x="651074" y="426378"/>
                        <a:pt x="508840" y="11399"/>
                        <a:pt x="425744" y="928"/>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71" name="Google Shape;1071;p10"/>
              <p:cNvGrpSpPr/>
              <p:nvPr/>
            </p:nvGrpSpPr>
            <p:grpSpPr>
              <a:xfrm>
                <a:off x="2149314" y="4891644"/>
                <a:ext cx="688684" cy="1290169"/>
                <a:chOff x="2149314" y="4891644"/>
                <a:chExt cx="688684" cy="1290169"/>
              </a:xfrm>
            </p:grpSpPr>
            <p:sp>
              <p:nvSpPr>
                <p:cNvPr id="1072" name="Google Shape;1072;p10"/>
                <p:cNvSpPr/>
                <p:nvPr/>
              </p:nvSpPr>
              <p:spPr>
                <a:xfrm>
                  <a:off x="2591220" y="5924022"/>
                  <a:ext cx="246778" cy="257791"/>
                </a:xfrm>
                <a:custGeom>
                  <a:rect b="b" l="l" r="r" t="t"/>
                  <a:pathLst>
                    <a:path extrusionOk="0" h="257791" w="246778">
                      <a:moveTo>
                        <a:pt x="55111" y="0"/>
                      </a:moveTo>
                      <a:cubicBezTo>
                        <a:pt x="55111" y="0"/>
                        <a:pt x="92309" y="46908"/>
                        <a:pt x="144360" y="70428"/>
                      </a:cubicBezTo>
                      <a:cubicBezTo>
                        <a:pt x="182542" y="87681"/>
                        <a:pt x="246779" y="82950"/>
                        <a:pt x="246779" y="82950"/>
                      </a:cubicBezTo>
                      <a:cubicBezTo>
                        <a:pt x="246779" y="82950"/>
                        <a:pt x="181990" y="306546"/>
                        <a:pt x="60248" y="248025"/>
                      </a:cubicBezTo>
                      <a:cubicBezTo>
                        <a:pt x="-72245" y="184321"/>
                        <a:pt x="55111" y="0"/>
                        <a:pt x="55111"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73" name="Google Shape;1073;p10"/>
                <p:cNvSpPr/>
                <p:nvPr/>
              </p:nvSpPr>
              <p:spPr>
                <a:xfrm>
                  <a:off x="2149314" y="4891644"/>
                  <a:ext cx="604228" cy="1098805"/>
                </a:xfrm>
                <a:custGeom>
                  <a:rect b="b" l="l" r="r" t="t"/>
                  <a:pathLst>
                    <a:path extrusionOk="0" h="1098805" w="604228">
                      <a:moveTo>
                        <a:pt x="178488" y="929"/>
                      </a:moveTo>
                      <a:cubicBezTo>
                        <a:pt x="341060" y="-19556"/>
                        <a:pt x="526817" y="302547"/>
                        <a:pt x="582690" y="597467"/>
                      </a:cubicBezTo>
                      <a:cubicBezTo>
                        <a:pt x="625801" y="825000"/>
                        <a:pt x="615279" y="1027362"/>
                        <a:pt x="447321" y="1087350"/>
                      </a:cubicBezTo>
                      <a:cubicBezTo>
                        <a:pt x="280938" y="1146767"/>
                        <a:pt x="64461" y="967297"/>
                        <a:pt x="15248" y="728137"/>
                      </a:cubicBezTo>
                      <a:cubicBezTo>
                        <a:pt x="-46849" y="426372"/>
                        <a:pt x="95391" y="11394"/>
                        <a:pt x="178488" y="929"/>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1074" name="Google Shape;1074;p10"/>
            <p:cNvGrpSpPr/>
            <p:nvPr/>
          </p:nvGrpSpPr>
          <p:grpSpPr>
            <a:xfrm>
              <a:off x="7956538" y="4587442"/>
              <a:ext cx="1135264" cy="1020983"/>
              <a:chOff x="1207488" y="3967436"/>
              <a:chExt cx="1486142" cy="1336540"/>
            </a:xfrm>
          </p:grpSpPr>
          <p:sp>
            <p:nvSpPr>
              <p:cNvPr id="1075" name="Google Shape;1075;p10"/>
              <p:cNvSpPr/>
              <p:nvPr/>
            </p:nvSpPr>
            <p:spPr>
              <a:xfrm>
                <a:off x="1207488" y="3967436"/>
                <a:ext cx="1486142" cy="1336540"/>
              </a:xfrm>
              <a:custGeom>
                <a:rect b="b" l="l" r="r" t="t"/>
                <a:pathLst>
                  <a:path extrusionOk="0" h="1336540" w="1486142">
                    <a:moveTo>
                      <a:pt x="1476656" y="1336540"/>
                    </a:moveTo>
                    <a:cubicBezTo>
                      <a:pt x="1476656" y="1336540"/>
                      <a:pt x="1550341" y="665104"/>
                      <a:pt x="1286982" y="427233"/>
                    </a:cubicBezTo>
                    <a:cubicBezTo>
                      <a:pt x="1165792" y="317772"/>
                      <a:pt x="1002241" y="189870"/>
                      <a:pt x="831483" y="172573"/>
                    </a:cubicBezTo>
                    <a:cubicBezTo>
                      <a:pt x="631179" y="152278"/>
                      <a:pt x="510383" y="208381"/>
                      <a:pt x="333751" y="216661"/>
                    </a:cubicBezTo>
                    <a:cubicBezTo>
                      <a:pt x="117381" y="226808"/>
                      <a:pt x="140718" y="92639"/>
                      <a:pt x="140718" y="92639"/>
                    </a:cubicBezTo>
                    <a:cubicBezTo>
                      <a:pt x="140718" y="92639"/>
                      <a:pt x="190184" y="67944"/>
                      <a:pt x="180837" y="32086"/>
                    </a:cubicBezTo>
                    <a:cubicBezTo>
                      <a:pt x="170334" y="-8174"/>
                      <a:pt x="72373" y="-49213"/>
                      <a:pt x="11228" y="168388"/>
                    </a:cubicBezTo>
                    <a:cubicBezTo>
                      <a:pt x="-10990" y="247452"/>
                      <a:pt x="2440" y="411326"/>
                      <a:pt x="28208" y="464616"/>
                    </a:cubicBezTo>
                    <a:cubicBezTo>
                      <a:pt x="109793" y="633354"/>
                      <a:pt x="327452" y="698194"/>
                      <a:pt x="327452" y="698194"/>
                    </a:cubicBezTo>
                    <a:cubicBezTo>
                      <a:pt x="327452" y="698194"/>
                      <a:pt x="224011" y="813612"/>
                      <a:pt x="174189" y="995971"/>
                    </a:cubicBezTo>
                    <a:cubicBezTo>
                      <a:pt x="139848" y="1121663"/>
                      <a:pt x="150560" y="1310055"/>
                      <a:pt x="150560" y="1310055"/>
                    </a:cubicBezTo>
                    <a:cubicBezTo>
                      <a:pt x="150560" y="1310055"/>
                      <a:pt x="300261" y="1083677"/>
                      <a:pt x="907766" y="1093551"/>
                    </a:cubicBezTo>
                    <a:cubicBezTo>
                      <a:pt x="1221704" y="1098657"/>
                      <a:pt x="1476656" y="1336540"/>
                      <a:pt x="1476656" y="133654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076" name="Google Shape;1076;p10"/>
              <p:cNvGrpSpPr/>
              <p:nvPr/>
            </p:nvGrpSpPr>
            <p:grpSpPr>
              <a:xfrm>
                <a:off x="1207488" y="3967436"/>
                <a:ext cx="1486142" cy="1336540"/>
                <a:chOff x="1207488" y="3967436"/>
                <a:chExt cx="1486142" cy="1336540"/>
              </a:xfrm>
            </p:grpSpPr>
            <p:sp>
              <p:nvSpPr>
                <p:cNvPr id="1077" name="Google Shape;1077;p10"/>
                <p:cNvSpPr/>
                <p:nvPr/>
              </p:nvSpPr>
              <p:spPr>
                <a:xfrm>
                  <a:off x="1207488" y="3967436"/>
                  <a:ext cx="1486142" cy="1336540"/>
                </a:xfrm>
                <a:custGeom>
                  <a:rect b="b" l="l" r="r" t="t"/>
                  <a:pathLst>
                    <a:path extrusionOk="0" h="1336540" w="1486142">
                      <a:moveTo>
                        <a:pt x="1476656" y="1336540"/>
                      </a:moveTo>
                      <a:cubicBezTo>
                        <a:pt x="1476656" y="1336540"/>
                        <a:pt x="1550341" y="665104"/>
                        <a:pt x="1286982" y="427233"/>
                      </a:cubicBezTo>
                      <a:cubicBezTo>
                        <a:pt x="1165792" y="317772"/>
                        <a:pt x="1002241" y="189870"/>
                        <a:pt x="831483" y="172573"/>
                      </a:cubicBezTo>
                      <a:cubicBezTo>
                        <a:pt x="631179" y="152278"/>
                        <a:pt x="510383" y="208381"/>
                        <a:pt x="333751" y="216661"/>
                      </a:cubicBezTo>
                      <a:cubicBezTo>
                        <a:pt x="117381" y="226808"/>
                        <a:pt x="140718" y="92639"/>
                        <a:pt x="140718" y="92639"/>
                      </a:cubicBezTo>
                      <a:cubicBezTo>
                        <a:pt x="140718" y="92639"/>
                        <a:pt x="190184" y="67944"/>
                        <a:pt x="180837" y="32086"/>
                      </a:cubicBezTo>
                      <a:cubicBezTo>
                        <a:pt x="170334" y="-8174"/>
                        <a:pt x="72373" y="-49213"/>
                        <a:pt x="11228" y="168388"/>
                      </a:cubicBezTo>
                      <a:cubicBezTo>
                        <a:pt x="-10990" y="247452"/>
                        <a:pt x="2440" y="411326"/>
                        <a:pt x="28208" y="464616"/>
                      </a:cubicBezTo>
                      <a:cubicBezTo>
                        <a:pt x="109793" y="633354"/>
                        <a:pt x="327452" y="698194"/>
                        <a:pt x="327452" y="698194"/>
                      </a:cubicBezTo>
                      <a:cubicBezTo>
                        <a:pt x="327452" y="698194"/>
                        <a:pt x="224011" y="813612"/>
                        <a:pt x="174189" y="995971"/>
                      </a:cubicBezTo>
                      <a:cubicBezTo>
                        <a:pt x="139848" y="1121663"/>
                        <a:pt x="150560" y="1310055"/>
                        <a:pt x="150560" y="1310055"/>
                      </a:cubicBezTo>
                      <a:cubicBezTo>
                        <a:pt x="150560" y="1310055"/>
                        <a:pt x="300261" y="1083677"/>
                        <a:pt x="907766" y="1093551"/>
                      </a:cubicBezTo>
                      <a:cubicBezTo>
                        <a:pt x="1221704" y="1098657"/>
                        <a:pt x="1476656" y="1336540"/>
                        <a:pt x="1476656" y="1336540"/>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78" name="Google Shape;1078;p10"/>
                <p:cNvSpPr/>
                <p:nvPr/>
              </p:nvSpPr>
              <p:spPr>
                <a:xfrm>
                  <a:off x="1529892" y="4479581"/>
                  <a:ext cx="181413" cy="192551"/>
                </a:xfrm>
                <a:custGeom>
                  <a:rect b="b" l="l" r="r" t="t"/>
                  <a:pathLst>
                    <a:path extrusionOk="0" h="192551" w="181413">
                      <a:moveTo>
                        <a:pt x="0" y="192551"/>
                      </a:moveTo>
                      <a:cubicBezTo>
                        <a:pt x="0" y="192551"/>
                        <a:pt x="42399" y="144259"/>
                        <a:pt x="89395" y="91116"/>
                      </a:cubicBezTo>
                      <a:cubicBezTo>
                        <a:pt x="136392" y="37973"/>
                        <a:pt x="181413" y="0"/>
                        <a:pt x="181413"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079" name="Google Shape;1079;p10"/>
              <p:cNvSpPr/>
              <p:nvPr/>
            </p:nvSpPr>
            <p:spPr>
              <a:xfrm>
                <a:off x="1246609" y="4115043"/>
                <a:ext cx="74042" cy="74036"/>
              </a:xfrm>
              <a:custGeom>
                <a:rect b="b" l="l" r="r" t="t"/>
                <a:pathLst>
                  <a:path extrusionOk="0" h="74036" w="74042">
                    <a:moveTo>
                      <a:pt x="74032" y="36149"/>
                    </a:moveTo>
                    <a:cubicBezTo>
                      <a:pt x="73550" y="15708"/>
                      <a:pt x="56589" y="-472"/>
                      <a:pt x="36148" y="11"/>
                    </a:cubicBezTo>
                    <a:cubicBezTo>
                      <a:pt x="15714" y="493"/>
                      <a:pt x="-466" y="17448"/>
                      <a:pt x="10" y="37888"/>
                    </a:cubicBezTo>
                    <a:cubicBezTo>
                      <a:pt x="493" y="58329"/>
                      <a:pt x="17454" y="74509"/>
                      <a:pt x="37894" y="74026"/>
                    </a:cubicBezTo>
                    <a:cubicBezTo>
                      <a:pt x="58335" y="73550"/>
                      <a:pt x="74515" y="56589"/>
                      <a:pt x="74032" y="3614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0" name="Google Shape;1080;p10"/>
              <p:cNvSpPr/>
              <p:nvPr/>
            </p:nvSpPr>
            <p:spPr>
              <a:xfrm>
                <a:off x="1759060" y="4276752"/>
                <a:ext cx="74036" cy="74036"/>
              </a:xfrm>
              <a:custGeom>
                <a:rect b="b" l="l" r="r" t="t"/>
                <a:pathLst>
                  <a:path extrusionOk="0" h="74036" w="74036">
                    <a:moveTo>
                      <a:pt x="74026" y="36149"/>
                    </a:moveTo>
                    <a:cubicBezTo>
                      <a:pt x="73543" y="15708"/>
                      <a:pt x="56589" y="-472"/>
                      <a:pt x="36148" y="11"/>
                    </a:cubicBezTo>
                    <a:cubicBezTo>
                      <a:pt x="15708" y="487"/>
                      <a:pt x="-472" y="17448"/>
                      <a:pt x="11" y="37888"/>
                    </a:cubicBezTo>
                    <a:cubicBezTo>
                      <a:pt x="487" y="58329"/>
                      <a:pt x="17448" y="74509"/>
                      <a:pt x="37888" y="74026"/>
                    </a:cubicBezTo>
                    <a:cubicBezTo>
                      <a:pt x="58329" y="73544"/>
                      <a:pt x="74509" y="56589"/>
                      <a:pt x="74026" y="3614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1" name="Google Shape;1081;p10"/>
              <p:cNvSpPr/>
              <p:nvPr/>
            </p:nvSpPr>
            <p:spPr>
              <a:xfrm>
                <a:off x="2395501" y="4447485"/>
                <a:ext cx="74036" cy="74036"/>
              </a:xfrm>
              <a:custGeom>
                <a:rect b="b" l="l" r="r" t="t"/>
                <a:pathLst>
                  <a:path extrusionOk="0" h="74036" w="74036">
                    <a:moveTo>
                      <a:pt x="74026" y="36148"/>
                    </a:moveTo>
                    <a:cubicBezTo>
                      <a:pt x="73550" y="15708"/>
                      <a:pt x="56589" y="-472"/>
                      <a:pt x="36148" y="11"/>
                    </a:cubicBezTo>
                    <a:cubicBezTo>
                      <a:pt x="15708" y="487"/>
                      <a:pt x="-472" y="17447"/>
                      <a:pt x="11" y="37888"/>
                    </a:cubicBezTo>
                    <a:cubicBezTo>
                      <a:pt x="493" y="58329"/>
                      <a:pt x="17448" y="74509"/>
                      <a:pt x="37888" y="74026"/>
                    </a:cubicBezTo>
                    <a:cubicBezTo>
                      <a:pt x="58329" y="73544"/>
                      <a:pt x="74509" y="56583"/>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2" name="Google Shape;1082;p10"/>
              <p:cNvSpPr/>
              <p:nvPr/>
            </p:nvSpPr>
            <p:spPr>
              <a:xfrm>
                <a:off x="2190866" y="4293008"/>
                <a:ext cx="74036" cy="74042"/>
              </a:xfrm>
              <a:custGeom>
                <a:rect b="b" l="l" r="r" t="t"/>
                <a:pathLst>
                  <a:path extrusionOk="0" h="74042" w="74036">
                    <a:moveTo>
                      <a:pt x="74026" y="36148"/>
                    </a:moveTo>
                    <a:cubicBezTo>
                      <a:pt x="73544" y="15714"/>
                      <a:pt x="56589" y="-466"/>
                      <a:pt x="36148" y="10"/>
                    </a:cubicBezTo>
                    <a:cubicBezTo>
                      <a:pt x="15708" y="493"/>
                      <a:pt x="-472" y="17454"/>
                      <a:pt x="11" y="37894"/>
                    </a:cubicBezTo>
                    <a:cubicBezTo>
                      <a:pt x="487" y="58329"/>
                      <a:pt x="17448" y="74508"/>
                      <a:pt x="37888" y="74032"/>
                    </a:cubicBezTo>
                    <a:cubicBezTo>
                      <a:pt x="58329" y="73550"/>
                      <a:pt x="74509" y="56589"/>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3" name="Google Shape;1083;p10"/>
              <p:cNvSpPr/>
              <p:nvPr/>
            </p:nvSpPr>
            <p:spPr>
              <a:xfrm>
                <a:off x="2367745" y="4861212"/>
                <a:ext cx="74042" cy="74036"/>
              </a:xfrm>
              <a:custGeom>
                <a:rect b="b" l="l" r="r" t="t"/>
                <a:pathLst>
                  <a:path extrusionOk="0" h="74036" w="74042">
                    <a:moveTo>
                      <a:pt x="74032" y="36148"/>
                    </a:moveTo>
                    <a:cubicBezTo>
                      <a:pt x="73550" y="15708"/>
                      <a:pt x="56589" y="-472"/>
                      <a:pt x="36148" y="11"/>
                    </a:cubicBezTo>
                    <a:cubicBezTo>
                      <a:pt x="15714" y="487"/>
                      <a:pt x="-466" y="17448"/>
                      <a:pt x="10" y="37888"/>
                    </a:cubicBezTo>
                    <a:cubicBezTo>
                      <a:pt x="493" y="58329"/>
                      <a:pt x="17454" y="74509"/>
                      <a:pt x="37894" y="74026"/>
                    </a:cubicBezTo>
                    <a:cubicBezTo>
                      <a:pt x="58329" y="73544"/>
                      <a:pt x="74508" y="56589"/>
                      <a:pt x="74032"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4" name="Google Shape;1084;p10"/>
              <p:cNvSpPr/>
              <p:nvPr/>
            </p:nvSpPr>
            <p:spPr>
              <a:xfrm>
                <a:off x="2585036" y="5073982"/>
                <a:ext cx="74036" cy="74042"/>
              </a:xfrm>
              <a:custGeom>
                <a:rect b="b" l="l" r="r" t="t"/>
                <a:pathLst>
                  <a:path extrusionOk="0" h="74042" w="74036">
                    <a:moveTo>
                      <a:pt x="74026" y="36148"/>
                    </a:moveTo>
                    <a:cubicBezTo>
                      <a:pt x="73550" y="15708"/>
                      <a:pt x="56589" y="-472"/>
                      <a:pt x="36148" y="11"/>
                    </a:cubicBezTo>
                    <a:cubicBezTo>
                      <a:pt x="15708" y="493"/>
                      <a:pt x="-472" y="17454"/>
                      <a:pt x="11" y="37895"/>
                    </a:cubicBezTo>
                    <a:cubicBezTo>
                      <a:pt x="493" y="58329"/>
                      <a:pt x="17448" y="74509"/>
                      <a:pt x="37888" y="74032"/>
                    </a:cubicBezTo>
                    <a:cubicBezTo>
                      <a:pt x="58329" y="73550"/>
                      <a:pt x="74509" y="56589"/>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5" name="Google Shape;1085;p10"/>
              <p:cNvSpPr/>
              <p:nvPr/>
            </p:nvSpPr>
            <p:spPr>
              <a:xfrm>
                <a:off x="1731570" y="4876179"/>
                <a:ext cx="74036" cy="74036"/>
              </a:xfrm>
              <a:custGeom>
                <a:rect b="b" l="l" r="r" t="t"/>
                <a:pathLst>
                  <a:path extrusionOk="0" h="74036" w="74036">
                    <a:moveTo>
                      <a:pt x="74026" y="36148"/>
                    </a:moveTo>
                    <a:cubicBezTo>
                      <a:pt x="73543" y="15708"/>
                      <a:pt x="56583" y="-472"/>
                      <a:pt x="36148" y="11"/>
                    </a:cubicBezTo>
                    <a:cubicBezTo>
                      <a:pt x="15708" y="487"/>
                      <a:pt x="-472" y="17448"/>
                      <a:pt x="11" y="37888"/>
                    </a:cubicBezTo>
                    <a:cubicBezTo>
                      <a:pt x="487" y="58329"/>
                      <a:pt x="17448" y="74509"/>
                      <a:pt x="37888" y="74026"/>
                    </a:cubicBezTo>
                    <a:cubicBezTo>
                      <a:pt x="58329" y="73544"/>
                      <a:pt x="74509" y="56589"/>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6" name="Google Shape;1086;p10"/>
              <p:cNvSpPr/>
              <p:nvPr/>
            </p:nvSpPr>
            <p:spPr>
              <a:xfrm>
                <a:off x="1456709" y="4528629"/>
                <a:ext cx="74046" cy="74046"/>
              </a:xfrm>
              <a:custGeom>
                <a:rect b="b" l="l" r="r" t="t"/>
                <a:pathLst>
                  <a:path extrusionOk="0" h="74046" w="74046">
                    <a:moveTo>
                      <a:pt x="68065" y="16853"/>
                    </a:moveTo>
                    <a:cubicBezTo>
                      <a:pt x="56921" y="-292"/>
                      <a:pt x="33991" y="-5157"/>
                      <a:pt x="16853" y="5982"/>
                    </a:cubicBezTo>
                    <a:cubicBezTo>
                      <a:pt x="-292" y="17126"/>
                      <a:pt x="-5156" y="40056"/>
                      <a:pt x="5981" y="57194"/>
                    </a:cubicBezTo>
                    <a:cubicBezTo>
                      <a:pt x="17126" y="74339"/>
                      <a:pt x="40056" y="79203"/>
                      <a:pt x="57194" y="68065"/>
                    </a:cubicBezTo>
                    <a:cubicBezTo>
                      <a:pt x="74339" y="56921"/>
                      <a:pt x="79203" y="33991"/>
                      <a:pt x="68065" y="1685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7" name="Google Shape;1087;p10"/>
              <p:cNvSpPr/>
              <p:nvPr/>
            </p:nvSpPr>
            <p:spPr>
              <a:xfrm>
                <a:off x="1435521" y="5064000"/>
                <a:ext cx="74036" cy="74036"/>
              </a:xfrm>
              <a:custGeom>
                <a:rect b="b" l="l" r="r" t="t"/>
                <a:pathLst>
                  <a:path extrusionOk="0" h="74036" w="74036">
                    <a:moveTo>
                      <a:pt x="74026" y="36148"/>
                    </a:moveTo>
                    <a:cubicBezTo>
                      <a:pt x="73550" y="15708"/>
                      <a:pt x="56589" y="-472"/>
                      <a:pt x="36148" y="11"/>
                    </a:cubicBezTo>
                    <a:cubicBezTo>
                      <a:pt x="15708" y="487"/>
                      <a:pt x="-472" y="17448"/>
                      <a:pt x="11" y="37888"/>
                    </a:cubicBezTo>
                    <a:cubicBezTo>
                      <a:pt x="493" y="58329"/>
                      <a:pt x="17448" y="74509"/>
                      <a:pt x="37888" y="74026"/>
                    </a:cubicBezTo>
                    <a:cubicBezTo>
                      <a:pt x="58329" y="73544"/>
                      <a:pt x="74509" y="56589"/>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8" name="Google Shape;1088;p10"/>
              <p:cNvSpPr/>
              <p:nvPr/>
            </p:nvSpPr>
            <p:spPr>
              <a:xfrm>
                <a:off x="1339966" y="4363512"/>
                <a:ext cx="74036" cy="74042"/>
              </a:xfrm>
              <a:custGeom>
                <a:rect b="b" l="l" r="r" t="t"/>
                <a:pathLst>
                  <a:path extrusionOk="0" h="74042" w="74036">
                    <a:moveTo>
                      <a:pt x="74026" y="36148"/>
                    </a:moveTo>
                    <a:cubicBezTo>
                      <a:pt x="73550" y="15714"/>
                      <a:pt x="56589" y="-466"/>
                      <a:pt x="36148" y="10"/>
                    </a:cubicBezTo>
                    <a:cubicBezTo>
                      <a:pt x="15708" y="493"/>
                      <a:pt x="-472" y="17454"/>
                      <a:pt x="11" y="37894"/>
                    </a:cubicBezTo>
                    <a:cubicBezTo>
                      <a:pt x="493" y="58329"/>
                      <a:pt x="17448" y="74508"/>
                      <a:pt x="37888" y="74032"/>
                    </a:cubicBezTo>
                    <a:cubicBezTo>
                      <a:pt x="58329" y="73550"/>
                      <a:pt x="74509" y="56589"/>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9" name="Google Shape;1089;p10"/>
              <p:cNvSpPr/>
              <p:nvPr/>
            </p:nvSpPr>
            <p:spPr>
              <a:xfrm>
                <a:off x="2021568" y="4280701"/>
                <a:ext cx="37024" cy="37024"/>
              </a:xfrm>
              <a:custGeom>
                <a:rect b="b" l="l" r="r" t="t"/>
                <a:pathLst>
                  <a:path extrusionOk="0" h="37024" w="37024">
                    <a:moveTo>
                      <a:pt x="37019" y="18077"/>
                    </a:moveTo>
                    <a:cubicBezTo>
                      <a:pt x="36778" y="7860"/>
                      <a:pt x="28294" y="-230"/>
                      <a:pt x="18077" y="5"/>
                    </a:cubicBezTo>
                    <a:cubicBezTo>
                      <a:pt x="7860" y="246"/>
                      <a:pt x="-230" y="8730"/>
                      <a:pt x="5" y="18947"/>
                    </a:cubicBezTo>
                    <a:cubicBezTo>
                      <a:pt x="246" y="29170"/>
                      <a:pt x="8730" y="37260"/>
                      <a:pt x="18947" y="37019"/>
                    </a:cubicBezTo>
                    <a:cubicBezTo>
                      <a:pt x="29170" y="36778"/>
                      <a:pt x="37260" y="28294"/>
                      <a:pt x="37019"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0" name="Google Shape;1090;p10"/>
              <p:cNvSpPr/>
              <p:nvPr/>
            </p:nvSpPr>
            <p:spPr>
              <a:xfrm>
                <a:off x="2331219" y="4347674"/>
                <a:ext cx="37018" cy="37018"/>
              </a:xfrm>
              <a:custGeom>
                <a:rect b="b" l="l" r="r" t="t"/>
                <a:pathLst>
                  <a:path extrusionOk="0" h="37018" w="37018">
                    <a:moveTo>
                      <a:pt x="37013" y="18071"/>
                    </a:moveTo>
                    <a:cubicBezTo>
                      <a:pt x="36772" y="7854"/>
                      <a:pt x="28288" y="-236"/>
                      <a:pt x="18071" y="5"/>
                    </a:cubicBezTo>
                    <a:cubicBezTo>
                      <a:pt x="7854" y="246"/>
                      <a:pt x="-236" y="8724"/>
                      <a:pt x="5" y="18941"/>
                    </a:cubicBezTo>
                    <a:cubicBezTo>
                      <a:pt x="240" y="29164"/>
                      <a:pt x="8724" y="37254"/>
                      <a:pt x="18941" y="37013"/>
                    </a:cubicBezTo>
                    <a:cubicBezTo>
                      <a:pt x="29164" y="36772"/>
                      <a:pt x="37254" y="28295"/>
                      <a:pt x="37013" y="180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1" name="Google Shape;1091;p10"/>
              <p:cNvSpPr/>
              <p:nvPr/>
            </p:nvSpPr>
            <p:spPr>
              <a:xfrm>
                <a:off x="1339991" y="4238080"/>
                <a:ext cx="37024" cy="37024"/>
              </a:xfrm>
              <a:custGeom>
                <a:rect b="b" l="l" r="r" t="t"/>
                <a:pathLst>
                  <a:path extrusionOk="0" h="37024" w="37024">
                    <a:moveTo>
                      <a:pt x="37019" y="18077"/>
                    </a:moveTo>
                    <a:cubicBezTo>
                      <a:pt x="36778" y="7860"/>
                      <a:pt x="28294" y="-230"/>
                      <a:pt x="18077" y="5"/>
                    </a:cubicBezTo>
                    <a:cubicBezTo>
                      <a:pt x="7860" y="246"/>
                      <a:pt x="-230" y="8730"/>
                      <a:pt x="5" y="18947"/>
                    </a:cubicBezTo>
                    <a:cubicBezTo>
                      <a:pt x="246" y="29171"/>
                      <a:pt x="8730" y="37260"/>
                      <a:pt x="18947" y="37019"/>
                    </a:cubicBezTo>
                    <a:cubicBezTo>
                      <a:pt x="29164" y="36778"/>
                      <a:pt x="37254" y="28294"/>
                      <a:pt x="37019"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2" name="Google Shape;1092;p10"/>
              <p:cNvSpPr/>
              <p:nvPr/>
            </p:nvSpPr>
            <p:spPr>
              <a:xfrm>
                <a:off x="1955705" y="4175018"/>
                <a:ext cx="37018" cy="37024"/>
              </a:xfrm>
              <a:custGeom>
                <a:rect b="b" l="l" r="r" t="t"/>
                <a:pathLst>
                  <a:path extrusionOk="0" h="37024" w="37018">
                    <a:moveTo>
                      <a:pt x="37013" y="18077"/>
                    </a:moveTo>
                    <a:cubicBezTo>
                      <a:pt x="36772" y="7854"/>
                      <a:pt x="28295" y="-236"/>
                      <a:pt x="18071" y="5"/>
                    </a:cubicBezTo>
                    <a:cubicBezTo>
                      <a:pt x="7854" y="246"/>
                      <a:pt x="-236" y="8730"/>
                      <a:pt x="5" y="18947"/>
                    </a:cubicBezTo>
                    <a:cubicBezTo>
                      <a:pt x="247" y="29164"/>
                      <a:pt x="8724" y="37254"/>
                      <a:pt x="18941" y="37019"/>
                    </a:cubicBezTo>
                    <a:cubicBezTo>
                      <a:pt x="29165" y="36778"/>
                      <a:pt x="37254" y="28295"/>
                      <a:pt x="37013"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3" name="Google Shape;1093;p10"/>
              <p:cNvSpPr/>
              <p:nvPr/>
            </p:nvSpPr>
            <p:spPr>
              <a:xfrm>
                <a:off x="1519270" y="4208260"/>
                <a:ext cx="37018" cy="37024"/>
              </a:xfrm>
              <a:custGeom>
                <a:rect b="b" l="l" r="r" t="t"/>
                <a:pathLst>
                  <a:path extrusionOk="0" h="37024" w="37018">
                    <a:moveTo>
                      <a:pt x="37013" y="18077"/>
                    </a:moveTo>
                    <a:cubicBezTo>
                      <a:pt x="36772" y="7860"/>
                      <a:pt x="28288" y="-230"/>
                      <a:pt x="18071" y="5"/>
                    </a:cubicBezTo>
                    <a:cubicBezTo>
                      <a:pt x="7854" y="246"/>
                      <a:pt x="-236" y="8730"/>
                      <a:pt x="5" y="18947"/>
                    </a:cubicBezTo>
                    <a:cubicBezTo>
                      <a:pt x="240" y="29164"/>
                      <a:pt x="8724" y="37254"/>
                      <a:pt x="18941" y="37019"/>
                    </a:cubicBezTo>
                    <a:cubicBezTo>
                      <a:pt x="29165" y="36778"/>
                      <a:pt x="37254" y="28294"/>
                      <a:pt x="37013"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4" name="Google Shape;1094;p10"/>
              <p:cNvSpPr/>
              <p:nvPr/>
            </p:nvSpPr>
            <p:spPr>
              <a:xfrm>
                <a:off x="1578071" y="4346684"/>
                <a:ext cx="37018" cy="37018"/>
              </a:xfrm>
              <a:custGeom>
                <a:rect b="b" l="l" r="r" t="t"/>
                <a:pathLst>
                  <a:path extrusionOk="0" h="37018" w="37018">
                    <a:moveTo>
                      <a:pt x="37013" y="18071"/>
                    </a:moveTo>
                    <a:cubicBezTo>
                      <a:pt x="36772" y="7854"/>
                      <a:pt x="28288" y="-236"/>
                      <a:pt x="18071" y="5"/>
                    </a:cubicBezTo>
                    <a:cubicBezTo>
                      <a:pt x="7854" y="247"/>
                      <a:pt x="-236" y="8724"/>
                      <a:pt x="5" y="18941"/>
                    </a:cubicBezTo>
                    <a:cubicBezTo>
                      <a:pt x="240" y="29164"/>
                      <a:pt x="8724" y="37254"/>
                      <a:pt x="18941" y="37013"/>
                    </a:cubicBezTo>
                    <a:cubicBezTo>
                      <a:pt x="29164" y="36772"/>
                      <a:pt x="37254" y="28295"/>
                      <a:pt x="37013" y="180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5" name="Google Shape;1095;p10"/>
              <p:cNvSpPr/>
              <p:nvPr/>
            </p:nvSpPr>
            <p:spPr>
              <a:xfrm>
                <a:off x="2501894" y="4876998"/>
                <a:ext cx="37018" cy="37024"/>
              </a:xfrm>
              <a:custGeom>
                <a:rect b="b" l="l" r="r" t="t"/>
                <a:pathLst>
                  <a:path extrusionOk="0" h="37024" w="37018">
                    <a:moveTo>
                      <a:pt x="37013" y="18077"/>
                    </a:moveTo>
                    <a:cubicBezTo>
                      <a:pt x="36772" y="7860"/>
                      <a:pt x="28294" y="-230"/>
                      <a:pt x="18071" y="5"/>
                    </a:cubicBezTo>
                    <a:cubicBezTo>
                      <a:pt x="7854" y="246"/>
                      <a:pt x="-236" y="8730"/>
                      <a:pt x="5" y="18947"/>
                    </a:cubicBezTo>
                    <a:cubicBezTo>
                      <a:pt x="240" y="29164"/>
                      <a:pt x="8724" y="37254"/>
                      <a:pt x="18941" y="37019"/>
                    </a:cubicBezTo>
                    <a:cubicBezTo>
                      <a:pt x="29165" y="36778"/>
                      <a:pt x="37254" y="28294"/>
                      <a:pt x="37013"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6" name="Google Shape;1096;p10"/>
              <p:cNvSpPr/>
              <p:nvPr/>
            </p:nvSpPr>
            <p:spPr>
              <a:xfrm>
                <a:off x="2469160" y="5095653"/>
                <a:ext cx="37024" cy="37018"/>
              </a:xfrm>
              <a:custGeom>
                <a:rect b="b" l="l" r="r" t="t"/>
                <a:pathLst>
                  <a:path extrusionOk="0" h="37018" w="37024">
                    <a:moveTo>
                      <a:pt x="37019" y="18077"/>
                    </a:moveTo>
                    <a:cubicBezTo>
                      <a:pt x="36778" y="7854"/>
                      <a:pt x="28294" y="-236"/>
                      <a:pt x="18077" y="5"/>
                    </a:cubicBezTo>
                    <a:cubicBezTo>
                      <a:pt x="7860" y="247"/>
                      <a:pt x="-230" y="8724"/>
                      <a:pt x="5" y="18947"/>
                    </a:cubicBezTo>
                    <a:cubicBezTo>
                      <a:pt x="246" y="29164"/>
                      <a:pt x="8730" y="37254"/>
                      <a:pt x="18947" y="37013"/>
                    </a:cubicBezTo>
                    <a:cubicBezTo>
                      <a:pt x="29164" y="36778"/>
                      <a:pt x="37254" y="28295"/>
                      <a:pt x="37019"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7" name="Google Shape;1097;p10"/>
              <p:cNvSpPr/>
              <p:nvPr/>
            </p:nvSpPr>
            <p:spPr>
              <a:xfrm>
                <a:off x="2258403" y="4901242"/>
                <a:ext cx="37024" cy="37018"/>
              </a:xfrm>
              <a:custGeom>
                <a:rect b="b" l="l" r="r" t="t"/>
                <a:pathLst>
                  <a:path extrusionOk="0" h="37018" w="37024">
                    <a:moveTo>
                      <a:pt x="37019" y="18077"/>
                    </a:moveTo>
                    <a:cubicBezTo>
                      <a:pt x="36778" y="7854"/>
                      <a:pt x="28294" y="-236"/>
                      <a:pt x="18077" y="5"/>
                    </a:cubicBezTo>
                    <a:cubicBezTo>
                      <a:pt x="7854" y="247"/>
                      <a:pt x="-236" y="8724"/>
                      <a:pt x="5" y="18948"/>
                    </a:cubicBezTo>
                    <a:cubicBezTo>
                      <a:pt x="247" y="29165"/>
                      <a:pt x="8730" y="37255"/>
                      <a:pt x="18947" y="37013"/>
                    </a:cubicBezTo>
                    <a:cubicBezTo>
                      <a:pt x="29165" y="36778"/>
                      <a:pt x="37254" y="28295"/>
                      <a:pt x="37019"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8" name="Google Shape;1098;p10"/>
              <p:cNvSpPr/>
              <p:nvPr/>
            </p:nvSpPr>
            <p:spPr>
              <a:xfrm>
                <a:off x="1552734" y="4843787"/>
                <a:ext cx="37018" cy="37018"/>
              </a:xfrm>
              <a:custGeom>
                <a:rect b="b" l="l" r="r" t="t"/>
                <a:pathLst>
                  <a:path extrusionOk="0" h="37018" w="37018">
                    <a:moveTo>
                      <a:pt x="37013" y="18071"/>
                    </a:moveTo>
                    <a:cubicBezTo>
                      <a:pt x="36772" y="7854"/>
                      <a:pt x="28295" y="-236"/>
                      <a:pt x="18071" y="5"/>
                    </a:cubicBezTo>
                    <a:cubicBezTo>
                      <a:pt x="7854" y="247"/>
                      <a:pt x="-236" y="8724"/>
                      <a:pt x="5" y="18941"/>
                    </a:cubicBezTo>
                    <a:cubicBezTo>
                      <a:pt x="247" y="29164"/>
                      <a:pt x="8724" y="37255"/>
                      <a:pt x="18941" y="37013"/>
                    </a:cubicBezTo>
                    <a:cubicBezTo>
                      <a:pt x="29164" y="36772"/>
                      <a:pt x="37254" y="28295"/>
                      <a:pt x="37013" y="180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9" name="Google Shape;1099;p10"/>
              <p:cNvSpPr/>
              <p:nvPr/>
            </p:nvSpPr>
            <p:spPr>
              <a:xfrm>
                <a:off x="2562556" y="4671607"/>
                <a:ext cx="37024" cy="37018"/>
              </a:xfrm>
              <a:custGeom>
                <a:rect b="b" l="l" r="r" t="t"/>
                <a:pathLst>
                  <a:path extrusionOk="0" h="37018" w="37024">
                    <a:moveTo>
                      <a:pt x="37019" y="18077"/>
                    </a:moveTo>
                    <a:cubicBezTo>
                      <a:pt x="36778" y="7854"/>
                      <a:pt x="28294" y="-236"/>
                      <a:pt x="18077" y="5"/>
                    </a:cubicBezTo>
                    <a:cubicBezTo>
                      <a:pt x="7854" y="246"/>
                      <a:pt x="-236" y="8730"/>
                      <a:pt x="5" y="18947"/>
                    </a:cubicBezTo>
                    <a:cubicBezTo>
                      <a:pt x="247" y="29164"/>
                      <a:pt x="8730" y="37254"/>
                      <a:pt x="18947" y="37013"/>
                    </a:cubicBezTo>
                    <a:cubicBezTo>
                      <a:pt x="29164" y="36778"/>
                      <a:pt x="37254" y="28295"/>
                      <a:pt x="37019"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0" name="Google Shape;1100;p10"/>
              <p:cNvSpPr/>
              <p:nvPr/>
            </p:nvSpPr>
            <p:spPr>
              <a:xfrm>
                <a:off x="1646397" y="5011516"/>
                <a:ext cx="37018" cy="37018"/>
              </a:xfrm>
              <a:custGeom>
                <a:rect b="b" l="l" r="r" t="t"/>
                <a:pathLst>
                  <a:path extrusionOk="0" h="37018" w="37018">
                    <a:moveTo>
                      <a:pt x="37013" y="18071"/>
                    </a:moveTo>
                    <a:cubicBezTo>
                      <a:pt x="36772" y="7854"/>
                      <a:pt x="28294" y="-236"/>
                      <a:pt x="18071" y="5"/>
                    </a:cubicBezTo>
                    <a:cubicBezTo>
                      <a:pt x="7854" y="247"/>
                      <a:pt x="-236" y="8724"/>
                      <a:pt x="5" y="18947"/>
                    </a:cubicBezTo>
                    <a:cubicBezTo>
                      <a:pt x="240" y="29164"/>
                      <a:pt x="8724" y="37254"/>
                      <a:pt x="18941" y="37013"/>
                    </a:cubicBezTo>
                    <a:cubicBezTo>
                      <a:pt x="29165" y="36772"/>
                      <a:pt x="37254" y="28295"/>
                      <a:pt x="37013" y="180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1" name="Google Shape;1101;p10"/>
              <p:cNvSpPr/>
              <p:nvPr/>
            </p:nvSpPr>
            <p:spPr>
              <a:xfrm>
                <a:off x="1668341" y="4692329"/>
                <a:ext cx="70751" cy="27257"/>
              </a:xfrm>
              <a:custGeom>
                <a:rect b="b" l="l" r="r" t="t"/>
                <a:pathLst>
                  <a:path extrusionOk="0" h="27257" w="70751">
                    <a:moveTo>
                      <a:pt x="13094" y="22"/>
                    </a:moveTo>
                    <a:lnTo>
                      <a:pt x="58655" y="2086"/>
                    </a:lnTo>
                    <a:cubicBezTo>
                      <a:pt x="65577" y="2473"/>
                      <a:pt x="71120" y="8220"/>
                      <a:pt x="70733" y="15141"/>
                    </a:cubicBezTo>
                    <a:cubicBezTo>
                      <a:pt x="70345" y="22063"/>
                      <a:pt x="63811" y="27625"/>
                      <a:pt x="56890" y="27238"/>
                    </a:cubicBezTo>
                    <a:lnTo>
                      <a:pt x="12116" y="25149"/>
                    </a:lnTo>
                    <a:cubicBezTo>
                      <a:pt x="5194" y="24768"/>
                      <a:pt x="-368" y="18234"/>
                      <a:pt x="19" y="11312"/>
                    </a:cubicBezTo>
                    <a:cubicBezTo>
                      <a:pt x="406" y="4391"/>
                      <a:pt x="6172" y="-365"/>
                      <a:pt x="13094" y="2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2" name="Google Shape;1102;p10"/>
              <p:cNvSpPr/>
              <p:nvPr/>
            </p:nvSpPr>
            <p:spPr>
              <a:xfrm>
                <a:off x="1764226" y="4478913"/>
                <a:ext cx="55306" cy="59172"/>
              </a:xfrm>
              <a:custGeom>
                <a:rect b="b" l="l" r="r" t="t"/>
                <a:pathLst>
                  <a:path extrusionOk="0" h="59172" w="55306">
                    <a:moveTo>
                      <a:pt x="21635" y="4428"/>
                    </a:moveTo>
                    <a:lnTo>
                      <a:pt x="52057" y="38401"/>
                    </a:lnTo>
                    <a:cubicBezTo>
                      <a:pt x="56629" y="43614"/>
                      <a:pt x="56407" y="51596"/>
                      <a:pt x="51194" y="56168"/>
                    </a:cubicBezTo>
                    <a:cubicBezTo>
                      <a:pt x="45987" y="60734"/>
                      <a:pt x="37440" y="59965"/>
                      <a:pt x="32868" y="54752"/>
                    </a:cubicBezTo>
                    <a:lnTo>
                      <a:pt x="3010" y="21325"/>
                    </a:lnTo>
                    <a:cubicBezTo>
                      <a:pt x="-1562" y="16119"/>
                      <a:pt x="-794" y="7572"/>
                      <a:pt x="4420" y="2999"/>
                    </a:cubicBezTo>
                    <a:cubicBezTo>
                      <a:pt x="9633" y="-1566"/>
                      <a:pt x="17063" y="-785"/>
                      <a:pt x="21635" y="44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3" name="Google Shape;1103;p10"/>
              <p:cNvSpPr/>
              <p:nvPr/>
            </p:nvSpPr>
            <p:spPr>
              <a:xfrm>
                <a:off x="2030067" y="4452363"/>
                <a:ext cx="25588" cy="70806"/>
              </a:xfrm>
              <a:custGeom>
                <a:rect b="b" l="l" r="r" t="t"/>
                <a:pathLst>
                  <a:path extrusionOk="0" h="70806" w="25588">
                    <a:moveTo>
                      <a:pt x="3" y="58162"/>
                    </a:moveTo>
                    <a:lnTo>
                      <a:pt x="390" y="12556"/>
                    </a:lnTo>
                    <a:cubicBezTo>
                      <a:pt x="517" y="5622"/>
                      <a:pt x="6060" y="-125"/>
                      <a:pt x="12988" y="2"/>
                    </a:cubicBezTo>
                    <a:cubicBezTo>
                      <a:pt x="19923" y="136"/>
                      <a:pt x="25720" y="6460"/>
                      <a:pt x="25587" y="13388"/>
                    </a:cubicBezTo>
                    <a:lnTo>
                      <a:pt x="25155" y="58213"/>
                    </a:lnTo>
                    <a:cubicBezTo>
                      <a:pt x="25021" y="65141"/>
                      <a:pt x="18703" y="70938"/>
                      <a:pt x="11769" y="70805"/>
                    </a:cubicBezTo>
                    <a:cubicBezTo>
                      <a:pt x="4841" y="70678"/>
                      <a:pt x="-131" y="65090"/>
                      <a:pt x="3" y="5816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4" name="Google Shape;1104;p10"/>
              <p:cNvSpPr/>
              <p:nvPr/>
            </p:nvSpPr>
            <p:spPr>
              <a:xfrm>
                <a:off x="2249351" y="4486329"/>
                <a:ext cx="53619" cy="60540"/>
              </a:xfrm>
              <a:custGeom>
                <a:rect b="b" l="l" r="r" t="t"/>
                <a:pathLst>
                  <a:path extrusionOk="0" h="60540" w="53619">
                    <a:moveTo>
                      <a:pt x="2969" y="40439"/>
                    </a:moveTo>
                    <a:lnTo>
                      <a:pt x="31423" y="4803"/>
                    </a:lnTo>
                    <a:cubicBezTo>
                      <a:pt x="35811" y="-569"/>
                      <a:pt x="43717" y="-1674"/>
                      <a:pt x="49089" y="2708"/>
                    </a:cubicBezTo>
                    <a:cubicBezTo>
                      <a:pt x="54461" y="7095"/>
                      <a:pt x="55115" y="15642"/>
                      <a:pt x="50733" y="21015"/>
                    </a:cubicBezTo>
                    <a:lnTo>
                      <a:pt x="22723" y="56009"/>
                    </a:lnTo>
                    <a:cubicBezTo>
                      <a:pt x="18336" y="61382"/>
                      <a:pt x="9782" y="62036"/>
                      <a:pt x="4416" y="57654"/>
                    </a:cubicBezTo>
                    <a:cubicBezTo>
                      <a:pt x="-956" y="53273"/>
                      <a:pt x="-1413" y="45812"/>
                      <a:pt x="2969" y="4043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5" name="Google Shape;1105;p10"/>
              <p:cNvSpPr/>
              <p:nvPr/>
            </p:nvSpPr>
            <p:spPr>
              <a:xfrm>
                <a:off x="2426100" y="4702832"/>
                <a:ext cx="70745" cy="27257"/>
              </a:xfrm>
              <a:custGeom>
                <a:rect b="b" l="l" r="r" t="t"/>
                <a:pathLst>
                  <a:path extrusionOk="0" h="27257" w="70745">
                    <a:moveTo>
                      <a:pt x="13094" y="22"/>
                    </a:moveTo>
                    <a:lnTo>
                      <a:pt x="58649" y="2086"/>
                    </a:lnTo>
                    <a:cubicBezTo>
                      <a:pt x="65570" y="2473"/>
                      <a:pt x="71114" y="8220"/>
                      <a:pt x="70726" y="15141"/>
                    </a:cubicBezTo>
                    <a:cubicBezTo>
                      <a:pt x="70339" y="22063"/>
                      <a:pt x="63811" y="27625"/>
                      <a:pt x="56890" y="27238"/>
                    </a:cubicBezTo>
                    <a:lnTo>
                      <a:pt x="12116" y="25149"/>
                    </a:lnTo>
                    <a:cubicBezTo>
                      <a:pt x="5194" y="24768"/>
                      <a:pt x="-368" y="18234"/>
                      <a:pt x="19" y="11312"/>
                    </a:cubicBezTo>
                    <a:cubicBezTo>
                      <a:pt x="406" y="4391"/>
                      <a:pt x="6172" y="-365"/>
                      <a:pt x="13094" y="2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6" name="Google Shape;1106;p10"/>
              <p:cNvSpPr/>
              <p:nvPr/>
            </p:nvSpPr>
            <p:spPr>
              <a:xfrm>
                <a:off x="1792885" y="4589819"/>
                <a:ext cx="521360" cy="404258"/>
              </a:xfrm>
              <a:custGeom>
                <a:rect b="b" l="l" r="r" t="t"/>
                <a:pathLst>
                  <a:path extrusionOk="0" h="404258" w="521360">
                    <a:moveTo>
                      <a:pt x="240398" y="401312"/>
                    </a:moveTo>
                    <a:cubicBezTo>
                      <a:pt x="240398" y="401312"/>
                      <a:pt x="623506" y="150506"/>
                      <a:pt x="495001" y="32790"/>
                    </a:cubicBezTo>
                    <a:cubicBezTo>
                      <a:pt x="389610" y="-63749"/>
                      <a:pt x="263410" y="140943"/>
                      <a:pt x="263410" y="140943"/>
                    </a:cubicBezTo>
                    <a:cubicBezTo>
                      <a:pt x="263410" y="140943"/>
                      <a:pt x="115988" y="-60485"/>
                      <a:pt x="28809" y="18261"/>
                    </a:cubicBezTo>
                    <a:cubicBezTo>
                      <a:pt x="-97607" y="132447"/>
                      <a:pt x="232962" y="404258"/>
                      <a:pt x="232962" y="404258"/>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107" name="Google Shape;1107;p10"/>
            <p:cNvSpPr/>
            <p:nvPr/>
          </p:nvSpPr>
          <p:spPr>
            <a:xfrm>
              <a:off x="8424760" y="5373576"/>
              <a:ext cx="304391" cy="191958"/>
            </a:xfrm>
            <a:custGeom>
              <a:rect b="b" l="l" r="r" t="t"/>
              <a:pathLst>
                <a:path extrusionOk="0" h="250926" w="397897">
                  <a:moveTo>
                    <a:pt x="0" y="125463"/>
                  </a:moveTo>
                  <a:cubicBezTo>
                    <a:pt x="0" y="56172"/>
                    <a:pt x="89072" y="0"/>
                    <a:pt x="198945" y="0"/>
                  </a:cubicBezTo>
                  <a:cubicBezTo>
                    <a:pt x="308826" y="0"/>
                    <a:pt x="397897" y="56172"/>
                    <a:pt x="397897" y="125463"/>
                  </a:cubicBezTo>
                  <a:cubicBezTo>
                    <a:pt x="397897" y="194754"/>
                    <a:pt x="308826" y="250927"/>
                    <a:pt x="198945" y="250927"/>
                  </a:cubicBezTo>
                  <a:cubicBezTo>
                    <a:pt x="89072" y="250927"/>
                    <a:pt x="0" y="194754"/>
                    <a:pt x="0" y="125463"/>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108" name="Google Shape;1108;p10"/>
          <p:cNvGrpSpPr/>
          <p:nvPr/>
        </p:nvGrpSpPr>
        <p:grpSpPr>
          <a:xfrm>
            <a:off x="10995582" y="6091812"/>
            <a:ext cx="709321" cy="512196"/>
            <a:chOff x="3709113" y="161421"/>
            <a:chExt cx="941243" cy="679666"/>
          </a:xfrm>
        </p:grpSpPr>
        <p:grpSp>
          <p:nvGrpSpPr>
            <p:cNvPr id="1109" name="Google Shape;1109;p10"/>
            <p:cNvGrpSpPr/>
            <p:nvPr/>
          </p:nvGrpSpPr>
          <p:grpSpPr>
            <a:xfrm>
              <a:off x="3837897" y="161421"/>
              <a:ext cx="680549" cy="679666"/>
              <a:chOff x="3837897" y="161421"/>
              <a:chExt cx="680549" cy="679666"/>
            </a:xfrm>
          </p:grpSpPr>
          <p:sp>
            <p:nvSpPr>
              <p:cNvPr id="1110" name="Google Shape;1110;p10"/>
              <p:cNvSpPr/>
              <p:nvPr/>
            </p:nvSpPr>
            <p:spPr>
              <a:xfrm>
                <a:off x="3837897" y="161421"/>
                <a:ext cx="680482" cy="679598"/>
              </a:xfrm>
              <a:custGeom>
                <a:rect b="b" l="l" r="r" t="t"/>
                <a:pathLst>
                  <a:path extrusionOk="0" h="679598" w="680482">
                    <a:moveTo>
                      <a:pt x="0" y="225967"/>
                    </a:moveTo>
                    <a:lnTo>
                      <a:pt x="341159" y="0"/>
                    </a:lnTo>
                    <a:lnTo>
                      <a:pt x="680482" y="225967"/>
                    </a:lnTo>
                    <a:lnTo>
                      <a:pt x="680482" y="679599"/>
                    </a:lnTo>
                    <a:lnTo>
                      <a:pt x="0" y="679599"/>
                    </a:lnTo>
                    <a:lnTo>
                      <a:pt x="0" y="225967"/>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1" name="Google Shape;1111;p10"/>
              <p:cNvSpPr/>
              <p:nvPr/>
            </p:nvSpPr>
            <p:spPr>
              <a:xfrm>
                <a:off x="3924728" y="221203"/>
                <a:ext cx="483004" cy="400373"/>
              </a:xfrm>
              <a:custGeom>
                <a:rect b="b" l="l" r="r" t="t"/>
                <a:pathLst>
                  <a:path extrusionOk="0" h="400373" w="483004">
                    <a:moveTo>
                      <a:pt x="344783" y="158"/>
                    </a:moveTo>
                    <a:cubicBezTo>
                      <a:pt x="298978" y="2401"/>
                      <a:pt x="259765" y="27750"/>
                      <a:pt x="237950" y="64380"/>
                    </a:cubicBezTo>
                    <a:cubicBezTo>
                      <a:pt x="212669" y="30061"/>
                      <a:pt x="171213" y="8517"/>
                      <a:pt x="125408" y="10760"/>
                    </a:cubicBezTo>
                    <a:cubicBezTo>
                      <a:pt x="52691" y="14294"/>
                      <a:pt x="-3376" y="76069"/>
                      <a:pt x="158" y="148787"/>
                    </a:cubicBezTo>
                    <a:cubicBezTo>
                      <a:pt x="6479" y="279813"/>
                      <a:pt x="254260" y="400374"/>
                      <a:pt x="254260" y="400374"/>
                    </a:cubicBezTo>
                    <a:cubicBezTo>
                      <a:pt x="254260" y="400374"/>
                      <a:pt x="489265" y="257522"/>
                      <a:pt x="482877" y="125408"/>
                    </a:cubicBezTo>
                    <a:cubicBezTo>
                      <a:pt x="479275" y="52691"/>
                      <a:pt x="417500" y="-3376"/>
                      <a:pt x="344783" y="15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2" name="Google Shape;1112;p10"/>
              <p:cNvSpPr/>
              <p:nvPr/>
            </p:nvSpPr>
            <p:spPr>
              <a:xfrm>
                <a:off x="3837897" y="387387"/>
                <a:ext cx="680482" cy="453632"/>
              </a:xfrm>
              <a:custGeom>
                <a:rect b="b" l="l" r="r" t="t"/>
                <a:pathLst>
                  <a:path extrusionOk="0" h="453632" w="680482">
                    <a:moveTo>
                      <a:pt x="0" y="0"/>
                    </a:moveTo>
                    <a:lnTo>
                      <a:pt x="339188" y="226782"/>
                    </a:ln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3" name="Google Shape;1113;p10"/>
              <p:cNvSpPr/>
              <p:nvPr/>
            </p:nvSpPr>
            <p:spPr>
              <a:xfrm>
                <a:off x="3837897" y="570947"/>
                <a:ext cx="273538" cy="270140"/>
              </a:xfrm>
              <a:custGeom>
                <a:rect b="b" l="l" r="r" t="t"/>
                <a:pathLst>
                  <a:path extrusionOk="0" h="270140" w="273538">
                    <a:moveTo>
                      <a:pt x="0" y="270140"/>
                    </a:moveTo>
                    <a:lnTo>
                      <a:pt x="273538"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4" name="Google Shape;1114;p10"/>
              <p:cNvSpPr/>
              <p:nvPr/>
            </p:nvSpPr>
            <p:spPr>
              <a:xfrm>
                <a:off x="4250821" y="567073"/>
                <a:ext cx="267625" cy="274014"/>
              </a:xfrm>
              <a:custGeom>
                <a:rect b="b" l="l" r="r" t="t"/>
                <a:pathLst>
                  <a:path extrusionOk="0" h="274014" w="267625">
                    <a:moveTo>
                      <a:pt x="0" y="0"/>
                    </a:moveTo>
                    <a:lnTo>
                      <a:pt x="267626" y="274014"/>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115" name="Google Shape;1115;p10"/>
            <p:cNvSpPr/>
            <p:nvPr/>
          </p:nvSpPr>
          <p:spPr>
            <a:xfrm>
              <a:off x="3709113" y="508515"/>
              <a:ext cx="166365" cy="236177"/>
            </a:xfrm>
            <a:custGeom>
              <a:rect b="b" l="l" r="r" t="t"/>
              <a:pathLst>
                <a:path extrusionOk="0" h="236177" w="166365">
                  <a:moveTo>
                    <a:pt x="83183" y="44"/>
                  </a:moveTo>
                  <a:cubicBezTo>
                    <a:pt x="129124" y="1811"/>
                    <a:pt x="166366" y="56043"/>
                    <a:pt x="166366" y="121217"/>
                  </a:cubicBezTo>
                  <a:cubicBezTo>
                    <a:pt x="166366" y="186390"/>
                    <a:pt x="129124" y="237836"/>
                    <a:pt x="83183" y="236137"/>
                  </a:cubicBezTo>
                  <a:cubicBezTo>
                    <a:pt x="37242" y="234438"/>
                    <a:pt x="0" y="180138"/>
                    <a:pt x="0" y="114964"/>
                  </a:cubicBezTo>
                  <a:cubicBezTo>
                    <a:pt x="0" y="49723"/>
                    <a:pt x="37242" y="-1723"/>
                    <a:pt x="83183" y="44"/>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6" name="Google Shape;1116;p10"/>
            <p:cNvSpPr/>
            <p:nvPr/>
          </p:nvSpPr>
          <p:spPr>
            <a:xfrm>
              <a:off x="4484127" y="499681"/>
              <a:ext cx="166229" cy="236320"/>
            </a:xfrm>
            <a:custGeom>
              <a:rect b="b" l="l" r="r" t="t"/>
              <a:pathLst>
                <a:path extrusionOk="0" h="236320" w="166229">
                  <a:moveTo>
                    <a:pt x="83115" y="44"/>
                  </a:moveTo>
                  <a:cubicBezTo>
                    <a:pt x="129056" y="1879"/>
                    <a:pt x="166230" y="56247"/>
                    <a:pt x="166230" y="121421"/>
                  </a:cubicBezTo>
                  <a:cubicBezTo>
                    <a:pt x="166230" y="186594"/>
                    <a:pt x="128988" y="238108"/>
                    <a:pt x="83115" y="236273"/>
                  </a:cubicBezTo>
                  <a:cubicBezTo>
                    <a:pt x="37242" y="234438"/>
                    <a:pt x="0" y="180138"/>
                    <a:pt x="0" y="114896"/>
                  </a:cubicBezTo>
                  <a:cubicBezTo>
                    <a:pt x="0" y="49655"/>
                    <a:pt x="37174" y="-1723"/>
                    <a:pt x="83115" y="44"/>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21"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spcBef>
                <a:spcPts val="0"/>
              </a:spcBef>
              <a:spcAft>
                <a:spcPts val="0"/>
              </a:spcAft>
              <a:buClr>
                <a:schemeClr val="dk1"/>
              </a:buClr>
              <a:buSzPts val="4500"/>
              <a:buFont typeface="Chewy"/>
              <a:buNone/>
              <a:defRPr sz="4500">
                <a:solidFill>
                  <a:schemeClr val="dk1"/>
                </a:solidFill>
                <a:latin typeface="Chewy"/>
                <a:ea typeface="Chewy"/>
                <a:cs typeface="Chewy"/>
                <a:sym typeface="Chewy"/>
              </a:defRPr>
            </a:lvl1pPr>
            <a:lvl2pPr lvl="1">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2pPr>
            <a:lvl3pPr lvl="2">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3pPr>
            <a:lvl4pPr lvl="3">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4pPr>
            <a:lvl5pPr lvl="4">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5pPr>
            <a:lvl6pPr lvl="5">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6pPr>
            <a:lvl7pPr lvl="6">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7pPr>
            <a:lvl8pPr lvl="7">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8pPr>
            <a:lvl9pPr lvl="8">
              <a:spcBef>
                <a:spcPts val="0"/>
              </a:spcBef>
              <a:spcAft>
                <a:spcPts val="0"/>
              </a:spcAft>
              <a:buClr>
                <a:schemeClr val="dk1"/>
              </a:buClr>
              <a:buSzPts val="4500"/>
              <a:buFont typeface="DM Sans Black"/>
              <a:buNone/>
              <a:defRPr sz="4500">
                <a:solidFill>
                  <a:schemeClr val="dk1"/>
                </a:solidFill>
                <a:latin typeface="DM Sans Black"/>
                <a:ea typeface="DM Sans Black"/>
                <a:cs typeface="DM Sans Black"/>
                <a:sym typeface="DM Sans Black"/>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55600" lvl="0" marL="457200">
              <a:lnSpc>
                <a:spcPct val="115000"/>
              </a:lnSpc>
              <a:spcBef>
                <a:spcPts val="0"/>
              </a:spcBef>
              <a:spcAft>
                <a:spcPts val="0"/>
              </a:spcAft>
              <a:buClr>
                <a:schemeClr val="dk2"/>
              </a:buClr>
              <a:buSzPts val="2000"/>
              <a:buFont typeface="Raleway Medium"/>
              <a:buChar char="●"/>
              <a:defRPr sz="2000">
                <a:solidFill>
                  <a:schemeClr val="dk2"/>
                </a:solidFill>
                <a:latin typeface="Raleway Medium"/>
                <a:ea typeface="Raleway Medium"/>
                <a:cs typeface="Raleway Medium"/>
                <a:sym typeface="Raleway Medium"/>
              </a:defRPr>
            </a:lvl1pPr>
            <a:lvl2pPr indent="-355600" lvl="1" marL="914400">
              <a:lnSpc>
                <a:spcPct val="115000"/>
              </a:lnSpc>
              <a:spcBef>
                <a:spcPts val="0"/>
              </a:spcBef>
              <a:spcAft>
                <a:spcPts val="0"/>
              </a:spcAft>
              <a:buClr>
                <a:schemeClr val="dk2"/>
              </a:buClr>
              <a:buSzPts val="2000"/>
              <a:buFont typeface="Raleway Medium"/>
              <a:buChar char="○"/>
              <a:defRPr sz="2000">
                <a:solidFill>
                  <a:schemeClr val="dk2"/>
                </a:solidFill>
                <a:latin typeface="Raleway Medium"/>
                <a:ea typeface="Raleway Medium"/>
                <a:cs typeface="Raleway Medium"/>
                <a:sym typeface="Raleway Medium"/>
              </a:defRPr>
            </a:lvl2pPr>
            <a:lvl3pPr indent="-355600" lvl="2" marL="1371600">
              <a:lnSpc>
                <a:spcPct val="115000"/>
              </a:lnSpc>
              <a:spcBef>
                <a:spcPts val="0"/>
              </a:spcBef>
              <a:spcAft>
                <a:spcPts val="0"/>
              </a:spcAft>
              <a:buClr>
                <a:schemeClr val="dk2"/>
              </a:buClr>
              <a:buSzPts val="2000"/>
              <a:buFont typeface="Raleway Medium"/>
              <a:buChar char="■"/>
              <a:defRPr sz="2000">
                <a:solidFill>
                  <a:schemeClr val="dk2"/>
                </a:solidFill>
                <a:latin typeface="Raleway Medium"/>
                <a:ea typeface="Raleway Medium"/>
                <a:cs typeface="Raleway Medium"/>
                <a:sym typeface="Raleway Medium"/>
              </a:defRPr>
            </a:lvl3pPr>
            <a:lvl4pPr indent="-355600" lvl="3" marL="1828800">
              <a:lnSpc>
                <a:spcPct val="115000"/>
              </a:lnSpc>
              <a:spcBef>
                <a:spcPts val="0"/>
              </a:spcBef>
              <a:spcAft>
                <a:spcPts val="0"/>
              </a:spcAft>
              <a:buClr>
                <a:schemeClr val="dk2"/>
              </a:buClr>
              <a:buSzPts val="2000"/>
              <a:buFont typeface="Raleway Medium"/>
              <a:buChar char="●"/>
              <a:defRPr sz="2000">
                <a:solidFill>
                  <a:schemeClr val="dk2"/>
                </a:solidFill>
                <a:latin typeface="Raleway Medium"/>
                <a:ea typeface="Raleway Medium"/>
                <a:cs typeface="Raleway Medium"/>
                <a:sym typeface="Raleway Medium"/>
              </a:defRPr>
            </a:lvl4pPr>
            <a:lvl5pPr indent="-355600" lvl="4" marL="2286000">
              <a:lnSpc>
                <a:spcPct val="115000"/>
              </a:lnSpc>
              <a:spcBef>
                <a:spcPts val="0"/>
              </a:spcBef>
              <a:spcAft>
                <a:spcPts val="0"/>
              </a:spcAft>
              <a:buClr>
                <a:schemeClr val="dk2"/>
              </a:buClr>
              <a:buSzPts val="2000"/>
              <a:buFont typeface="Raleway Medium"/>
              <a:buChar char="○"/>
              <a:defRPr sz="2000">
                <a:solidFill>
                  <a:schemeClr val="dk2"/>
                </a:solidFill>
                <a:latin typeface="Raleway Medium"/>
                <a:ea typeface="Raleway Medium"/>
                <a:cs typeface="Raleway Medium"/>
                <a:sym typeface="Raleway Medium"/>
              </a:defRPr>
            </a:lvl5pPr>
            <a:lvl6pPr indent="-355600" lvl="5" marL="2743200">
              <a:lnSpc>
                <a:spcPct val="115000"/>
              </a:lnSpc>
              <a:spcBef>
                <a:spcPts val="0"/>
              </a:spcBef>
              <a:spcAft>
                <a:spcPts val="0"/>
              </a:spcAft>
              <a:buClr>
                <a:schemeClr val="dk2"/>
              </a:buClr>
              <a:buSzPts val="2000"/>
              <a:buFont typeface="Raleway Medium"/>
              <a:buChar char="■"/>
              <a:defRPr sz="2000">
                <a:solidFill>
                  <a:schemeClr val="dk2"/>
                </a:solidFill>
                <a:latin typeface="Raleway Medium"/>
                <a:ea typeface="Raleway Medium"/>
                <a:cs typeface="Raleway Medium"/>
                <a:sym typeface="Raleway Medium"/>
              </a:defRPr>
            </a:lvl6pPr>
            <a:lvl7pPr indent="-355600" lvl="6" marL="3200400">
              <a:lnSpc>
                <a:spcPct val="115000"/>
              </a:lnSpc>
              <a:spcBef>
                <a:spcPts val="0"/>
              </a:spcBef>
              <a:spcAft>
                <a:spcPts val="0"/>
              </a:spcAft>
              <a:buClr>
                <a:schemeClr val="dk2"/>
              </a:buClr>
              <a:buSzPts val="2000"/>
              <a:buFont typeface="Raleway Medium"/>
              <a:buChar char="●"/>
              <a:defRPr sz="2000">
                <a:solidFill>
                  <a:schemeClr val="dk2"/>
                </a:solidFill>
                <a:latin typeface="Raleway Medium"/>
                <a:ea typeface="Raleway Medium"/>
                <a:cs typeface="Raleway Medium"/>
                <a:sym typeface="Raleway Medium"/>
              </a:defRPr>
            </a:lvl7pPr>
            <a:lvl8pPr indent="-355600" lvl="7" marL="3657600">
              <a:lnSpc>
                <a:spcPct val="115000"/>
              </a:lnSpc>
              <a:spcBef>
                <a:spcPts val="0"/>
              </a:spcBef>
              <a:spcAft>
                <a:spcPts val="0"/>
              </a:spcAft>
              <a:buClr>
                <a:schemeClr val="dk2"/>
              </a:buClr>
              <a:buSzPts val="2000"/>
              <a:buFont typeface="Raleway Medium"/>
              <a:buChar char="○"/>
              <a:defRPr sz="2000">
                <a:solidFill>
                  <a:schemeClr val="dk2"/>
                </a:solidFill>
                <a:latin typeface="Raleway Medium"/>
                <a:ea typeface="Raleway Medium"/>
                <a:cs typeface="Raleway Medium"/>
                <a:sym typeface="Raleway Medium"/>
              </a:defRPr>
            </a:lvl8pPr>
            <a:lvl9pPr indent="-355600" lvl="8" marL="4114800">
              <a:lnSpc>
                <a:spcPct val="115000"/>
              </a:lnSpc>
              <a:spcBef>
                <a:spcPts val="0"/>
              </a:spcBef>
              <a:spcAft>
                <a:spcPts val="0"/>
              </a:spcAft>
              <a:buClr>
                <a:schemeClr val="dk2"/>
              </a:buClr>
              <a:buSzPts val="2000"/>
              <a:buFont typeface="Raleway Medium"/>
              <a:buChar char="■"/>
              <a:defRPr sz="2000">
                <a:solidFill>
                  <a:schemeClr val="dk2"/>
                </a:solidFill>
                <a:latin typeface="Raleway Medium"/>
                <a:ea typeface="Raleway Medium"/>
                <a:cs typeface="Raleway Medium"/>
                <a:sym typeface="Raleway Medium"/>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5.xml"/><Relationship Id="rId3"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5" name="Shape 2115"/>
        <p:cNvGrpSpPr/>
        <p:nvPr/>
      </p:nvGrpSpPr>
      <p:grpSpPr>
        <a:xfrm>
          <a:off x="0" y="0"/>
          <a:ext cx="0" cy="0"/>
          <a:chOff x="0" y="0"/>
          <a:chExt cx="0" cy="0"/>
        </a:xfrm>
      </p:grpSpPr>
      <p:sp>
        <p:nvSpPr>
          <p:cNvPr id="2116" name="Google Shape;2116;p22"/>
          <p:cNvSpPr txBox="1"/>
          <p:nvPr>
            <p:ph type="ctrTitle"/>
          </p:nvPr>
        </p:nvSpPr>
        <p:spPr>
          <a:xfrm>
            <a:off x="3201600" y="914250"/>
            <a:ext cx="5788800" cy="41151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Happy Valentine’s Day</a:t>
            </a:r>
            <a:endParaRPr/>
          </a:p>
        </p:txBody>
      </p:sp>
      <p:sp>
        <p:nvSpPr>
          <p:cNvPr id="2117" name="Google Shape;2117;p22"/>
          <p:cNvSpPr txBox="1"/>
          <p:nvPr>
            <p:ph idx="1" type="subTitle"/>
          </p:nvPr>
        </p:nvSpPr>
        <p:spPr>
          <a:xfrm>
            <a:off x="415650" y="5085052"/>
            <a:ext cx="11360700" cy="7932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t>This is your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1" name="Shape 2331"/>
        <p:cNvGrpSpPr/>
        <p:nvPr/>
      </p:nvGrpSpPr>
      <p:grpSpPr>
        <a:xfrm>
          <a:off x="0" y="0"/>
          <a:ext cx="0" cy="0"/>
          <a:chOff x="0" y="0"/>
          <a:chExt cx="0" cy="0"/>
        </a:xfrm>
      </p:grpSpPr>
      <p:pic>
        <p:nvPicPr>
          <p:cNvPr id="2332" name="Google Shape;2332;p31"/>
          <p:cNvPicPr preferRelativeResize="0"/>
          <p:nvPr/>
        </p:nvPicPr>
        <p:blipFill rotWithShape="1">
          <a:blip r:embed="rId3">
            <a:alphaModFix/>
          </a:blip>
          <a:srcRect b="5096" l="0" r="0" t="0"/>
          <a:stretch/>
        </p:blipFill>
        <p:spPr>
          <a:xfrm flipH="1">
            <a:off x="6854900" y="473250"/>
            <a:ext cx="4740000" cy="5911500"/>
          </a:xfrm>
          <a:prstGeom prst="roundRect">
            <a:avLst>
              <a:gd fmla="val 50000" name="adj"/>
            </a:avLst>
          </a:prstGeom>
          <a:noFill/>
          <a:ln cap="flat" cmpd="sng" w="19050">
            <a:solidFill>
              <a:srgbClr val="000000"/>
            </a:solidFill>
            <a:prstDash val="solid"/>
            <a:round/>
            <a:headEnd len="sm" w="sm" type="none"/>
            <a:tailEnd len="sm" w="sm" type="none"/>
          </a:ln>
        </p:spPr>
      </p:pic>
      <p:sp>
        <p:nvSpPr>
          <p:cNvPr id="2333" name="Google Shape;2333;p31"/>
          <p:cNvSpPr txBox="1"/>
          <p:nvPr>
            <p:ph type="title"/>
          </p:nvPr>
        </p:nvSpPr>
        <p:spPr>
          <a:xfrm>
            <a:off x="1820550" y="1229450"/>
            <a:ext cx="4740000" cy="16458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sz="7000"/>
              <a:t>Cats love to sleep.</a:t>
            </a:r>
            <a:endParaRPr sz="7000"/>
          </a:p>
        </p:txBody>
      </p:sp>
      <p:sp>
        <p:nvSpPr>
          <p:cNvPr id="2334" name="Google Shape;2334;p31"/>
          <p:cNvSpPr txBox="1"/>
          <p:nvPr>
            <p:ph idx="1" type="body"/>
          </p:nvPr>
        </p:nvSpPr>
        <p:spPr>
          <a:xfrm>
            <a:off x="1820550" y="3012550"/>
            <a:ext cx="4740000" cy="24738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Clr>
                <a:srgbClr val="000000"/>
              </a:buClr>
              <a:buSzPts val="1900"/>
              <a:buFont typeface="Arial"/>
              <a:buNone/>
            </a:pPr>
            <a:r>
              <a:rPr lang="en"/>
              <a:t>A fifteen-year-old cat has probably spent ten years of its life sleeping.</a:t>
            </a:r>
            <a:endParaRPr/>
          </a:p>
          <a:p>
            <a:pPr indent="0" lvl="0" marL="0" rtl="0" algn="l">
              <a:spcBef>
                <a:spcPts val="0"/>
              </a:spcBef>
              <a:spcAft>
                <a:spcPts val="0"/>
              </a:spcAft>
              <a:buClr>
                <a:srgbClr val="000000"/>
              </a:buClr>
              <a:buSzPts val="1900"/>
              <a:buFont typeface="Arial"/>
              <a:buNone/>
            </a:pPr>
            <a:r>
              <a:t/>
            </a:r>
            <a:endParaRPr/>
          </a:p>
          <a:p>
            <a:pPr indent="0" lvl="0" marL="0" rtl="0" algn="l">
              <a:spcBef>
                <a:spcPts val="0"/>
              </a:spcBef>
              <a:spcAft>
                <a:spcPts val="0"/>
              </a:spcAft>
              <a:buClr>
                <a:srgbClr val="000000"/>
              </a:buClr>
              <a:buSzPts val="1900"/>
              <a:buFont typeface="Arial"/>
              <a:buNone/>
            </a:pPr>
            <a:r>
              <a:rPr lang="en"/>
              <a:t>Also, cats use their whiskers as feelers to determine if a space is too small to squeeze through.</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8" name="Shape 2338"/>
        <p:cNvGrpSpPr/>
        <p:nvPr/>
      </p:nvGrpSpPr>
      <p:grpSpPr>
        <a:xfrm>
          <a:off x="0" y="0"/>
          <a:ext cx="0" cy="0"/>
          <a:chOff x="0" y="0"/>
          <a:chExt cx="0" cy="0"/>
        </a:xfrm>
      </p:grpSpPr>
      <p:sp>
        <p:nvSpPr>
          <p:cNvPr id="2339" name="Google Shape;2339;p32"/>
          <p:cNvSpPr/>
          <p:nvPr/>
        </p:nvSpPr>
        <p:spPr>
          <a:xfrm>
            <a:off x="7732045" y="3064350"/>
            <a:ext cx="893938" cy="1248460"/>
          </a:xfrm>
          <a:prstGeom prst="rect">
            <a:avLst/>
          </a:prstGeom>
        </p:spPr>
        <p:txBody>
          <a:bodyPr>
            <a:prstTxWarp prst="textPlain"/>
          </a:bodyPr>
          <a:lstStyle/>
          <a:p>
            <a:pPr lvl="0" algn="ctr"/>
            <a:r>
              <a:rPr b="0" i="1">
                <a:ln>
                  <a:noFill/>
                </a:ln>
                <a:solidFill>
                  <a:schemeClr val="accent5"/>
                </a:solidFill>
                <a:latin typeface="Chewy"/>
              </a:rPr>
              <a:t>4</a:t>
            </a:r>
          </a:p>
        </p:txBody>
      </p:sp>
      <p:sp>
        <p:nvSpPr>
          <p:cNvPr id="2340" name="Google Shape;2340;p32"/>
          <p:cNvSpPr/>
          <p:nvPr/>
        </p:nvSpPr>
        <p:spPr>
          <a:xfrm>
            <a:off x="3693445" y="3064350"/>
            <a:ext cx="905812" cy="1273904"/>
          </a:xfrm>
          <a:prstGeom prst="rect">
            <a:avLst/>
          </a:prstGeom>
        </p:spPr>
        <p:txBody>
          <a:bodyPr>
            <a:prstTxWarp prst="textPlain"/>
          </a:bodyPr>
          <a:lstStyle/>
          <a:p>
            <a:pPr lvl="0" algn="ctr"/>
            <a:r>
              <a:rPr b="0" i="1">
                <a:ln>
                  <a:noFill/>
                </a:ln>
                <a:solidFill>
                  <a:schemeClr val="accent5"/>
                </a:solidFill>
                <a:latin typeface="Chewy"/>
              </a:rPr>
              <a:t>3</a:t>
            </a:r>
          </a:p>
        </p:txBody>
      </p:sp>
      <p:sp>
        <p:nvSpPr>
          <p:cNvPr id="2341" name="Google Shape;2341;p32"/>
          <p:cNvSpPr/>
          <p:nvPr/>
        </p:nvSpPr>
        <p:spPr>
          <a:xfrm>
            <a:off x="7732045" y="854550"/>
            <a:ext cx="951612" cy="1238283"/>
          </a:xfrm>
          <a:prstGeom prst="rect">
            <a:avLst/>
          </a:prstGeom>
        </p:spPr>
        <p:txBody>
          <a:bodyPr>
            <a:prstTxWarp prst="textPlain"/>
          </a:bodyPr>
          <a:lstStyle/>
          <a:p>
            <a:pPr lvl="0" algn="ctr"/>
            <a:r>
              <a:rPr b="0" i="1">
                <a:ln>
                  <a:noFill/>
                </a:ln>
                <a:solidFill>
                  <a:schemeClr val="accent5"/>
                </a:solidFill>
                <a:latin typeface="Chewy"/>
              </a:rPr>
              <a:t>2</a:t>
            </a:r>
          </a:p>
        </p:txBody>
      </p:sp>
      <p:sp>
        <p:nvSpPr>
          <p:cNvPr id="2342" name="Google Shape;2342;p32"/>
          <p:cNvSpPr/>
          <p:nvPr/>
        </p:nvSpPr>
        <p:spPr>
          <a:xfrm>
            <a:off x="3693445" y="854550"/>
            <a:ext cx="418981" cy="1221320"/>
          </a:xfrm>
          <a:prstGeom prst="rect">
            <a:avLst/>
          </a:prstGeom>
        </p:spPr>
        <p:txBody>
          <a:bodyPr>
            <a:prstTxWarp prst="textPlain"/>
          </a:bodyPr>
          <a:lstStyle/>
          <a:p>
            <a:pPr lvl="0" algn="ctr"/>
            <a:r>
              <a:rPr b="0" i="1">
                <a:ln>
                  <a:noFill/>
                </a:ln>
                <a:solidFill>
                  <a:schemeClr val="accent5"/>
                </a:solidFill>
                <a:latin typeface="Chewy"/>
              </a:rPr>
              <a:t>1</a:t>
            </a:r>
          </a:p>
        </p:txBody>
      </p:sp>
      <p:sp>
        <p:nvSpPr>
          <p:cNvPr id="2343" name="Google Shape;2343;p32"/>
          <p:cNvSpPr txBox="1"/>
          <p:nvPr>
            <p:ph type="title"/>
          </p:nvPr>
        </p:nvSpPr>
        <p:spPr>
          <a:xfrm>
            <a:off x="232725" y="499500"/>
            <a:ext cx="3184500" cy="38718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rPr lang="en"/>
              <a:t>Add your title here.</a:t>
            </a:r>
            <a:endParaRPr/>
          </a:p>
        </p:txBody>
      </p:sp>
      <p:sp>
        <p:nvSpPr>
          <p:cNvPr id="2344" name="Google Shape;2344;p32"/>
          <p:cNvSpPr txBox="1"/>
          <p:nvPr>
            <p:ph idx="1" type="subTitle"/>
          </p:nvPr>
        </p:nvSpPr>
        <p:spPr>
          <a:xfrm>
            <a:off x="4169850" y="1189100"/>
            <a:ext cx="3608400" cy="7170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Something One</a:t>
            </a:r>
            <a:endParaRPr/>
          </a:p>
        </p:txBody>
      </p:sp>
      <p:sp>
        <p:nvSpPr>
          <p:cNvPr id="2345" name="Google Shape;2345;p32"/>
          <p:cNvSpPr txBox="1"/>
          <p:nvPr>
            <p:ph idx="2" type="body"/>
          </p:nvPr>
        </p:nvSpPr>
        <p:spPr>
          <a:xfrm>
            <a:off x="4169883" y="1905956"/>
            <a:ext cx="36084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Lorem ipsum dolor sit amet, consectetuer adipiscing elit.</a:t>
            </a:r>
            <a:endParaRPr/>
          </a:p>
        </p:txBody>
      </p:sp>
      <p:sp>
        <p:nvSpPr>
          <p:cNvPr id="2346" name="Google Shape;2346;p32"/>
          <p:cNvSpPr txBox="1"/>
          <p:nvPr>
            <p:ph idx="3" type="subTitle"/>
          </p:nvPr>
        </p:nvSpPr>
        <p:spPr>
          <a:xfrm>
            <a:off x="8046056" y="1189100"/>
            <a:ext cx="3608400" cy="7170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Something Two</a:t>
            </a:r>
            <a:endParaRPr/>
          </a:p>
        </p:txBody>
      </p:sp>
      <p:sp>
        <p:nvSpPr>
          <p:cNvPr id="2347" name="Google Shape;2347;p32"/>
          <p:cNvSpPr txBox="1"/>
          <p:nvPr>
            <p:ph idx="4" type="body"/>
          </p:nvPr>
        </p:nvSpPr>
        <p:spPr>
          <a:xfrm>
            <a:off x="8046095" y="1905956"/>
            <a:ext cx="36084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Lorem ipsum dolor sit amet, consectetuer adipiscing elit.</a:t>
            </a:r>
            <a:endParaRPr/>
          </a:p>
        </p:txBody>
      </p:sp>
      <p:sp>
        <p:nvSpPr>
          <p:cNvPr id="2348" name="Google Shape;2348;p32"/>
          <p:cNvSpPr txBox="1"/>
          <p:nvPr>
            <p:ph idx="5" type="subTitle"/>
          </p:nvPr>
        </p:nvSpPr>
        <p:spPr>
          <a:xfrm>
            <a:off x="4169775" y="3654250"/>
            <a:ext cx="3608400" cy="717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Something Three</a:t>
            </a:r>
            <a:endParaRPr/>
          </a:p>
        </p:txBody>
      </p:sp>
      <p:sp>
        <p:nvSpPr>
          <p:cNvPr id="2349" name="Google Shape;2349;p32"/>
          <p:cNvSpPr txBox="1"/>
          <p:nvPr>
            <p:ph idx="6" type="body"/>
          </p:nvPr>
        </p:nvSpPr>
        <p:spPr>
          <a:xfrm>
            <a:off x="4169820" y="4371106"/>
            <a:ext cx="36084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Lorem ipsum dolor sit amet, consectetuer adipiscing elit.</a:t>
            </a:r>
            <a:endParaRPr/>
          </a:p>
        </p:txBody>
      </p:sp>
      <p:sp>
        <p:nvSpPr>
          <p:cNvPr id="2350" name="Google Shape;2350;p32"/>
          <p:cNvSpPr txBox="1"/>
          <p:nvPr>
            <p:ph idx="7" type="body"/>
          </p:nvPr>
        </p:nvSpPr>
        <p:spPr>
          <a:xfrm>
            <a:off x="8046032" y="4371106"/>
            <a:ext cx="36084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Lorem ipsum dolor sit amet, consectetuer adipiscing elit.</a:t>
            </a:r>
            <a:endParaRPr/>
          </a:p>
        </p:txBody>
      </p:sp>
      <p:sp>
        <p:nvSpPr>
          <p:cNvPr id="2351" name="Google Shape;2351;p32"/>
          <p:cNvSpPr txBox="1"/>
          <p:nvPr>
            <p:ph idx="8" type="subTitle"/>
          </p:nvPr>
        </p:nvSpPr>
        <p:spPr>
          <a:xfrm>
            <a:off x="8045994" y="3654250"/>
            <a:ext cx="3608400" cy="7170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Something Four</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5" name="Shape 2355"/>
        <p:cNvGrpSpPr/>
        <p:nvPr/>
      </p:nvGrpSpPr>
      <p:grpSpPr>
        <a:xfrm>
          <a:off x="0" y="0"/>
          <a:ext cx="0" cy="0"/>
          <a:chOff x="0" y="0"/>
          <a:chExt cx="0" cy="0"/>
        </a:xfrm>
      </p:grpSpPr>
      <p:sp>
        <p:nvSpPr>
          <p:cNvPr id="2356" name="Google Shape;2356;p33"/>
          <p:cNvSpPr txBox="1"/>
          <p:nvPr>
            <p:ph type="title"/>
          </p:nvPr>
        </p:nvSpPr>
        <p:spPr>
          <a:xfrm>
            <a:off x="415650" y="495798"/>
            <a:ext cx="11360700" cy="3368700"/>
          </a:xfrm>
          <a:prstGeom prst="rect">
            <a:avLst/>
          </a:prstGeom>
        </p:spPr>
        <p:txBody>
          <a:bodyPr anchorCtr="0" anchor="b" bIns="121900" lIns="121900" spcFirstLastPara="1" rIns="121900" wrap="square" tIns="121900">
            <a:normAutofit/>
          </a:bodyPr>
          <a:lstStyle/>
          <a:p>
            <a:pPr indent="0" lvl="0" marL="0" rtl="0" algn="ctr">
              <a:spcBef>
                <a:spcPts val="0"/>
              </a:spcBef>
              <a:spcAft>
                <a:spcPts val="0"/>
              </a:spcAft>
              <a:buNone/>
            </a:pPr>
            <a:r>
              <a:rPr lang="en"/>
              <a:t>2,543,456</a:t>
            </a:r>
            <a:endParaRPr/>
          </a:p>
        </p:txBody>
      </p:sp>
      <p:sp>
        <p:nvSpPr>
          <p:cNvPr id="2357" name="Google Shape;2357;p33"/>
          <p:cNvSpPr txBox="1"/>
          <p:nvPr>
            <p:ph idx="1" type="body"/>
          </p:nvPr>
        </p:nvSpPr>
        <p:spPr>
          <a:xfrm>
            <a:off x="415650" y="3996067"/>
            <a:ext cx="11360700" cy="10044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a:t>Add your text here.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1" name="Shape 2361"/>
        <p:cNvGrpSpPr/>
        <p:nvPr/>
      </p:nvGrpSpPr>
      <p:grpSpPr>
        <a:xfrm>
          <a:off x="0" y="0"/>
          <a:ext cx="0" cy="0"/>
          <a:chOff x="0" y="0"/>
          <a:chExt cx="0" cy="0"/>
        </a:xfrm>
      </p:grpSpPr>
      <p:sp>
        <p:nvSpPr>
          <p:cNvPr id="2362" name="Google Shape;2362;p34"/>
          <p:cNvSpPr txBox="1"/>
          <p:nvPr>
            <p:ph type="title"/>
          </p:nvPr>
        </p:nvSpPr>
        <p:spPr>
          <a:xfrm>
            <a:off x="415600" y="440976"/>
            <a:ext cx="11360700" cy="848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990"/>
              <a:buNone/>
            </a:pPr>
            <a:r>
              <a:rPr lang="en"/>
              <a:t>Chart title.</a:t>
            </a:r>
            <a:endParaRPr/>
          </a:p>
        </p:txBody>
      </p:sp>
      <p:grpSp>
        <p:nvGrpSpPr>
          <p:cNvPr id="2363" name="Google Shape;2363;p34"/>
          <p:cNvGrpSpPr/>
          <p:nvPr/>
        </p:nvGrpSpPr>
        <p:grpSpPr>
          <a:xfrm>
            <a:off x="2599411" y="2118430"/>
            <a:ext cx="7536413" cy="2548525"/>
            <a:chOff x="2667200" y="2716275"/>
            <a:chExt cx="7036800" cy="2379575"/>
          </a:xfrm>
        </p:grpSpPr>
        <p:cxnSp>
          <p:nvCxnSpPr>
            <p:cNvPr id="2364" name="Google Shape;2364;p34"/>
            <p:cNvCxnSpPr/>
            <p:nvPr/>
          </p:nvCxnSpPr>
          <p:spPr>
            <a:xfrm>
              <a:off x="2667200" y="5095850"/>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2365" name="Google Shape;2365;p34"/>
            <p:cNvCxnSpPr/>
            <p:nvPr/>
          </p:nvCxnSpPr>
          <p:spPr>
            <a:xfrm>
              <a:off x="2667200" y="4619935"/>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2366" name="Google Shape;2366;p34"/>
            <p:cNvCxnSpPr/>
            <p:nvPr/>
          </p:nvCxnSpPr>
          <p:spPr>
            <a:xfrm>
              <a:off x="2667200" y="4144020"/>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2367" name="Google Shape;2367;p34"/>
            <p:cNvCxnSpPr/>
            <p:nvPr/>
          </p:nvCxnSpPr>
          <p:spPr>
            <a:xfrm>
              <a:off x="2667200" y="3668105"/>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2368" name="Google Shape;2368;p34"/>
            <p:cNvCxnSpPr/>
            <p:nvPr/>
          </p:nvCxnSpPr>
          <p:spPr>
            <a:xfrm>
              <a:off x="2667200" y="3192190"/>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2369" name="Google Shape;2369;p34"/>
            <p:cNvCxnSpPr/>
            <p:nvPr/>
          </p:nvCxnSpPr>
          <p:spPr>
            <a:xfrm>
              <a:off x="2667200" y="2716275"/>
              <a:ext cx="7036800" cy="0"/>
            </a:xfrm>
            <a:prstGeom prst="straightConnector1">
              <a:avLst/>
            </a:prstGeom>
            <a:noFill/>
            <a:ln cap="flat" cmpd="sng" w="9525">
              <a:solidFill>
                <a:schemeClr val="dk2"/>
              </a:solidFill>
              <a:prstDash val="solid"/>
              <a:round/>
              <a:headEnd len="med" w="med" type="none"/>
              <a:tailEnd len="med" w="med" type="none"/>
            </a:ln>
          </p:spPr>
        </p:cxnSp>
      </p:grpSp>
      <p:sp>
        <p:nvSpPr>
          <p:cNvPr id="2370" name="Google Shape;2370;p34"/>
          <p:cNvSpPr/>
          <p:nvPr/>
        </p:nvSpPr>
        <p:spPr>
          <a:xfrm flipH="1" rot="10800000">
            <a:off x="6132437" y="2361827"/>
            <a:ext cx="506100" cy="2300100"/>
          </a:xfrm>
          <a:prstGeom prst="roundRect">
            <a:avLst>
              <a:gd fmla="val 0" name="adj"/>
            </a:avLst>
          </a:prstGeom>
          <a:solidFill>
            <a:schemeClr val="dk1"/>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1" name="Google Shape;2371;p34"/>
          <p:cNvSpPr/>
          <p:nvPr/>
        </p:nvSpPr>
        <p:spPr>
          <a:xfrm flipH="1" rot="10800000">
            <a:off x="7594729" y="2123013"/>
            <a:ext cx="506100" cy="2538900"/>
          </a:xfrm>
          <a:prstGeom prst="roundRect">
            <a:avLst>
              <a:gd fmla="val 0" name="adj"/>
            </a:avLst>
          </a:prstGeom>
          <a:solidFill>
            <a:schemeClr val="accent1"/>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2" name="Google Shape;2372;p34"/>
          <p:cNvSpPr/>
          <p:nvPr/>
        </p:nvSpPr>
        <p:spPr>
          <a:xfrm flipH="1" rot="10800000">
            <a:off x="3207853" y="2405025"/>
            <a:ext cx="506100" cy="2256900"/>
          </a:xfrm>
          <a:prstGeom prst="roundRect">
            <a:avLst>
              <a:gd fmla="val 0" name="adj"/>
            </a:avLst>
          </a:prstGeom>
          <a:solidFill>
            <a:schemeClr val="dk1"/>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3" name="Google Shape;2373;p34"/>
          <p:cNvSpPr/>
          <p:nvPr/>
        </p:nvSpPr>
        <p:spPr>
          <a:xfrm flipH="1" rot="10800000">
            <a:off x="4670145" y="2770413"/>
            <a:ext cx="506100" cy="1891500"/>
          </a:xfrm>
          <a:prstGeom prst="roundRect">
            <a:avLst>
              <a:gd fmla="val 183" name="adj"/>
            </a:avLst>
          </a:prstGeom>
          <a:solidFill>
            <a:schemeClr val="accent1"/>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4" name="Google Shape;2374;p34"/>
          <p:cNvSpPr txBox="1"/>
          <p:nvPr/>
        </p:nvSpPr>
        <p:spPr>
          <a:xfrm>
            <a:off x="1980213" y="4555405"/>
            <a:ext cx="5520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900">
                <a:solidFill>
                  <a:schemeClr val="dk1"/>
                </a:solidFill>
                <a:latin typeface="Chewy"/>
                <a:ea typeface="Chewy"/>
                <a:cs typeface="Chewy"/>
                <a:sym typeface="Chewy"/>
              </a:rPr>
              <a:t>0 %</a:t>
            </a:r>
            <a:endParaRPr sz="1100">
              <a:solidFill>
                <a:schemeClr val="dk1"/>
              </a:solidFill>
              <a:latin typeface="Chewy"/>
              <a:ea typeface="Chewy"/>
              <a:cs typeface="Chewy"/>
              <a:sym typeface="Chewy"/>
            </a:endParaRPr>
          </a:p>
        </p:txBody>
      </p:sp>
      <p:sp>
        <p:nvSpPr>
          <p:cNvPr id="2375" name="Google Shape;2375;p34"/>
          <p:cNvSpPr txBox="1"/>
          <p:nvPr/>
        </p:nvSpPr>
        <p:spPr>
          <a:xfrm>
            <a:off x="1980213" y="3033561"/>
            <a:ext cx="5520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900">
                <a:solidFill>
                  <a:schemeClr val="dk1"/>
                </a:solidFill>
                <a:latin typeface="Chewy"/>
                <a:ea typeface="Chewy"/>
                <a:cs typeface="Chewy"/>
                <a:sym typeface="Chewy"/>
              </a:rPr>
              <a:t>60 %</a:t>
            </a:r>
            <a:endParaRPr sz="1100">
              <a:solidFill>
                <a:schemeClr val="dk1"/>
              </a:solidFill>
              <a:latin typeface="Chewy"/>
              <a:ea typeface="Chewy"/>
              <a:cs typeface="Chewy"/>
              <a:sym typeface="Chewy"/>
            </a:endParaRPr>
          </a:p>
        </p:txBody>
      </p:sp>
      <p:sp>
        <p:nvSpPr>
          <p:cNvPr id="2376" name="Google Shape;2376;p34"/>
          <p:cNvSpPr txBox="1"/>
          <p:nvPr/>
        </p:nvSpPr>
        <p:spPr>
          <a:xfrm>
            <a:off x="1980213" y="3540842"/>
            <a:ext cx="5520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900">
                <a:solidFill>
                  <a:schemeClr val="dk1"/>
                </a:solidFill>
                <a:latin typeface="Chewy"/>
                <a:ea typeface="Chewy"/>
                <a:cs typeface="Chewy"/>
                <a:sym typeface="Chewy"/>
              </a:rPr>
              <a:t>40 %</a:t>
            </a:r>
            <a:endParaRPr sz="1100">
              <a:solidFill>
                <a:schemeClr val="dk1"/>
              </a:solidFill>
              <a:latin typeface="Chewy"/>
              <a:ea typeface="Chewy"/>
              <a:cs typeface="Chewy"/>
              <a:sym typeface="Chewy"/>
            </a:endParaRPr>
          </a:p>
        </p:txBody>
      </p:sp>
      <p:sp>
        <p:nvSpPr>
          <p:cNvPr id="2377" name="Google Shape;2377;p34"/>
          <p:cNvSpPr txBox="1"/>
          <p:nvPr/>
        </p:nvSpPr>
        <p:spPr>
          <a:xfrm>
            <a:off x="1980213" y="4048123"/>
            <a:ext cx="5520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900">
                <a:solidFill>
                  <a:schemeClr val="dk1"/>
                </a:solidFill>
                <a:latin typeface="Chewy"/>
                <a:ea typeface="Chewy"/>
                <a:cs typeface="Chewy"/>
                <a:sym typeface="Chewy"/>
              </a:rPr>
              <a:t>20 %</a:t>
            </a:r>
            <a:endParaRPr sz="1100">
              <a:solidFill>
                <a:schemeClr val="dk1"/>
              </a:solidFill>
              <a:latin typeface="Chewy"/>
              <a:ea typeface="Chewy"/>
              <a:cs typeface="Chewy"/>
              <a:sym typeface="Chewy"/>
            </a:endParaRPr>
          </a:p>
        </p:txBody>
      </p:sp>
      <p:sp>
        <p:nvSpPr>
          <p:cNvPr id="2378" name="Google Shape;2378;p34"/>
          <p:cNvSpPr txBox="1"/>
          <p:nvPr/>
        </p:nvSpPr>
        <p:spPr>
          <a:xfrm>
            <a:off x="1980213" y="2526281"/>
            <a:ext cx="5520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900">
                <a:solidFill>
                  <a:schemeClr val="dk1"/>
                </a:solidFill>
                <a:latin typeface="Chewy"/>
                <a:ea typeface="Chewy"/>
                <a:cs typeface="Chewy"/>
                <a:sym typeface="Chewy"/>
              </a:rPr>
              <a:t>80 %</a:t>
            </a:r>
            <a:endParaRPr sz="1100">
              <a:solidFill>
                <a:schemeClr val="dk1"/>
              </a:solidFill>
              <a:latin typeface="Chewy"/>
              <a:ea typeface="Chewy"/>
              <a:cs typeface="Chewy"/>
              <a:sym typeface="Chewy"/>
            </a:endParaRPr>
          </a:p>
        </p:txBody>
      </p:sp>
      <p:sp>
        <p:nvSpPr>
          <p:cNvPr id="2379" name="Google Shape;2379;p34"/>
          <p:cNvSpPr/>
          <p:nvPr/>
        </p:nvSpPr>
        <p:spPr>
          <a:xfrm flipH="1" rot="10800000">
            <a:off x="9057021" y="3378520"/>
            <a:ext cx="506100" cy="1283400"/>
          </a:xfrm>
          <a:prstGeom prst="roundRect">
            <a:avLst>
              <a:gd fmla="val 0" name="adj"/>
            </a:avLst>
          </a:prstGeom>
          <a:solidFill>
            <a:schemeClr val="dk1"/>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0" name="Google Shape;2380;p34"/>
          <p:cNvSpPr txBox="1"/>
          <p:nvPr>
            <p:ph idx="4294967295" type="body"/>
          </p:nvPr>
        </p:nvSpPr>
        <p:spPr>
          <a:xfrm>
            <a:off x="2523450" y="5121225"/>
            <a:ext cx="1529400" cy="1081500"/>
          </a:xfrm>
          <a:prstGeom prst="rect">
            <a:avLst/>
          </a:prstGeom>
        </p:spPr>
        <p:txBody>
          <a:bodyPr anchorCtr="0" anchor="t" bIns="121900" lIns="121900" spcFirstLastPara="1" rIns="121900" wrap="square" tIns="121900">
            <a:noAutofit/>
          </a:bodyPr>
          <a:lstStyle/>
          <a:p>
            <a:pPr indent="0" lvl="0" marL="0" rtl="0" algn="ctr">
              <a:lnSpc>
                <a:spcPct val="100000"/>
              </a:lnSpc>
              <a:spcBef>
                <a:spcPts val="0"/>
              </a:spcBef>
              <a:spcAft>
                <a:spcPts val="1600"/>
              </a:spcAft>
              <a:buNone/>
            </a:pPr>
            <a:r>
              <a:rPr lang="en" sz="1500"/>
              <a:t>Lorem ipsum dolor sit amet, consectetuer adipiscing elit.</a:t>
            </a:r>
            <a:endParaRPr sz="1500"/>
          </a:p>
        </p:txBody>
      </p:sp>
      <p:sp>
        <p:nvSpPr>
          <p:cNvPr id="2381" name="Google Shape;2381;p34"/>
          <p:cNvSpPr txBox="1"/>
          <p:nvPr>
            <p:ph idx="4294967295" type="title"/>
          </p:nvPr>
        </p:nvSpPr>
        <p:spPr>
          <a:xfrm>
            <a:off x="2523443" y="4763300"/>
            <a:ext cx="1529400" cy="3240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lang="en" sz="1500"/>
              <a:t>Title One</a:t>
            </a:r>
            <a:endParaRPr sz="1500"/>
          </a:p>
        </p:txBody>
      </p:sp>
      <p:sp>
        <p:nvSpPr>
          <p:cNvPr id="2382" name="Google Shape;2382;p34"/>
          <p:cNvSpPr txBox="1"/>
          <p:nvPr>
            <p:ph idx="4294967295" type="body"/>
          </p:nvPr>
        </p:nvSpPr>
        <p:spPr>
          <a:xfrm>
            <a:off x="4052738" y="5121225"/>
            <a:ext cx="1529400" cy="1081500"/>
          </a:xfrm>
          <a:prstGeom prst="rect">
            <a:avLst/>
          </a:prstGeom>
        </p:spPr>
        <p:txBody>
          <a:bodyPr anchorCtr="0" anchor="t" bIns="121900" lIns="121900" spcFirstLastPara="1" rIns="121900" wrap="square" tIns="121900">
            <a:noAutofit/>
          </a:bodyPr>
          <a:lstStyle/>
          <a:p>
            <a:pPr indent="0" lvl="0" marL="0" rtl="0" algn="ctr">
              <a:lnSpc>
                <a:spcPct val="100000"/>
              </a:lnSpc>
              <a:spcBef>
                <a:spcPts val="0"/>
              </a:spcBef>
              <a:spcAft>
                <a:spcPts val="1600"/>
              </a:spcAft>
              <a:buNone/>
            </a:pPr>
            <a:r>
              <a:rPr lang="en" sz="1500"/>
              <a:t>Lorem ipsum dolor sit amet, consectetuer adipiscing elit.</a:t>
            </a:r>
            <a:endParaRPr sz="1500"/>
          </a:p>
        </p:txBody>
      </p:sp>
      <p:sp>
        <p:nvSpPr>
          <p:cNvPr id="2383" name="Google Shape;2383;p34"/>
          <p:cNvSpPr txBox="1"/>
          <p:nvPr>
            <p:ph idx="4294967295" type="title"/>
          </p:nvPr>
        </p:nvSpPr>
        <p:spPr>
          <a:xfrm>
            <a:off x="4052730" y="4763300"/>
            <a:ext cx="1529400" cy="3240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lang="en" sz="1500"/>
              <a:t>Title Two</a:t>
            </a:r>
            <a:endParaRPr sz="1500"/>
          </a:p>
        </p:txBody>
      </p:sp>
      <p:sp>
        <p:nvSpPr>
          <p:cNvPr id="2384" name="Google Shape;2384;p34"/>
          <p:cNvSpPr txBox="1"/>
          <p:nvPr>
            <p:ph idx="4294967295" type="body"/>
          </p:nvPr>
        </p:nvSpPr>
        <p:spPr>
          <a:xfrm>
            <a:off x="5602925" y="5121225"/>
            <a:ext cx="1529400" cy="1081500"/>
          </a:xfrm>
          <a:prstGeom prst="rect">
            <a:avLst/>
          </a:prstGeom>
        </p:spPr>
        <p:txBody>
          <a:bodyPr anchorCtr="0" anchor="t" bIns="121900" lIns="121900" spcFirstLastPara="1" rIns="121900" wrap="square" tIns="121900">
            <a:noAutofit/>
          </a:bodyPr>
          <a:lstStyle/>
          <a:p>
            <a:pPr indent="0" lvl="0" marL="0" rtl="0" algn="ctr">
              <a:lnSpc>
                <a:spcPct val="100000"/>
              </a:lnSpc>
              <a:spcBef>
                <a:spcPts val="0"/>
              </a:spcBef>
              <a:spcAft>
                <a:spcPts val="1600"/>
              </a:spcAft>
              <a:buNone/>
            </a:pPr>
            <a:r>
              <a:rPr lang="en" sz="1500"/>
              <a:t>Lorem ipsum dolor sit amet, consectetuer adipiscing elit.</a:t>
            </a:r>
            <a:endParaRPr sz="1500"/>
          </a:p>
        </p:txBody>
      </p:sp>
      <p:sp>
        <p:nvSpPr>
          <p:cNvPr id="2385" name="Google Shape;2385;p34"/>
          <p:cNvSpPr txBox="1"/>
          <p:nvPr>
            <p:ph idx="4294967295" type="title"/>
          </p:nvPr>
        </p:nvSpPr>
        <p:spPr>
          <a:xfrm>
            <a:off x="5602916" y="4763300"/>
            <a:ext cx="1529400" cy="3240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lang="en" sz="1500"/>
              <a:t>Title Three</a:t>
            </a:r>
            <a:endParaRPr sz="1500"/>
          </a:p>
        </p:txBody>
      </p:sp>
      <p:sp>
        <p:nvSpPr>
          <p:cNvPr id="2386" name="Google Shape;2386;p34"/>
          <p:cNvSpPr txBox="1"/>
          <p:nvPr>
            <p:ph idx="4294967295" type="body"/>
          </p:nvPr>
        </p:nvSpPr>
        <p:spPr>
          <a:xfrm>
            <a:off x="7132213" y="5121225"/>
            <a:ext cx="1529400" cy="1081500"/>
          </a:xfrm>
          <a:prstGeom prst="rect">
            <a:avLst/>
          </a:prstGeom>
        </p:spPr>
        <p:txBody>
          <a:bodyPr anchorCtr="0" anchor="t" bIns="121900" lIns="121900" spcFirstLastPara="1" rIns="121900" wrap="square" tIns="121900">
            <a:noAutofit/>
          </a:bodyPr>
          <a:lstStyle/>
          <a:p>
            <a:pPr indent="0" lvl="0" marL="0" rtl="0" algn="ctr">
              <a:lnSpc>
                <a:spcPct val="100000"/>
              </a:lnSpc>
              <a:spcBef>
                <a:spcPts val="0"/>
              </a:spcBef>
              <a:spcAft>
                <a:spcPts val="1600"/>
              </a:spcAft>
              <a:buNone/>
            </a:pPr>
            <a:r>
              <a:rPr lang="en" sz="1500"/>
              <a:t>Lorem ipsum dolor sit amet, consectetuer adipiscing elit.</a:t>
            </a:r>
            <a:endParaRPr sz="1500"/>
          </a:p>
        </p:txBody>
      </p:sp>
      <p:sp>
        <p:nvSpPr>
          <p:cNvPr id="2387" name="Google Shape;2387;p34"/>
          <p:cNvSpPr txBox="1"/>
          <p:nvPr>
            <p:ph idx="4294967295" type="title"/>
          </p:nvPr>
        </p:nvSpPr>
        <p:spPr>
          <a:xfrm>
            <a:off x="7132202" y="4763300"/>
            <a:ext cx="1529400" cy="3240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lang="en" sz="1500"/>
              <a:t>Title Four</a:t>
            </a:r>
            <a:endParaRPr sz="1500"/>
          </a:p>
        </p:txBody>
      </p:sp>
      <p:sp>
        <p:nvSpPr>
          <p:cNvPr id="2388" name="Google Shape;2388;p34"/>
          <p:cNvSpPr txBox="1"/>
          <p:nvPr>
            <p:ph idx="4294967295" type="body"/>
          </p:nvPr>
        </p:nvSpPr>
        <p:spPr>
          <a:xfrm>
            <a:off x="8682400" y="5121225"/>
            <a:ext cx="1529400" cy="1081500"/>
          </a:xfrm>
          <a:prstGeom prst="rect">
            <a:avLst/>
          </a:prstGeom>
        </p:spPr>
        <p:txBody>
          <a:bodyPr anchorCtr="0" anchor="t" bIns="121900" lIns="121900" spcFirstLastPara="1" rIns="121900" wrap="square" tIns="121900">
            <a:noAutofit/>
          </a:bodyPr>
          <a:lstStyle/>
          <a:p>
            <a:pPr indent="0" lvl="0" marL="0" rtl="0" algn="ctr">
              <a:lnSpc>
                <a:spcPct val="100000"/>
              </a:lnSpc>
              <a:spcBef>
                <a:spcPts val="0"/>
              </a:spcBef>
              <a:spcAft>
                <a:spcPts val="1600"/>
              </a:spcAft>
              <a:buNone/>
            </a:pPr>
            <a:r>
              <a:rPr lang="en" sz="1500"/>
              <a:t>Lorem ipsum dolor sit amet, consectetuer adipiscing elit.</a:t>
            </a:r>
            <a:endParaRPr sz="1500"/>
          </a:p>
        </p:txBody>
      </p:sp>
      <p:sp>
        <p:nvSpPr>
          <p:cNvPr id="2389" name="Google Shape;2389;p34"/>
          <p:cNvSpPr txBox="1"/>
          <p:nvPr>
            <p:ph idx="4294967295" type="title"/>
          </p:nvPr>
        </p:nvSpPr>
        <p:spPr>
          <a:xfrm>
            <a:off x="8682388" y="4763300"/>
            <a:ext cx="1529400" cy="3240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lang="en" sz="1500"/>
              <a:t>Title Five</a:t>
            </a:r>
            <a:endParaRPr sz="1500"/>
          </a:p>
        </p:txBody>
      </p:sp>
      <p:sp>
        <p:nvSpPr>
          <p:cNvPr id="2390" name="Google Shape;2390;p34"/>
          <p:cNvSpPr txBox="1"/>
          <p:nvPr/>
        </p:nvSpPr>
        <p:spPr>
          <a:xfrm>
            <a:off x="1980213" y="2019000"/>
            <a:ext cx="5520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900">
                <a:solidFill>
                  <a:schemeClr val="dk1"/>
                </a:solidFill>
                <a:latin typeface="Chewy"/>
                <a:ea typeface="Chewy"/>
                <a:cs typeface="Chewy"/>
                <a:sym typeface="Chewy"/>
              </a:rPr>
              <a:t>100 %</a:t>
            </a:r>
            <a:endParaRPr sz="1100">
              <a:solidFill>
                <a:schemeClr val="dk1"/>
              </a:solidFill>
              <a:latin typeface="Chewy"/>
              <a:ea typeface="Chewy"/>
              <a:cs typeface="Chewy"/>
              <a:sym typeface="Chewy"/>
            </a:endParaRPr>
          </a:p>
        </p:txBody>
      </p:sp>
      <p:grpSp>
        <p:nvGrpSpPr>
          <p:cNvPr id="2391" name="Google Shape;2391;p34"/>
          <p:cNvGrpSpPr/>
          <p:nvPr/>
        </p:nvGrpSpPr>
        <p:grpSpPr>
          <a:xfrm rot="904875">
            <a:off x="2731" y="111127"/>
            <a:ext cx="1210062" cy="2688303"/>
            <a:chOff x="354570" y="3785522"/>
            <a:chExt cx="1210009" cy="2688186"/>
          </a:xfrm>
        </p:grpSpPr>
        <p:grpSp>
          <p:nvGrpSpPr>
            <p:cNvPr id="2392" name="Google Shape;2392;p34"/>
            <p:cNvGrpSpPr/>
            <p:nvPr/>
          </p:nvGrpSpPr>
          <p:grpSpPr>
            <a:xfrm>
              <a:off x="354570" y="3785522"/>
              <a:ext cx="1210009" cy="1031593"/>
              <a:chOff x="354570" y="3785522"/>
              <a:chExt cx="1210009" cy="1031593"/>
            </a:xfrm>
          </p:grpSpPr>
          <p:sp>
            <p:nvSpPr>
              <p:cNvPr id="2393" name="Google Shape;2393;p34"/>
              <p:cNvSpPr/>
              <p:nvPr/>
            </p:nvSpPr>
            <p:spPr>
              <a:xfrm>
                <a:off x="354570" y="3785522"/>
                <a:ext cx="1210009" cy="1031593"/>
              </a:xfrm>
              <a:custGeom>
                <a:rect b="b" l="l" r="r" t="t"/>
                <a:pathLst>
                  <a:path extrusionOk="0" h="1031593" w="1210009">
                    <a:moveTo>
                      <a:pt x="475736" y="1031594"/>
                    </a:moveTo>
                    <a:cubicBezTo>
                      <a:pt x="475736" y="1031594"/>
                      <a:pt x="222369" y="763141"/>
                      <a:pt x="84274" y="572730"/>
                    </a:cubicBezTo>
                    <a:cubicBezTo>
                      <a:pt x="-72861" y="356062"/>
                      <a:pt x="-8618" y="42276"/>
                      <a:pt x="263299" y="3001"/>
                    </a:cubicBezTo>
                    <a:cubicBezTo>
                      <a:pt x="574917" y="-42007"/>
                      <a:pt x="659702" y="434065"/>
                      <a:pt x="659702" y="434065"/>
                    </a:cubicBezTo>
                    <a:cubicBezTo>
                      <a:pt x="659702" y="434065"/>
                      <a:pt x="834632" y="140765"/>
                      <a:pt x="1083565" y="295991"/>
                    </a:cubicBezTo>
                    <a:cubicBezTo>
                      <a:pt x="1221715" y="382135"/>
                      <a:pt x="1257567" y="625949"/>
                      <a:pt x="1136263" y="779372"/>
                    </a:cubicBezTo>
                    <a:cubicBezTo>
                      <a:pt x="1030396" y="913268"/>
                      <a:pt x="777209" y="963103"/>
                      <a:pt x="726053" y="976482"/>
                    </a:cubicBezTo>
                    <a:cubicBezTo>
                      <a:pt x="587344" y="1012766"/>
                      <a:pt x="475736" y="1031594"/>
                      <a:pt x="475736" y="1031594"/>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394" name="Google Shape;2394;p34"/>
              <p:cNvGrpSpPr/>
              <p:nvPr/>
            </p:nvGrpSpPr>
            <p:grpSpPr>
              <a:xfrm>
                <a:off x="478418" y="3898826"/>
                <a:ext cx="138937" cy="366677"/>
                <a:chOff x="478418" y="3898826"/>
                <a:chExt cx="138937" cy="366677"/>
              </a:xfrm>
            </p:grpSpPr>
            <p:sp>
              <p:nvSpPr>
                <p:cNvPr id="2395" name="Google Shape;2395;p34"/>
                <p:cNvSpPr/>
                <p:nvPr/>
              </p:nvSpPr>
              <p:spPr>
                <a:xfrm>
                  <a:off x="478418" y="3898826"/>
                  <a:ext cx="138937" cy="269808"/>
                </a:xfrm>
                <a:custGeom>
                  <a:rect b="b" l="l" r="r" t="t"/>
                  <a:pathLst>
                    <a:path extrusionOk="0" h="269808" w="138937">
                      <a:moveTo>
                        <a:pt x="41141" y="269149"/>
                      </a:moveTo>
                      <a:cubicBezTo>
                        <a:pt x="1294" y="279074"/>
                        <a:pt x="-7815" y="174718"/>
                        <a:pt x="6125" y="117434"/>
                      </a:cubicBezTo>
                      <a:cubicBezTo>
                        <a:pt x="20791" y="57179"/>
                        <a:pt x="73257" y="-9680"/>
                        <a:pt x="111552" y="1166"/>
                      </a:cubicBezTo>
                      <a:cubicBezTo>
                        <a:pt x="148403" y="11599"/>
                        <a:pt x="154264" y="47889"/>
                        <a:pt x="90134" y="111510"/>
                      </a:cubicBezTo>
                      <a:cubicBezTo>
                        <a:pt x="37294" y="163929"/>
                        <a:pt x="80131" y="259433"/>
                        <a:pt x="41141" y="269149"/>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96" name="Google Shape;2396;p34"/>
                <p:cNvSpPr/>
                <p:nvPr/>
              </p:nvSpPr>
              <p:spPr>
                <a:xfrm>
                  <a:off x="495511" y="4206331"/>
                  <a:ext cx="59172" cy="59172"/>
                </a:xfrm>
                <a:custGeom>
                  <a:rect b="b" l="l" r="r" t="t"/>
                  <a:pathLst>
                    <a:path extrusionOk="0" h="59172" w="59172">
                      <a:moveTo>
                        <a:pt x="556" y="23905"/>
                      </a:moveTo>
                      <a:cubicBezTo>
                        <a:pt x="3694" y="7871"/>
                        <a:pt x="19235" y="-2581"/>
                        <a:pt x="35268" y="556"/>
                      </a:cubicBezTo>
                      <a:cubicBezTo>
                        <a:pt x="51300" y="3693"/>
                        <a:pt x="61754" y="19238"/>
                        <a:pt x="58616" y="35271"/>
                      </a:cubicBezTo>
                      <a:cubicBezTo>
                        <a:pt x="55479" y="51299"/>
                        <a:pt x="39938" y="61757"/>
                        <a:pt x="23905" y="58614"/>
                      </a:cubicBezTo>
                      <a:cubicBezTo>
                        <a:pt x="7872" y="55477"/>
                        <a:pt x="-2581" y="39939"/>
                        <a:pt x="556" y="23905"/>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397" name="Google Shape;2397;p34"/>
            <p:cNvSpPr/>
            <p:nvPr/>
          </p:nvSpPr>
          <p:spPr>
            <a:xfrm>
              <a:off x="650178" y="4823885"/>
              <a:ext cx="634529" cy="1649823"/>
            </a:xfrm>
            <a:custGeom>
              <a:rect b="b" l="l" r="r" t="t"/>
              <a:pathLst>
                <a:path extrusionOk="0" h="1649823" w="634529">
                  <a:moveTo>
                    <a:pt x="183056" y="0"/>
                  </a:moveTo>
                  <a:cubicBezTo>
                    <a:pt x="99140" y="32353"/>
                    <a:pt x="74337" y="150902"/>
                    <a:pt x="47959" y="225317"/>
                  </a:cubicBezTo>
                  <a:cubicBezTo>
                    <a:pt x="-13782" y="399491"/>
                    <a:pt x="-50269" y="845998"/>
                    <a:pt x="160945" y="939673"/>
                  </a:cubicBezTo>
                  <a:cubicBezTo>
                    <a:pt x="375765" y="1034948"/>
                    <a:pt x="578711" y="752926"/>
                    <a:pt x="576984" y="565442"/>
                  </a:cubicBezTo>
                  <a:cubicBezTo>
                    <a:pt x="575663" y="421189"/>
                    <a:pt x="358303" y="435521"/>
                    <a:pt x="297521" y="521602"/>
                  </a:cubicBezTo>
                  <a:cubicBezTo>
                    <a:pt x="119048" y="774351"/>
                    <a:pt x="475314" y="932809"/>
                    <a:pt x="583023" y="1093654"/>
                  </a:cubicBezTo>
                  <a:cubicBezTo>
                    <a:pt x="630191" y="1164101"/>
                    <a:pt x="633906" y="1242257"/>
                    <a:pt x="634522" y="1325537"/>
                  </a:cubicBezTo>
                  <a:cubicBezTo>
                    <a:pt x="635461" y="1452442"/>
                    <a:pt x="557591" y="1664227"/>
                    <a:pt x="399229" y="1649051"/>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398" name="Google Shape;2398;p34"/>
          <p:cNvGrpSpPr/>
          <p:nvPr/>
        </p:nvGrpSpPr>
        <p:grpSpPr>
          <a:xfrm flipH="1" rot="-1068638">
            <a:off x="200552" y="3016084"/>
            <a:ext cx="1004019" cy="1257408"/>
            <a:chOff x="1331198" y="331179"/>
            <a:chExt cx="1149332" cy="1439394"/>
          </a:xfrm>
        </p:grpSpPr>
        <p:grpSp>
          <p:nvGrpSpPr>
            <p:cNvPr id="2399" name="Google Shape;2399;p34"/>
            <p:cNvGrpSpPr/>
            <p:nvPr/>
          </p:nvGrpSpPr>
          <p:grpSpPr>
            <a:xfrm>
              <a:off x="1331198" y="331179"/>
              <a:ext cx="1149332" cy="1439394"/>
              <a:chOff x="1429161" y="636723"/>
              <a:chExt cx="1081012" cy="1353832"/>
            </a:xfrm>
          </p:grpSpPr>
          <p:sp>
            <p:nvSpPr>
              <p:cNvPr id="2400" name="Google Shape;2400;p34"/>
              <p:cNvSpPr/>
              <p:nvPr/>
            </p:nvSpPr>
            <p:spPr>
              <a:xfrm>
                <a:off x="1434341" y="1700356"/>
                <a:ext cx="831394" cy="261447"/>
              </a:xfrm>
              <a:custGeom>
                <a:rect b="b" l="l" r="r" t="t"/>
                <a:pathLst>
                  <a:path extrusionOk="0" h="261447" w="831394">
                    <a:moveTo>
                      <a:pt x="830620" y="261447"/>
                    </a:moveTo>
                    <a:cubicBezTo>
                      <a:pt x="844514" y="211215"/>
                      <a:pt x="669828" y="119003"/>
                      <a:pt x="440456" y="55589"/>
                    </a:cubicBezTo>
                    <a:cubicBezTo>
                      <a:pt x="211084" y="-7885"/>
                      <a:pt x="13894" y="-18573"/>
                      <a:pt x="0" y="3166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01" name="Google Shape;2401;p34"/>
              <p:cNvSpPr/>
              <p:nvPr/>
            </p:nvSpPr>
            <p:spPr>
              <a:xfrm>
                <a:off x="1611950" y="1267524"/>
                <a:ext cx="548709" cy="637974"/>
              </a:xfrm>
              <a:custGeom>
                <a:rect b="b" l="l" r="r" t="t"/>
                <a:pathLst>
                  <a:path extrusionOk="0" h="637974" w="548709">
                    <a:moveTo>
                      <a:pt x="30921" y="533903"/>
                    </a:moveTo>
                    <a:cubicBezTo>
                      <a:pt x="-37124" y="418415"/>
                      <a:pt x="-845" y="-98162"/>
                      <a:pt x="220155" y="16494"/>
                    </a:cubicBezTo>
                    <a:cubicBezTo>
                      <a:pt x="359630" y="88875"/>
                      <a:pt x="248418" y="405827"/>
                      <a:pt x="248418" y="405827"/>
                    </a:cubicBezTo>
                    <a:cubicBezTo>
                      <a:pt x="248418" y="405827"/>
                      <a:pt x="515197" y="258098"/>
                      <a:pt x="547439" y="495189"/>
                    </a:cubicBezTo>
                    <a:cubicBezTo>
                      <a:pt x="576474" y="708529"/>
                      <a:pt x="98967" y="649390"/>
                      <a:pt x="30921" y="53390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02" name="Google Shape;2402;p34"/>
              <p:cNvSpPr/>
              <p:nvPr/>
            </p:nvSpPr>
            <p:spPr>
              <a:xfrm>
                <a:off x="1863495" y="933725"/>
                <a:ext cx="445631" cy="478376"/>
              </a:xfrm>
              <a:custGeom>
                <a:rect b="b" l="l" r="r" t="t"/>
                <a:pathLst>
                  <a:path extrusionOk="0" h="478376" w="445631">
                    <a:moveTo>
                      <a:pt x="234023" y="478310"/>
                    </a:moveTo>
                    <a:cubicBezTo>
                      <a:pt x="149590" y="472550"/>
                      <a:pt x="-99020" y="159339"/>
                      <a:pt x="42890" y="35479"/>
                    </a:cubicBezTo>
                    <a:cubicBezTo>
                      <a:pt x="132489" y="-42720"/>
                      <a:pt x="251302" y="224594"/>
                      <a:pt x="251302" y="224594"/>
                    </a:cubicBezTo>
                    <a:cubicBezTo>
                      <a:pt x="251302" y="224594"/>
                      <a:pt x="277249" y="-81493"/>
                      <a:pt x="409897" y="20991"/>
                    </a:cubicBezTo>
                    <a:cubicBezTo>
                      <a:pt x="529244" y="113203"/>
                      <a:pt x="318397" y="484069"/>
                      <a:pt x="234023" y="47831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03" name="Google Shape;2403;p34"/>
              <p:cNvSpPr/>
              <p:nvPr/>
            </p:nvSpPr>
            <p:spPr>
              <a:xfrm>
                <a:off x="1429161" y="636723"/>
                <a:ext cx="1081012" cy="1353832"/>
              </a:xfrm>
              <a:custGeom>
                <a:rect b="b" l="l" r="r" t="t"/>
                <a:pathLst>
                  <a:path extrusionOk="0" h="1353832" w="1081012">
                    <a:moveTo>
                      <a:pt x="1015117" y="168483"/>
                    </a:moveTo>
                    <a:lnTo>
                      <a:pt x="981391" y="281833"/>
                    </a:lnTo>
                    <a:cubicBezTo>
                      <a:pt x="981391" y="281833"/>
                      <a:pt x="1014345" y="319537"/>
                      <a:pt x="1046943" y="369889"/>
                    </a:cubicBezTo>
                    <a:cubicBezTo>
                      <a:pt x="1088981" y="434965"/>
                      <a:pt x="1090287" y="500458"/>
                      <a:pt x="1060896" y="602942"/>
                    </a:cubicBezTo>
                    <a:cubicBezTo>
                      <a:pt x="999026" y="818895"/>
                      <a:pt x="881341" y="1254125"/>
                      <a:pt x="881341" y="1254125"/>
                    </a:cubicBezTo>
                    <a:cubicBezTo>
                      <a:pt x="856997" y="1342062"/>
                      <a:pt x="815018" y="1378460"/>
                      <a:pt x="625665" y="1336303"/>
                    </a:cubicBezTo>
                    <a:lnTo>
                      <a:pt x="424913" y="1290998"/>
                    </a:lnTo>
                    <a:lnTo>
                      <a:pt x="402825" y="1286011"/>
                    </a:lnTo>
                    <a:lnTo>
                      <a:pt x="381331" y="1278885"/>
                    </a:lnTo>
                    <a:lnTo>
                      <a:pt x="185803" y="1214640"/>
                    </a:lnTo>
                    <a:cubicBezTo>
                      <a:pt x="1676" y="1153482"/>
                      <a:pt x="-15662" y="1100696"/>
                      <a:pt x="8683" y="1012759"/>
                    </a:cubicBezTo>
                    <a:cubicBezTo>
                      <a:pt x="8683" y="1012759"/>
                      <a:pt x="131355" y="578894"/>
                      <a:pt x="189247" y="361873"/>
                    </a:cubicBezTo>
                    <a:cubicBezTo>
                      <a:pt x="216739" y="258854"/>
                      <a:pt x="251474" y="203337"/>
                      <a:pt x="321004" y="169136"/>
                    </a:cubicBezTo>
                    <a:cubicBezTo>
                      <a:pt x="374799" y="142654"/>
                      <a:pt x="422479" y="127216"/>
                      <a:pt x="422479" y="127216"/>
                    </a:cubicBezTo>
                    <a:lnTo>
                      <a:pt x="455730" y="13748"/>
                    </a:lnTo>
                    <a:cubicBezTo>
                      <a:pt x="455730" y="13748"/>
                      <a:pt x="487258" y="-30369"/>
                      <a:pt x="743290" y="39458"/>
                    </a:cubicBezTo>
                    <a:cubicBezTo>
                      <a:pt x="1020104" y="115044"/>
                      <a:pt x="1015117" y="168483"/>
                      <a:pt x="1015117" y="168483"/>
                    </a:cubicBezTo>
                    <a:close/>
                  </a:path>
                </a:pathLst>
              </a:custGeom>
              <a:solidFill>
                <a:srgbClr val="E6E6E6">
                  <a:alpha val="27840"/>
                </a:srgbClr>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04" name="Google Shape;2404;p34"/>
              <p:cNvSpPr/>
              <p:nvPr/>
            </p:nvSpPr>
            <p:spPr>
              <a:xfrm>
                <a:off x="1851874" y="764889"/>
                <a:ext cx="556065" cy="166512"/>
              </a:xfrm>
              <a:custGeom>
                <a:rect b="b" l="l" r="r" t="t"/>
                <a:pathLst>
                  <a:path extrusionOk="0" h="166512" w="556065">
                    <a:moveTo>
                      <a:pt x="300" y="0"/>
                    </a:moveTo>
                    <a:cubicBezTo>
                      <a:pt x="-6766" y="25473"/>
                      <a:pt x="111928" y="80515"/>
                      <a:pt x="265417" y="122969"/>
                    </a:cubicBezTo>
                    <a:cubicBezTo>
                      <a:pt x="418905" y="165423"/>
                      <a:pt x="548999" y="179199"/>
                      <a:pt x="556065" y="153726"/>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05" name="Google Shape;2405;p34"/>
              <p:cNvSpPr/>
              <p:nvPr/>
            </p:nvSpPr>
            <p:spPr>
              <a:xfrm>
                <a:off x="1866782" y="711035"/>
                <a:ext cx="560098" cy="160399"/>
              </a:xfrm>
              <a:custGeom>
                <a:rect b="b" l="l" r="r" t="t"/>
                <a:pathLst>
                  <a:path extrusionOk="0" h="160399" w="560098">
                    <a:moveTo>
                      <a:pt x="296" y="0"/>
                    </a:moveTo>
                    <a:cubicBezTo>
                      <a:pt x="-6770" y="25473"/>
                      <a:pt x="113527" y="73805"/>
                      <a:pt x="267847" y="116497"/>
                    </a:cubicBezTo>
                    <a:cubicBezTo>
                      <a:pt x="422226" y="159189"/>
                      <a:pt x="553033" y="173142"/>
                      <a:pt x="560099" y="14767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06" name="Google Shape;2406;p34"/>
              <p:cNvSpPr/>
              <p:nvPr/>
            </p:nvSpPr>
            <p:spPr>
              <a:xfrm>
                <a:off x="2231679" y="973182"/>
                <a:ext cx="236631" cy="759695"/>
              </a:xfrm>
              <a:custGeom>
                <a:rect b="b" l="l" r="r" t="t"/>
                <a:pathLst>
                  <a:path extrusionOk="0" h="759695" w="236631">
                    <a:moveTo>
                      <a:pt x="133390" y="357"/>
                    </a:moveTo>
                    <a:cubicBezTo>
                      <a:pt x="144019" y="-949"/>
                      <a:pt x="155004" y="1248"/>
                      <a:pt x="164088" y="8313"/>
                    </a:cubicBezTo>
                    <a:cubicBezTo>
                      <a:pt x="165691" y="9560"/>
                      <a:pt x="168244" y="11401"/>
                      <a:pt x="168660" y="11698"/>
                    </a:cubicBezTo>
                    <a:cubicBezTo>
                      <a:pt x="247215" y="72321"/>
                      <a:pt x="259506" y="143811"/>
                      <a:pt x="195973" y="342841"/>
                    </a:cubicBezTo>
                    <a:cubicBezTo>
                      <a:pt x="191936" y="355489"/>
                      <a:pt x="187601" y="368373"/>
                      <a:pt x="183445" y="381555"/>
                    </a:cubicBezTo>
                    <a:cubicBezTo>
                      <a:pt x="159694" y="457498"/>
                      <a:pt x="135053" y="539081"/>
                      <a:pt x="111777" y="620546"/>
                    </a:cubicBezTo>
                    <a:cubicBezTo>
                      <a:pt x="103643" y="649046"/>
                      <a:pt x="83633" y="723267"/>
                      <a:pt x="82208" y="728671"/>
                    </a:cubicBezTo>
                    <a:cubicBezTo>
                      <a:pt x="76151" y="750877"/>
                      <a:pt x="53232" y="764297"/>
                      <a:pt x="31025" y="758240"/>
                    </a:cubicBezTo>
                    <a:cubicBezTo>
                      <a:pt x="8818" y="752184"/>
                      <a:pt x="-4601" y="729264"/>
                      <a:pt x="1456" y="707058"/>
                    </a:cubicBezTo>
                    <a:cubicBezTo>
                      <a:pt x="2940" y="701535"/>
                      <a:pt x="23959" y="626543"/>
                      <a:pt x="32213" y="597804"/>
                    </a:cubicBezTo>
                    <a:cubicBezTo>
                      <a:pt x="55666" y="515746"/>
                      <a:pt x="79951" y="433212"/>
                      <a:pt x="103880" y="356557"/>
                    </a:cubicBezTo>
                    <a:cubicBezTo>
                      <a:pt x="108037" y="343257"/>
                      <a:pt x="112312" y="330669"/>
                      <a:pt x="116409" y="317844"/>
                    </a:cubicBezTo>
                    <a:cubicBezTo>
                      <a:pt x="170323" y="149036"/>
                      <a:pt x="164207" y="113766"/>
                      <a:pt x="117537" y="77725"/>
                    </a:cubicBezTo>
                    <a:cubicBezTo>
                      <a:pt x="117121" y="77428"/>
                      <a:pt x="114805" y="75706"/>
                      <a:pt x="112965" y="74340"/>
                    </a:cubicBezTo>
                    <a:cubicBezTo>
                      <a:pt x="94796" y="60208"/>
                      <a:pt x="92005" y="34498"/>
                      <a:pt x="106137" y="16329"/>
                    </a:cubicBezTo>
                    <a:cubicBezTo>
                      <a:pt x="113143" y="7185"/>
                      <a:pt x="122762" y="1663"/>
                      <a:pt x="133390" y="357"/>
                    </a:cubicBezTo>
                    <a:close/>
                  </a:path>
                </a:pathLst>
              </a:custGeom>
              <a:solidFill>
                <a:srgbClr val="FFFFFF">
                  <a:alpha val="6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407" name="Google Shape;2407;p34"/>
            <p:cNvSpPr/>
            <p:nvPr/>
          </p:nvSpPr>
          <p:spPr>
            <a:xfrm>
              <a:off x="1815349" y="332264"/>
              <a:ext cx="595045" cy="191437"/>
            </a:xfrm>
            <a:custGeom>
              <a:rect b="b" l="l" r="r" t="t"/>
              <a:pathLst>
                <a:path extrusionOk="0" h="180176" w="560042">
                  <a:moveTo>
                    <a:pt x="559744" y="167463"/>
                  </a:moveTo>
                  <a:cubicBezTo>
                    <a:pt x="566810" y="141990"/>
                    <a:pt x="447285" y="86710"/>
                    <a:pt x="292787" y="43959"/>
                  </a:cubicBezTo>
                  <a:cubicBezTo>
                    <a:pt x="138289" y="1208"/>
                    <a:pt x="7364" y="-12746"/>
                    <a:pt x="298" y="12727"/>
                  </a:cubicBezTo>
                  <a:cubicBezTo>
                    <a:pt x="-6768" y="38200"/>
                    <a:pt x="112757" y="93479"/>
                    <a:pt x="267255" y="136230"/>
                  </a:cubicBezTo>
                  <a:cubicBezTo>
                    <a:pt x="421753" y="178922"/>
                    <a:pt x="552679" y="192935"/>
                    <a:pt x="559744" y="16746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1" name="Shape 2411"/>
        <p:cNvGrpSpPr/>
        <p:nvPr/>
      </p:nvGrpSpPr>
      <p:grpSpPr>
        <a:xfrm>
          <a:off x="0" y="0"/>
          <a:ext cx="0" cy="0"/>
          <a:chOff x="0" y="0"/>
          <a:chExt cx="0" cy="0"/>
        </a:xfrm>
      </p:grpSpPr>
      <p:sp>
        <p:nvSpPr>
          <p:cNvPr id="2412" name="Google Shape;2412;p35"/>
          <p:cNvSpPr txBox="1"/>
          <p:nvPr>
            <p:ph type="title"/>
          </p:nvPr>
        </p:nvSpPr>
        <p:spPr>
          <a:xfrm>
            <a:off x="1850842" y="581150"/>
            <a:ext cx="8490300" cy="5454300"/>
          </a:xfrm>
          <a:prstGeom prst="rect">
            <a:avLst/>
          </a:prstGeom>
        </p:spPr>
        <p:txBody>
          <a:bodyPr anchorCtr="0" anchor="ctr" bIns="121900" lIns="121900" spcFirstLastPara="1" rIns="121900" wrap="square" tIns="121900">
            <a:normAutofit fontScale="90000"/>
          </a:bodyPr>
          <a:lstStyle/>
          <a:p>
            <a:pPr indent="0" lvl="0" marL="0" rtl="0" algn="ctr">
              <a:spcBef>
                <a:spcPts val="0"/>
              </a:spcBef>
              <a:spcAft>
                <a:spcPts val="0"/>
              </a:spcAft>
              <a:buNone/>
            </a:pPr>
            <a:r>
              <a:rPr lang="en"/>
              <a:t>Very interesting facts!</a:t>
            </a:r>
            <a:endParaRPr/>
          </a:p>
        </p:txBody>
      </p:sp>
      <p:sp>
        <p:nvSpPr>
          <p:cNvPr id="2413" name="Google Shape;2413;p35"/>
          <p:cNvSpPr txBox="1"/>
          <p:nvPr>
            <p:ph idx="4294967295" type="subTitle"/>
          </p:nvPr>
        </p:nvSpPr>
        <p:spPr>
          <a:xfrm>
            <a:off x="202350" y="6408400"/>
            <a:ext cx="11787300" cy="381300"/>
          </a:xfrm>
          <a:prstGeom prst="rect">
            <a:avLst/>
          </a:prstGeom>
        </p:spPr>
        <p:txBody>
          <a:bodyPr anchorCtr="0" anchor="ctr" bIns="121900" lIns="121900" spcFirstLastPara="1" rIns="121900" wrap="square" tIns="121900">
            <a:normAutofit fontScale="77500" lnSpcReduction="20000"/>
          </a:bodyPr>
          <a:lstStyle/>
          <a:p>
            <a:pPr indent="0" lvl="0" marL="0" rtl="0" algn="ctr">
              <a:spcBef>
                <a:spcPts val="0"/>
              </a:spcBef>
              <a:spcAft>
                <a:spcPts val="1600"/>
              </a:spcAft>
              <a:buNone/>
            </a:pPr>
            <a:r>
              <a:rPr lang="en" sz="1200"/>
              <a:t>This is where you section ends. Duplicate this set of slides as many times you need to go over all your sections.</a:t>
            </a:r>
            <a:endParaRPr sz="12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7" name="Shape 2417"/>
        <p:cNvGrpSpPr/>
        <p:nvPr/>
      </p:nvGrpSpPr>
      <p:grpSpPr>
        <a:xfrm>
          <a:off x="0" y="0"/>
          <a:ext cx="0" cy="0"/>
          <a:chOff x="0" y="0"/>
          <a:chExt cx="0" cy="0"/>
        </a:xfrm>
      </p:grpSpPr>
      <p:pic>
        <p:nvPicPr>
          <p:cNvPr id="2418" name="Google Shape;2418;p36"/>
          <p:cNvPicPr preferRelativeResize="0"/>
          <p:nvPr/>
        </p:nvPicPr>
        <p:blipFill rotWithShape="1">
          <a:blip r:embed="rId3">
            <a:alphaModFix/>
          </a:blip>
          <a:srcRect b="2186" l="0" r="0" t="13419"/>
          <a:stretch/>
        </p:blipFill>
        <p:spPr>
          <a:xfrm>
            <a:off x="0" y="0"/>
            <a:ext cx="12192000" cy="6857999"/>
          </a:xfrm>
          <a:prstGeom prst="rect">
            <a:avLst/>
          </a:prstGeom>
          <a:noFill/>
          <a:ln>
            <a:noFill/>
          </a:ln>
        </p:spPr>
      </p:pic>
      <p:sp>
        <p:nvSpPr>
          <p:cNvPr id="2419" name="Google Shape;2419;p36"/>
          <p:cNvSpPr txBox="1"/>
          <p:nvPr>
            <p:ph idx="1" type="body"/>
          </p:nvPr>
        </p:nvSpPr>
        <p:spPr>
          <a:xfrm>
            <a:off x="415600" y="5640767"/>
            <a:ext cx="7998300" cy="806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Dogs can smell feelings.</a:t>
            </a:r>
            <a:endParaRPr/>
          </a:p>
        </p:txBody>
      </p:sp>
      <p:grpSp>
        <p:nvGrpSpPr>
          <p:cNvPr id="2420" name="Google Shape;2420;p36"/>
          <p:cNvGrpSpPr/>
          <p:nvPr/>
        </p:nvGrpSpPr>
        <p:grpSpPr>
          <a:xfrm>
            <a:off x="10712499" y="4800038"/>
            <a:ext cx="1396564" cy="1978016"/>
            <a:chOff x="1928607" y="4558904"/>
            <a:chExt cx="1548125" cy="2192680"/>
          </a:xfrm>
        </p:grpSpPr>
        <p:sp>
          <p:nvSpPr>
            <p:cNvPr id="2421" name="Google Shape;2421;p36"/>
            <p:cNvSpPr/>
            <p:nvPr/>
          </p:nvSpPr>
          <p:spPr>
            <a:xfrm>
              <a:off x="2379187" y="6490531"/>
              <a:ext cx="338560" cy="261052"/>
            </a:xfrm>
            <a:custGeom>
              <a:rect b="b" l="l" r="r" t="t"/>
              <a:pathLst>
                <a:path extrusionOk="0" h="368978" w="478530">
                  <a:moveTo>
                    <a:pt x="240062" y="1286"/>
                  </a:moveTo>
                  <a:cubicBezTo>
                    <a:pt x="493966" y="26546"/>
                    <a:pt x="504431" y="243081"/>
                    <a:pt x="455301" y="318392"/>
                  </a:cubicBezTo>
                  <a:cubicBezTo>
                    <a:pt x="406165" y="393766"/>
                    <a:pt x="77603" y="383226"/>
                    <a:pt x="19450" y="298008"/>
                  </a:cubicBezTo>
                  <a:cubicBezTo>
                    <a:pt x="-38703" y="212791"/>
                    <a:pt x="33179" y="-19295"/>
                    <a:pt x="240062" y="1286"/>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22" name="Google Shape;2422;p36"/>
            <p:cNvSpPr/>
            <p:nvPr/>
          </p:nvSpPr>
          <p:spPr>
            <a:xfrm>
              <a:off x="2837690" y="6458374"/>
              <a:ext cx="338605" cy="259245"/>
            </a:xfrm>
            <a:custGeom>
              <a:rect b="b" l="l" r="r" t="t"/>
              <a:pathLst>
                <a:path extrusionOk="0" h="366424" w="478594">
                  <a:moveTo>
                    <a:pt x="220080" y="13"/>
                  </a:moveTo>
                  <a:cubicBezTo>
                    <a:pt x="475223" y="2521"/>
                    <a:pt x="504960" y="217227"/>
                    <a:pt x="462745" y="296666"/>
                  </a:cubicBezTo>
                  <a:cubicBezTo>
                    <a:pt x="420530" y="376105"/>
                    <a:pt x="92337" y="394900"/>
                    <a:pt x="26817" y="315208"/>
                  </a:cubicBezTo>
                  <a:cubicBezTo>
                    <a:pt x="-38708" y="235515"/>
                    <a:pt x="12181" y="-2032"/>
                    <a:pt x="220080" y="13"/>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423" name="Google Shape;2423;p36"/>
            <p:cNvGrpSpPr/>
            <p:nvPr/>
          </p:nvGrpSpPr>
          <p:grpSpPr>
            <a:xfrm>
              <a:off x="2128273" y="5574104"/>
              <a:ext cx="1166760" cy="1037731"/>
              <a:chOff x="937015" y="4907495"/>
              <a:chExt cx="1646803" cy="1464894"/>
            </a:xfrm>
          </p:grpSpPr>
          <p:sp>
            <p:nvSpPr>
              <p:cNvPr id="2424" name="Google Shape;2424;p36"/>
              <p:cNvSpPr/>
              <p:nvPr/>
            </p:nvSpPr>
            <p:spPr>
              <a:xfrm>
                <a:off x="937015" y="4907495"/>
                <a:ext cx="1646803" cy="1464894"/>
              </a:xfrm>
              <a:custGeom>
                <a:rect b="b" l="l" r="r" t="t"/>
                <a:pathLst>
                  <a:path extrusionOk="0" h="1464894" w="1646803">
                    <a:moveTo>
                      <a:pt x="173790" y="41135"/>
                    </a:moveTo>
                    <a:cubicBezTo>
                      <a:pt x="173790" y="41135"/>
                      <a:pt x="-47297" y="1242562"/>
                      <a:pt x="9256" y="1331684"/>
                    </a:cubicBezTo>
                    <a:cubicBezTo>
                      <a:pt x="45679" y="1389075"/>
                      <a:pt x="443970" y="1456855"/>
                      <a:pt x="851100" y="1464475"/>
                    </a:cubicBezTo>
                    <a:cubicBezTo>
                      <a:pt x="1263819" y="1472222"/>
                      <a:pt x="1618593" y="1371105"/>
                      <a:pt x="1646013" y="1278554"/>
                    </a:cubicBezTo>
                    <a:cubicBezTo>
                      <a:pt x="1662821" y="1221816"/>
                      <a:pt x="1406071" y="0"/>
                      <a:pt x="1406071" y="0"/>
                    </a:cubicBezTo>
                    <a:lnTo>
                      <a:pt x="173790" y="41135"/>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25" name="Google Shape;2425;p36"/>
              <p:cNvSpPr/>
              <p:nvPr/>
            </p:nvSpPr>
            <p:spPr>
              <a:xfrm>
                <a:off x="954150" y="6137693"/>
                <a:ext cx="1605902" cy="114707"/>
              </a:xfrm>
              <a:custGeom>
                <a:rect b="b" l="l" r="r" t="t"/>
                <a:pathLst>
                  <a:path extrusionOk="0" h="114707" w="1605902">
                    <a:moveTo>
                      <a:pt x="0" y="17317"/>
                    </a:moveTo>
                    <a:cubicBezTo>
                      <a:pt x="0" y="17317"/>
                      <a:pt x="389223" y="118897"/>
                      <a:pt x="790696" y="114573"/>
                    </a:cubicBezTo>
                    <a:cubicBezTo>
                      <a:pt x="1192168" y="110242"/>
                      <a:pt x="1605902" y="0"/>
                      <a:pt x="1605902"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26" name="Google Shape;2426;p36"/>
              <p:cNvSpPr/>
              <p:nvPr/>
            </p:nvSpPr>
            <p:spPr>
              <a:xfrm>
                <a:off x="957154" y="6001835"/>
                <a:ext cx="1590776" cy="128307"/>
              </a:xfrm>
              <a:custGeom>
                <a:rect b="b" l="l" r="r" t="t"/>
                <a:pathLst>
                  <a:path extrusionOk="0" h="128307" w="1590776">
                    <a:moveTo>
                      <a:pt x="0" y="56471"/>
                    </a:moveTo>
                    <a:cubicBezTo>
                      <a:pt x="0" y="56471"/>
                      <a:pt x="404838" y="137179"/>
                      <a:pt x="790969" y="127502"/>
                    </a:cubicBezTo>
                    <a:cubicBezTo>
                      <a:pt x="1177100" y="117824"/>
                      <a:pt x="1590777" y="0"/>
                      <a:pt x="1590777"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427" name="Google Shape;2427;p36"/>
            <p:cNvGrpSpPr/>
            <p:nvPr/>
          </p:nvGrpSpPr>
          <p:grpSpPr>
            <a:xfrm>
              <a:off x="1928607" y="5255717"/>
              <a:ext cx="1548125" cy="1365072"/>
              <a:chOff x="8846132" y="636392"/>
              <a:chExt cx="1548125" cy="1365072"/>
            </a:xfrm>
          </p:grpSpPr>
          <p:sp>
            <p:nvSpPr>
              <p:cNvPr id="2428" name="Google Shape;2428;p36"/>
              <p:cNvSpPr/>
              <p:nvPr/>
            </p:nvSpPr>
            <p:spPr>
              <a:xfrm>
                <a:off x="8846132" y="636392"/>
                <a:ext cx="629051" cy="1365072"/>
              </a:xfrm>
              <a:custGeom>
                <a:rect b="b" l="l" r="r" t="t"/>
                <a:pathLst>
                  <a:path extrusionOk="0" h="1365072" w="629051">
                    <a:moveTo>
                      <a:pt x="575212" y="0"/>
                    </a:moveTo>
                    <a:cubicBezTo>
                      <a:pt x="575212" y="0"/>
                      <a:pt x="243568" y="284752"/>
                      <a:pt x="181248" y="435011"/>
                    </a:cubicBezTo>
                    <a:cubicBezTo>
                      <a:pt x="75027" y="691288"/>
                      <a:pt x="218762" y="1126979"/>
                      <a:pt x="131094" y="1226472"/>
                    </a:cubicBezTo>
                    <a:cubicBezTo>
                      <a:pt x="86037" y="1277645"/>
                      <a:pt x="0" y="1257122"/>
                      <a:pt x="0" y="1257122"/>
                    </a:cubicBezTo>
                    <a:cubicBezTo>
                      <a:pt x="0" y="1257122"/>
                      <a:pt x="52669" y="1371702"/>
                      <a:pt x="206937" y="1364770"/>
                    </a:cubicBezTo>
                    <a:cubicBezTo>
                      <a:pt x="330692" y="1359197"/>
                      <a:pt x="650172" y="1337382"/>
                      <a:pt x="627949" y="622784"/>
                    </a:cubicBezTo>
                    <a:cubicBezTo>
                      <a:pt x="621765" y="422371"/>
                      <a:pt x="575212" y="0"/>
                      <a:pt x="575212"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29" name="Google Shape;2429;p36"/>
              <p:cNvSpPr/>
              <p:nvPr/>
            </p:nvSpPr>
            <p:spPr>
              <a:xfrm>
                <a:off x="9765205" y="636392"/>
                <a:ext cx="629052" cy="1365072"/>
              </a:xfrm>
              <a:custGeom>
                <a:rect b="b" l="l" r="r" t="t"/>
                <a:pathLst>
                  <a:path extrusionOk="0" h="1365072" w="629052">
                    <a:moveTo>
                      <a:pt x="53840" y="0"/>
                    </a:moveTo>
                    <a:cubicBezTo>
                      <a:pt x="53840" y="0"/>
                      <a:pt x="385485" y="284752"/>
                      <a:pt x="447804" y="435011"/>
                    </a:cubicBezTo>
                    <a:cubicBezTo>
                      <a:pt x="554025" y="691288"/>
                      <a:pt x="410290" y="1126979"/>
                      <a:pt x="497958" y="1226472"/>
                    </a:cubicBezTo>
                    <a:cubicBezTo>
                      <a:pt x="543016" y="1277645"/>
                      <a:pt x="629052" y="1257122"/>
                      <a:pt x="629052" y="1257122"/>
                    </a:cubicBezTo>
                    <a:cubicBezTo>
                      <a:pt x="629052" y="1257122"/>
                      <a:pt x="576384" y="1371702"/>
                      <a:pt x="422115" y="1364770"/>
                    </a:cubicBezTo>
                    <a:cubicBezTo>
                      <a:pt x="298360" y="1359197"/>
                      <a:pt x="-21119" y="1337382"/>
                      <a:pt x="1103" y="622784"/>
                    </a:cubicBezTo>
                    <a:cubicBezTo>
                      <a:pt x="7288" y="422371"/>
                      <a:pt x="53840" y="0"/>
                      <a:pt x="53840"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430" name="Google Shape;2430;p36"/>
            <p:cNvGrpSpPr/>
            <p:nvPr/>
          </p:nvGrpSpPr>
          <p:grpSpPr>
            <a:xfrm>
              <a:off x="2063569" y="4558904"/>
              <a:ext cx="1391925" cy="1251957"/>
              <a:chOff x="845690" y="3474406"/>
              <a:chExt cx="1964609" cy="1767302"/>
            </a:xfrm>
          </p:grpSpPr>
          <p:sp>
            <p:nvSpPr>
              <p:cNvPr id="2431" name="Google Shape;2431;p36"/>
              <p:cNvSpPr/>
              <p:nvPr/>
            </p:nvSpPr>
            <p:spPr>
              <a:xfrm>
                <a:off x="845690" y="3474406"/>
                <a:ext cx="1959555" cy="1762299"/>
              </a:xfrm>
              <a:custGeom>
                <a:rect b="b" l="l" r="r" t="t"/>
                <a:pathLst>
                  <a:path extrusionOk="0" h="1762299" w="1959555">
                    <a:moveTo>
                      <a:pt x="12505" y="1762299"/>
                    </a:moveTo>
                    <a:cubicBezTo>
                      <a:pt x="12505" y="1762299"/>
                      <a:pt x="-84643" y="876982"/>
                      <a:pt x="262607" y="563337"/>
                    </a:cubicBezTo>
                    <a:cubicBezTo>
                      <a:pt x="422404" y="419001"/>
                      <a:pt x="638057" y="250358"/>
                      <a:pt x="863209" y="227549"/>
                    </a:cubicBezTo>
                    <a:cubicBezTo>
                      <a:pt x="1127312" y="200790"/>
                      <a:pt x="1286588" y="274761"/>
                      <a:pt x="1519487" y="285683"/>
                    </a:cubicBezTo>
                    <a:cubicBezTo>
                      <a:pt x="1804780" y="299063"/>
                      <a:pt x="1774008" y="122152"/>
                      <a:pt x="1774008" y="122152"/>
                    </a:cubicBezTo>
                    <a:cubicBezTo>
                      <a:pt x="1774008" y="122152"/>
                      <a:pt x="1708787" y="89588"/>
                      <a:pt x="1721113" y="42306"/>
                    </a:cubicBezTo>
                    <a:cubicBezTo>
                      <a:pt x="1734956" y="-10779"/>
                      <a:pt x="1864127" y="-64888"/>
                      <a:pt x="1944753" y="222031"/>
                    </a:cubicBezTo>
                    <a:cubicBezTo>
                      <a:pt x="1974046" y="326279"/>
                      <a:pt x="1956336" y="542356"/>
                      <a:pt x="1922363" y="612619"/>
                    </a:cubicBezTo>
                    <a:cubicBezTo>
                      <a:pt x="1814781" y="835110"/>
                      <a:pt x="1527793" y="920601"/>
                      <a:pt x="1527793" y="920601"/>
                    </a:cubicBezTo>
                    <a:cubicBezTo>
                      <a:pt x="1527793" y="920601"/>
                      <a:pt x="1664185" y="1072791"/>
                      <a:pt x="1729882" y="1313240"/>
                    </a:cubicBezTo>
                    <a:cubicBezTo>
                      <a:pt x="1775157" y="1478969"/>
                      <a:pt x="1761035" y="1727381"/>
                      <a:pt x="1761035" y="1727381"/>
                    </a:cubicBezTo>
                    <a:cubicBezTo>
                      <a:pt x="1761035" y="1727381"/>
                      <a:pt x="1563645" y="1428880"/>
                      <a:pt x="762618" y="1441904"/>
                    </a:cubicBezTo>
                    <a:cubicBezTo>
                      <a:pt x="348681" y="1448635"/>
                      <a:pt x="12505" y="1762299"/>
                      <a:pt x="12505" y="176229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2" name="Google Shape;2432;p36"/>
              <p:cNvSpPr/>
              <p:nvPr/>
            </p:nvSpPr>
            <p:spPr>
              <a:xfrm>
                <a:off x="1164012" y="3879578"/>
                <a:ext cx="312767" cy="267288"/>
              </a:xfrm>
              <a:custGeom>
                <a:rect b="b" l="l" r="r" t="t"/>
                <a:pathLst>
                  <a:path extrusionOk="0" h="267288" w="312767">
                    <a:moveTo>
                      <a:pt x="221907" y="6215"/>
                    </a:moveTo>
                    <a:cubicBezTo>
                      <a:pt x="177806" y="32066"/>
                      <a:pt x="177152" y="127423"/>
                      <a:pt x="177152" y="127430"/>
                    </a:cubicBezTo>
                    <a:cubicBezTo>
                      <a:pt x="177159" y="127423"/>
                      <a:pt x="136195" y="73683"/>
                      <a:pt x="91377" y="43515"/>
                    </a:cubicBezTo>
                    <a:cubicBezTo>
                      <a:pt x="60452" y="67607"/>
                      <a:pt x="28315" y="89889"/>
                      <a:pt x="0" y="114374"/>
                    </a:cubicBezTo>
                    <a:cubicBezTo>
                      <a:pt x="28385" y="187253"/>
                      <a:pt x="133750" y="267289"/>
                      <a:pt x="177152" y="267289"/>
                    </a:cubicBezTo>
                    <a:cubicBezTo>
                      <a:pt x="239147" y="267289"/>
                      <a:pt x="373437" y="56037"/>
                      <a:pt x="281584" y="9948"/>
                    </a:cubicBezTo>
                    <a:cubicBezTo>
                      <a:pt x="256070" y="-2859"/>
                      <a:pt x="236620" y="-2402"/>
                      <a:pt x="221907" y="6215"/>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3" name="Google Shape;2433;p36"/>
              <p:cNvSpPr/>
              <p:nvPr/>
            </p:nvSpPr>
            <p:spPr>
              <a:xfrm>
                <a:off x="897350" y="4304237"/>
                <a:ext cx="289248" cy="284583"/>
              </a:xfrm>
              <a:custGeom>
                <a:rect b="b" l="l" r="r" t="t"/>
                <a:pathLst>
                  <a:path extrusionOk="0" h="284583" w="289248">
                    <a:moveTo>
                      <a:pt x="190208" y="6726"/>
                    </a:moveTo>
                    <a:cubicBezTo>
                      <a:pt x="142081" y="34266"/>
                      <a:pt x="139859" y="135396"/>
                      <a:pt x="139859" y="135396"/>
                    </a:cubicBezTo>
                    <a:cubicBezTo>
                      <a:pt x="139859" y="135396"/>
                      <a:pt x="86182" y="66784"/>
                      <a:pt x="31699" y="38432"/>
                    </a:cubicBezTo>
                    <a:cubicBezTo>
                      <a:pt x="15056" y="89181"/>
                      <a:pt x="10808" y="143162"/>
                      <a:pt x="0" y="196934"/>
                    </a:cubicBezTo>
                    <a:cubicBezTo>
                      <a:pt x="47555" y="242851"/>
                      <a:pt x="109303" y="284583"/>
                      <a:pt x="139859" y="284583"/>
                    </a:cubicBezTo>
                    <a:cubicBezTo>
                      <a:pt x="207493" y="284583"/>
                      <a:pt x="355683" y="59552"/>
                      <a:pt x="255473" y="10460"/>
                    </a:cubicBezTo>
                    <a:cubicBezTo>
                      <a:pt x="227635" y="-3180"/>
                      <a:pt x="206248" y="-2449"/>
                      <a:pt x="190208" y="6726"/>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4" name="Google Shape;2434;p36"/>
              <p:cNvSpPr/>
              <p:nvPr/>
            </p:nvSpPr>
            <p:spPr>
              <a:xfrm>
                <a:off x="1391049" y="4346086"/>
                <a:ext cx="387788" cy="351344"/>
              </a:xfrm>
              <a:custGeom>
                <a:rect b="b" l="l" r="r" t="t"/>
                <a:pathLst>
                  <a:path extrusionOk="0" h="351344" w="387788">
                    <a:moveTo>
                      <a:pt x="224677" y="351345"/>
                    </a:moveTo>
                    <a:cubicBezTo>
                      <a:pt x="150756" y="351345"/>
                      <a:pt x="-84600" y="137547"/>
                      <a:pt x="31757" y="41230"/>
                    </a:cubicBezTo>
                    <a:cubicBezTo>
                      <a:pt x="105214" y="-19571"/>
                      <a:pt x="224677" y="167443"/>
                      <a:pt x="224677" y="167443"/>
                    </a:cubicBezTo>
                    <a:cubicBezTo>
                      <a:pt x="224677" y="167443"/>
                      <a:pt x="229141" y="-54674"/>
                      <a:pt x="350845" y="12738"/>
                    </a:cubicBezTo>
                    <a:cubicBezTo>
                      <a:pt x="460370" y="73412"/>
                      <a:pt x="298603" y="351345"/>
                      <a:pt x="224677" y="351345"/>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5" name="Google Shape;2435;p36"/>
              <p:cNvSpPr/>
              <p:nvPr/>
            </p:nvSpPr>
            <p:spPr>
              <a:xfrm>
                <a:off x="917658" y="4821060"/>
                <a:ext cx="329502" cy="308545"/>
              </a:xfrm>
              <a:custGeom>
                <a:rect b="b" l="l" r="r" t="t"/>
                <a:pathLst>
                  <a:path extrusionOk="0" h="308545" w="329502">
                    <a:moveTo>
                      <a:pt x="44957" y="6451"/>
                    </a:moveTo>
                    <a:cubicBezTo>
                      <a:pt x="-49963" y="64077"/>
                      <a:pt x="25113" y="235356"/>
                      <a:pt x="89712" y="308546"/>
                    </a:cubicBezTo>
                    <a:cubicBezTo>
                      <a:pt x="148367" y="266725"/>
                      <a:pt x="193776" y="242341"/>
                      <a:pt x="289242" y="198526"/>
                    </a:cubicBezTo>
                    <a:cubicBezTo>
                      <a:pt x="324510" y="138245"/>
                      <a:pt x="345992" y="74345"/>
                      <a:pt x="313486" y="40017"/>
                    </a:cubicBezTo>
                    <a:cubicBezTo>
                      <a:pt x="229126" y="-49073"/>
                      <a:pt x="173627" y="166820"/>
                      <a:pt x="173627" y="166820"/>
                    </a:cubicBezTo>
                    <a:cubicBezTo>
                      <a:pt x="173627" y="166820"/>
                      <a:pt x="119106" y="-38571"/>
                      <a:pt x="44957" y="6451"/>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6" name="Google Shape;2436;p36"/>
              <p:cNvSpPr/>
              <p:nvPr/>
            </p:nvSpPr>
            <p:spPr>
              <a:xfrm>
                <a:off x="1855770" y="4767813"/>
                <a:ext cx="302681" cy="203283"/>
              </a:xfrm>
              <a:custGeom>
                <a:rect b="b" l="l" r="r" t="t"/>
                <a:pathLst>
                  <a:path extrusionOk="0" h="203283" w="302681">
                    <a:moveTo>
                      <a:pt x="259282" y="7482"/>
                    </a:moveTo>
                    <a:cubicBezTo>
                      <a:pt x="153179" y="-42842"/>
                      <a:pt x="186555" y="177179"/>
                      <a:pt x="186555" y="177179"/>
                    </a:cubicBezTo>
                    <a:cubicBezTo>
                      <a:pt x="186555" y="177179"/>
                      <a:pt x="62000" y="8669"/>
                      <a:pt x="14997" y="78348"/>
                    </a:cubicBezTo>
                    <a:cubicBezTo>
                      <a:pt x="-3621" y="105938"/>
                      <a:pt x="-3437" y="137517"/>
                      <a:pt x="7536" y="169718"/>
                    </a:cubicBezTo>
                    <a:cubicBezTo>
                      <a:pt x="111047" y="178824"/>
                      <a:pt x="215511" y="184888"/>
                      <a:pt x="292848" y="203284"/>
                    </a:cubicBezTo>
                    <a:cubicBezTo>
                      <a:pt x="309745" y="120226"/>
                      <a:pt x="308621" y="30888"/>
                      <a:pt x="259282" y="7482"/>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7" name="Google Shape;2437;p36"/>
              <p:cNvSpPr/>
              <p:nvPr/>
            </p:nvSpPr>
            <p:spPr>
              <a:xfrm>
                <a:off x="2501522" y="4850983"/>
                <a:ext cx="105838" cy="245056"/>
              </a:xfrm>
              <a:custGeom>
                <a:rect b="b" l="l" r="r" t="t"/>
                <a:pathLst>
                  <a:path extrusionOk="0" h="245056" w="105838">
                    <a:moveTo>
                      <a:pt x="81594" y="4500"/>
                    </a:moveTo>
                    <a:cubicBezTo>
                      <a:pt x="64164" y="-53"/>
                      <a:pt x="46244" y="-4187"/>
                      <a:pt x="31245" y="8227"/>
                    </a:cubicBezTo>
                    <a:cubicBezTo>
                      <a:pt x="-42586" y="69333"/>
                      <a:pt x="27549" y="173969"/>
                      <a:pt x="105832" y="245057"/>
                    </a:cubicBezTo>
                    <a:cubicBezTo>
                      <a:pt x="106093" y="175061"/>
                      <a:pt x="97685" y="96867"/>
                      <a:pt x="81594" y="450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8" name="Google Shape;2438;p36"/>
              <p:cNvSpPr/>
              <p:nvPr/>
            </p:nvSpPr>
            <p:spPr>
              <a:xfrm>
                <a:off x="2133717" y="4420182"/>
                <a:ext cx="306546" cy="292346"/>
              </a:xfrm>
              <a:custGeom>
                <a:rect b="b" l="l" r="r" t="t"/>
                <a:pathLst>
                  <a:path extrusionOk="0" h="292346" w="306546">
                    <a:moveTo>
                      <a:pt x="96669" y="290007"/>
                    </a:moveTo>
                    <a:cubicBezTo>
                      <a:pt x="42358" y="266905"/>
                      <a:pt x="-63751" y="36273"/>
                      <a:pt x="51838" y="1869"/>
                    </a:cubicBezTo>
                    <a:cubicBezTo>
                      <a:pt x="124813" y="-19848"/>
                      <a:pt x="154143" y="154891"/>
                      <a:pt x="154143" y="154891"/>
                    </a:cubicBezTo>
                    <a:cubicBezTo>
                      <a:pt x="154143" y="154891"/>
                      <a:pt x="226831" y="-6913"/>
                      <a:pt x="295183" y="80653"/>
                    </a:cubicBezTo>
                    <a:cubicBezTo>
                      <a:pt x="356695" y="159457"/>
                      <a:pt x="150981" y="313108"/>
                      <a:pt x="96669" y="29000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9" name="Google Shape;2439;p36"/>
              <p:cNvSpPr/>
              <p:nvPr/>
            </p:nvSpPr>
            <p:spPr>
              <a:xfrm>
                <a:off x="2405893" y="3982745"/>
                <a:ext cx="283949" cy="281769"/>
              </a:xfrm>
              <a:custGeom>
                <a:rect b="b" l="l" r="r" t="t"/>
                <a:pathLst>
                  <a:path extrusionOk="0" h="281769" w="283949">
                    <a:moveTo>
                      <a:pt x="10625" y="260197"/>
                    </a:moveTo>
                    <a:cubicBezTo>
                      <a:pt x="-20878" y="214941"/>
                      <a:pt x="17375" y="-25565"/>
                      <a:pt x="129363" y="2229"/>
                    </a:cubicBezTo>
                    <a:cubicBezTo>
                      <a:pt x="200064" y="19774"/>
                      <a:pt x="129789" y="177254"/>
                      <a:pt x="129789" y="177254"/>
                    </a:cubicBezTo>
                    <a:cubicBezTo>
                      <a:pt x="129789" y="177254"/>
                      <a:pt x="275617" y="79813"/>
                      <a:pt x="283789" y="184721"/>
                    </a:cubicBezTo>
                    <a:cubicBezTo>
                      <a:pt x="291149" y="279133"/>
                      <a:pt x="42121" y="305454"/>
                      <a:pt x="10625" y="26019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40" name="Google Shape;2440;p36"/>
              <p:cNvSpPr/>
              <p:nvPr/>
            </p:nvSpPr>
            <p:spPr>
              <a:xfrm>
                <a:off x="2631516" y="3630033"/>
                <a:ext cx="166045" cy="239553"/>
              </a:xfrm>
              <a:custGeom>
                <a:rect b="b" l="l" r="r" t="t"/>
                <a:pathLst>
                  <a:path extrusionOk="0" h="239553" w="166045">
                    <a:moveTo>
                      <a:pt x="57892" y="287"/>
                    </a:moveTo>
                    <a:cubicBezTo>
                      <a:pt x="-37345" y="12225"/>
                      <a:pt x="5098" y="209513"/>
                      <a:pt x="42970" y="235249"/>
                    </a:cubicBezTo>
                    <a:cubicBezTo>
                      <a:pt x="62229" y="248337"/>
                      <a:pt x="118636" y="230169"/>
                      <a:pt x="166046" y="199816"/>
                    </a:cubicBezTo>
                    <a:cubicBezTo>
                      <a:pt x="165423" y="158471"/>
                      <a:pt x="167404" y="115660"/>
                      <a:pt x="160451" y="84202"/>
                    </a:cubicBezTo>
                    <a:cubicBezTo>
                      <a:pt x="133032" y="104040"/>
                      <a:pt x="110115" y="136418"/>
                      <a:pt x="110102" y="136418"/>
                    </a:cubicBezTo>
                    <a:cubicBezTo>
                      <a:pt x="110108" y="136412"/>
                      <a:pt x="118014" y="-7251"/>
                      <a:pt x="57892" y="287"/>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41" name="Google Shape;2441;p36"/>
              <p:cNvSpPr/>
              <p:nvPr/>
            </p:nvSpPr>
            <p:spPr>
              <a:xfrm>
                <a:off x="2251372" y="3745934"/>
                <a:ext cx="214783" cy="142469"/>
              </a:xfrm>
              <a:custGeom>
                <a:rect b="b" l="l" r="r" t="t"/>
                <a:pathLst>
                  <a:path extrusionOk="0" h="142469" w="214783">
                    <a:moveTo>
                      <a:pt x="10999" y="0"/>
                    </a:moveTo>
                    <a:cubicBezTo>
                      <a:pt x="-3708" y="51460"/>
                      <a:pt x="-3625" y="112985"/>
                      <a:pt x="10999" y="130537"/>
                    </a:cubicBezTo>
                    <a:cubicBezTo>
                      <a:pt x="37834" y="162738"/>
                      <a:pt x="225934" y="127070"/>
                      <a:pt x="214262" y="55943"/>
                    </a:cubicBezTo>
                    <a:cubicBezTo>
                      <a:pt x="201296" y="-23082"/>
                      <a:pt x="96781" y="59677"/>
                      <a:pt x="96781" y="59677"/>
                    </a:cubicBezTo>
                    <a:cubicBezTo>
                      <a:pt x="96781" y="59677"/>
                      <a:pt x="103404" y="35414"/>
                      <a:pt x="107970" y="14922"/>
                    </a:cubicBezTo>
                    <a:cubicBezTo>
                      <a:pt x="72480" y="13081"/>
                      <a:pt x="43759" y="4140"/>
                      <a:pt x="10999" y="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42" name="Google Shape;2442;p36"/>
              <p:cNvSpPr/>
              <p:nvPr/>
            </p:nvSpPr>
            <p:spPr>
              <a:xfrm>
                <a:off x="1823915" y="3883532"/>
                <a:ext cx="296108" cy="246168"/>
              </a:xfrm>
              <a:custGeom>
                <a:rect b="b" l="l" r="r" t="t"/>
                <a:pathLst>
                  <a:path extrusionOk="0" h="246168" w="296108">
                    <a:moveTo>
                      <a:pt x="143003" y="245853"/>
                    </a:moveTo>
                    <a:cubicBezTo>
                      <a:pt x="87358" y="237090"/>
                      <a:pt x="-66153" y="59010"/>
                      <a:pt x="32094" y="5150"/>
                    </a:cubicBezTo>
                    <a:cubicBezTo>
                      <a:pt x="94108" y="-28854"/>
                      <a:pt x="163349" y="116669"/>
                      <a:pt x="163349" y="116669"/>
                    </a:cubicBezTo>
                    <a:cubicBezTo>
                      <a:pt x="163349" y="116669"/>
                      <a:pt x="191276" y="-38824"/>
                      <a:pt x="275426" y="22955"/>
                    </a:cubicBezTo>
                    <a:cubicBezTo>
                      <a:pt x="351163" y="78562"/>
                      <a:pt x="198648" y="254616"/>
                      <a:pt x="143003" y="245853"/>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43" name="Google Shape;2443;p36"/>
              <p:cNvSpPr/>
              <p:nvPr/>
            </p:nvSpPr>
            <p:spPr>
              <a:xfrm>
                <a:off x="1624615" y="3699711"/>
                <a:ext cx="212585" cy="94711"/>
              </a:xfrm>
              <a:custGeom>
                <a:rect b="b" l="l" r="r" t="t"/>
                <a:pathLst>
                  <a:path extrusionOk="0" h="94711" w="212585">
                    <a:moveTo>
                      <a:pt x="83915" y="1468"/>
                    </a:moveTo>
                    <a:cubicBezTo>
                      <a:pt x="55397" y="4357"/>
                      <a:pt x="28118" y="16626"/>
                      <a:pt x="0" y="23846"/>
                    </a:cubicBezTo>
                    <a:cubicBezTo>
                      <a:pt x="44698" y="64117"/>
                      <a:pt x="90742" y="94705"/>
                      <a:pt x="117481" y="94712"/>
                    </a:cubicBezTo>
                    <a:cubicBezTo>
                      <a:pt x="143986" y="94705"/>
                      <a:pt x="180054" y="55697"/>
                      <a:pt x="212585" y="7063"/>
                    </a:cubicBezTo>
                    <a:cubicBezTo>
                      <a:pt x="168840" y="6015"/>
                      <a:pt x="133985" y="-3605"/>
                      <a:pt x="83915" y="1468"/>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444" name="Google Shape;2444;p36"/>
              <p:cNvGrpSpPr/>
              <p:nvPr/>
            </p:nvGrpSpPr>
            <p:grpSpPr>
              <a:xfrm>
                <a:off x="850749" y="3479411"/>
                <a:ext cx="1959550" cy="1762297"/>
                <a:chOff x="850749" y="3479411"/>
                <a:chExt cx="1959550" cy="1762297"/>
              </a:xfrm>
            </p:grpSpPr>
            <p:sp>
              <p:nvSpPr>
                <p:cNvPr id="2445" name="Google Shape;2445;p36"/>
                <p:cNvSpPr/>
                <p:nvPr/>
              </p:nvSpPr>
              <p:spPr>
                <a:xfrm>
                  <a:off x="850749" y="3479411"/>
                  <a:ext cx="1959550" cy="1762297"/>
                </a:xfrm>
                <a:custGeom>
                  <a:rect b="b" l="l" r="r" t="t"/>
                  <a:pathLst>
                    <a:path extrusionOk="0" h="1762297" w="1959550">
                      <a:moveTo>
                        <a:pt x="12507" y="1762298"/>
                      </a:moveTo>
                      <a:cubicBezTo>
                        <a:pt x="12507" y="1762298"/>
                        <a:pt x="-84648" y="876981"/>
                        <a:pt x="262602" y="563335"/>
                      </a:cubicBezTo>
                      <a:cubicBezTo>
                        <a:pt x="422400" y="419000"/>
                        <a:pt x="638052" y="250356"/>
                        <a:pt x="863204" y="227547"/>
                      </a:cubicBezTo>
                      <a:cubicBezTo>
                        <a:pt x="1127307" y="200795"/>
                        <a:pt x="1286590" y="274760"/>
                        <a:pt x="1519483" y="285681"/>
                      </a:cubicBezTo>
                      <a:cubicBezTo>
                        <a:pt x="1804776" y="299061"/>
                        <a:pt x="1774010" y="122150"/>
                        <a:pt x="1774010" y="122150"/>
                      </a:cubicBezTo>
                      <a:cubicBezTo>
                        <a:pt x="1774010" y="122150"/>
                        <a:pt x="1708783" y="89593"/>
                        <a:pt x="1721115" y="42311"/>
                      </a:cubicBezTo>
                      <a:cubicBezTo>
                        <a:pt x="1734951" y="-10781"/>
                        <a:pt x="1864129" y="-64889"/>
                        <a:pt x="1944749" y="222029"/>
                      </a:cubicBezTo>
                      <a:cubicBezTo>
                        <a:pt x="1974041" y="326277"/>
                        <a:pt x="1956331" y="542355"/>
                        <a:pt x="1922359" y="612618"/>
                      </a:cubicBezTo>
                      <a:cubicBezTo>
                        <a:pt x="1814783" y="835109"/>
                        <a:pt x="1527789" y="920599"/>
                        <a:pt x="1527789" y="920599"/>
                      </a:cubicBezTo>
                      <a:cubicBezTo>
                        <a:pt x="1527789" y="920599"/>
                        <a:pt x="1664180" y="1072790"/>
                        <a:pt x="1729878" y="1313245"/>
                      </a:cubicBezTo>
                      <a:cubicBezTo>
                        <a:pt x="1775159" y="1478967"/>
                        <a:pt x="1761031" y="1727379"/>
                        <a:pt x="1761031" y="1727379"/>
                      </a:cubicBezTo>
                      <a:cubicBezTo>
                        <a:pt x="1761031" y="1727379"/>
                        <a:pt x="1563641" y="1428885"/>
                        <a:pt x="762614" y="1441909"/>
                      </a:cubicBezTo>
                      <a:cubicBezTo>
                        <a:pt x="348676" y="1448640"/>
                        <a:pt x="12507" y="1762298"/>
                        <a:pt x="12507" y="1762298"/>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46" name="Google Shape;2446;p36"/>
                <p:cNvSpPr/>
                <p:nvPr/>
              </p:nvSpPr>
              <p:spPr>
                <a:xfrm>
                  <a:off x="2145988" y="4154703"/>
                  <a:ext cx="239204" cy="253885"/>
                </a:xfrm>
                <a:custGeom>
                  <a:rect b="b" l="l" r="r" t="t"/>
                  <a:pathLst>
                    <a:path extrusionOk="0" h="253885" w="239204">
                      <a:moveTo>
                        <a:pt x="239205" y="253886"/>
                      </a:moveTo>
                      <a:cubicBezTo>
                        <a:pt x="239205" y="253886"/>
                        <a:pt x="183305" y="190208"/>
                        <a:pt x="121336" y="120142"/>
                      </a:cubicBezTo>
                      <a:cubicBezTo>
                        <a:pt x="59373" y="50070"/>
                        <a:pt x="0" y="0"/>
                        <a:pt x="0"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447" name="Google Shape;2447;p36"/>
            <p:cNvSpPr/>
            <p:nvPr/>
          </p:nvSpPr>
          <p:spPr>
            <a:xfrm>
              <a:off x="2494586" y="5501438"/>
              <a:ext cx="371185" cy="234083"/>
            </a:xfrm>
            <a:custGeom>
              <a:rect b="b" l="l" r="r" t="t"/>
              <a:pathLst>
                <a:path extrusionOk="0" h="330860" w="524643">
                  <a:moveTo>
                    <a:pt x="0" y="165430"/>
                  </a:moveTo>
                  <a:cubicBezTo>
                    <a:pt x="0" y="74066"/>
                    <a:pt x="117443" y="0"/>
                    <a:pt x="262325" y="0"/>
                  </a:cubicBezTo>
                  <a:cubicBezTo>
                    <a:pt x="407200" y="0"/>
                    <a:pt x="524643" y="74066"/>
                    <a:pt x="524643" y="165430"/>
                  </a:cubicBezTo>
                  <a:cubicBezTo>
                    <a:pt x="524643" y="256794"/>
                    <a:pt x="407200" y="330860"/>
                    <a:pt x="262325" y="330860"/>
                  </a:cubicBezTo>
                  <a:cubicBezTo>
                    <a:pt x="117443" y="330860"/>
                    <a:pt x="0" y="256794"/>
                    <a:pt x="0" y="165430"/>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448" name="Google Shape;2448;p36"/>
          <p:cNvGrpSpPr/>
          <p:nvPr/>
        </p:nvGrpSpPr>
        <p:grpSpPr>
          <a:xfrm>
            <a:off x="10967037" y="5853242"/>
            <a:ext cx="887412" cy="745226"/>
            <a:chOff x="7844197" y="68742"/>
            <a:chExt cx="983718" cy="826101"/>
          </a:xfrm>
        </p:grpSpPr>
        <p:sp>
          <p:nvSpPr>
            <p:cNvPr id="2449" name="Google Shape;2449;p36"/>
            <p:cNvSpPr/>
            <p:nvPr/>
          </p:nvSpPr>
          <p:spPr>
            <a:xfrm>
              <a:off x="7844197" y="536333"/>
              <a:ext cx="170247" cy="233351"/>
            </a:xfrm>
            <a:custGeom>
              <a:rect b="b" l="l" r="r" t="t"/>
              <a:pathLst>
                <a:path extrusionOk="0" h="233351" w="170247">
                  <a:moveTo>
                    <a:pt x="63612" y="634"/>
                  </a:moveTo>
                  <a:cubicBezTo>
                    <a:pt x="109078" y="-6026"/>
                    <a:pt x="155562" y="40527"/>
                    <a:pt x="167455" y="104613"/>
                  </a:cubicBezTo>
                  <a:cubicBezTo>
                    <a:pt x="179348" y="168699"/>
                    <a:pt x="152164" y="226057"/>
                    <a:pt x="106698" y="232717"/>
                  </a:cubicBezTo>
                  <a:cubicBezTo>
                    <a:pt x="61166" y="239377"/>
                    <a:pt x="14681" y="192825"/>
                    <a:pt x="2788" y="128739"/>
                  </a:cubicBezTo>
                  <a:cubicBezTo>
                    <a:pt x="-9105" y="64652"/>
                    <a:pt x="18147" y="7294"/>
                    <a:pt x="63612" y="634"/>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450" name="Google Shape;2450;p36"/>
            <p:cNvGrpSpPr/>
            <p:nvPr/>
          </p:nvGrpSpPr>
          <p:grpSpPr>
            <a:xfrm>
              <a:off x="7899791" y="68742"/>
              <a:ext cx="847527" cy="826101"/>
              <a:chOff x="7899791" y="68742"/>
              <a:chExt cx="847527" cy="826101"/>
            </a:xfrm>
          </p:grpSpPr>
          <p:sp>
            <p:nvSpPr>
              <p:cNvPr id="2451" name="Google Shape;2451;p36"/>
              <p:cNvSpPr/>
              <p:nvPr/>
            </p:nvSpPr>
            <p:spPr>
              <a:xfrm>
                <a:off x="7899791" y="314194"/>
                <a:ext cx="847527" cy="580649"/>
              </a:xfrm>
              <a:custGeom>
                <a:rect b="b" l="l" r="r" t="t"/>
                <a:pathLst>
                  <a:path extrusionOk="0" h="580649" w="847527">
                    <a:moveTo>
                      <a:pt x="0" y="84270"/>
                    </a:moveTo>
                    <a:lnTo>
                      <a:pt x="794926" y="0"/>
                    </a:lnTo>
                    <a:lnTo>
                      <a:pt x="847527" y="496379"/>
                    </a:lnTo>
                    <a:lnTo>
                      <a:pt x="52601" y="580649"/>
                    </a:lnTo>
                    <a:lnTo>
                      <a:pt x="0" y="8427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52" name="Google Shape;2452;p36"/>
              <p:cNvSpPr/>
              <p:nvPr/>
            </p:nvSpPr>
            <p:spPr>
              <a:xfrm>
                <a:off x="7911809" y="68742"/>
                <a:ext cx="460821" cy="411818"/>
              </a:xfrm>
              <a:custGeom>
                <a:rect b="b" l="l" r="r" t="t"/>
                <a:pathLst>
                  <a:path extrusionOk="0" h="411818" w="460821">
                    <a:moveTo>
                      <a:pt x="283402" y="9224"/>
                    </a:moveTo>
                    <a:cubicBezTo>
                      <a:pt x="241403" y="25942"/>
                      <a:pt x="212928" y="62233"/>
                      <a:pt x="204229" y="103417"/>
                    </a:cubicBezTo>
                    <a:cubicBezTo>
                      <a:pt x="169638" y="79427"/>
                      <a:pt x="124036" y="72631"/>
                      <a:pt x="82037" y="89349"/>
                    </a:cubicBezTo>
                    <a:cubicBezTo>
                      <a:pt x="15300" y="115921"/>
                      <a:pt x="-17320" y="191561"/>
                      <a:pt x="9253" y="258297"/>
                    </a:cubicBezTo>
                    <a:cubicBezTo>
                      <a:pt x="57096" y="378586"/>
                      <a:pt x="326965" y="411819"/>
                      <a:pt x="326965" y="411819"/>
                    </a:cubicBezTo>
                    <a:cubicBezTo>
                      <a:pt x="326965" y="411819"/>
                      <a:pt x="500602" y="203250"/>
                      <a:pt x="452351" y="82009"/>
                    </a:cubicBezTo>
                    <a:cubicBezTo>
                      <a:pt x="425778" y="15273"/>
                      <a:pt x="350139" y="-17280"/>
                      <a:pt x="283402" y="9224"/>
                    </a:cubicBezTo>
                  </a:path>
                </a:pathLst>
              </a:custGeom>
              <a:solidFill>
                <a:schemeClr val="accent5"/>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53" name="Google Shape;2453;p36"/>
              <p:cNvSpPr/>
              <p:nvPr/>
            </p:nvSpPr>
            <p:spPr>
              <a:xfrm>
                <a:off x="8229834" y="135367"/>
                <a:ext cx="475604" cy="400036"/>
              </a:xfrm>
              <a:custGeom>
                <a:rect b="b" l="l" r="r" t="t"/>
                <a:pathLst>
                  <a:path extrusionOk="0" h="400036" w="475604">
                    <a:moveTo>
                      <a:pt x="332157" y="704"/>
                    </a:moveTo>
                    <a:cubicBezTo>
                      <a:pt x="287168" y="5394"/>
                      <a:pt x="249926" y="32578"/>
                      <a:pt x="230421" y="69888"/>
                    </a:cubicBezTo>
                    <a:cubicBezTo>
                      <a:pt x="203577" y="37403"/>
                      <a:pt x="161578" y="18510"/>
                      <a:pt x="116589" y="23267"/>
                    </a:cubicBezTo>
                    <a:cubicBezTo>
                      <a:pt x="45095" y="30743"/>
                      <a:pt x="-6759" y="94693"/>
                      <a:pt x="717" y="166119"/>
                    </a:cubicBezTo>
                    <a:cubicBezTo>
                      <a:pt x="14173" y="294835"/>
                      <a:pt x="264877" y="400037"/>
                      <a:pt x="264877" y="400037"/>
                    </a:cubicBezTo>
                    <a:cubicBezTo>
                      <a:pt x="264877" y="400037"/>
                      <a:pt x="488601" y="246379"/>
                      <a:pt x="475009" y="116576"/>
                    </a:cubicBezTo>
                    <a:cubicBezTo>
                      <a:pt x="467533" y="45150"/>
                      <a:pt x="403583" y="-6703"/>
                      <a:pt x="332157" y="704"/>
                    </a:cubicBezTo>
                  </a:path>
                </a:pathLst>
              </a:custGeom>
              <a:solidFill>
                <a:schemeClr val="accent4"/>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54" name="Google Shape;2454;p36"/>
              <p:cNvSpPr/>
              <p:nvPr/>
            </p:nvSpPr>
            <p:spPr>
              <a:xfrm>
                <a:off x="8048839" y="234490"/>
                <a:ext cx="464650" cy="411280"/>
              </a:xfrm>
              <a:custGeom>
                <a:rect b="b" l="l" r="r" t="t"/>
                <a:pathLst>
                  <a:path extrusionOk="0" h="411280" w="464650">
                    <a:moveTo>
                      <a:pt x="293302" y="6987"/>
                    </a:moveTo>
                    <a:cubicBezTo>
                      <a:pt x="250487" y="21599"/>
                      <a:pt x="220246" y="56326"/>
                      <a:pt x="209508" y="97034"/>
                    </a:cubicBezTo>
                    <a:cubicBezTo>
                      <a:pt x="176140" y="71345"/>
                      <a:pt x="131014" y="62307"/>
                      <a:pt x="88131" y="76850"/>
                    </a:cubicBezTo>
                    <a:cubicBezTo>
                      <a:pt x="20171" y="100024"/>
                      <a:pt x="-16187" y="173897"/>
                      <a:pt x="6987" y="241925"/>
                    </a:cubicBezTo>
                    <a:cubicBezTo>
                      <a:pt x="48715" y="364456"/>
                      <a:pt x="316612" y="411281"/>
                      <a:pt x="316612" y="411281"/>
                    </a:cubicBezTo>
                    <a:cubicBezTo>
                      <a:pt x="316612" y="411281"/>
                      <a:pt x="500512" y="211750"/>
                      <a:pt x="458377" y="88131"/>
                    </a:cubicBezTo>
                    <a:cubicBezTo>
                      <a:pt x="435203" y="20172"/>
                      <a:pt x="361330" y="-16187"/>
                      <a:pt x="293302" y="6987"/>
                    </a:cubicBezTo>
                  </a:path>
                </a:pathLst>
              </a:custGeom>
              <a:solidFill>
                <a:schemeClr val="accent2"/>
              </a:solidFill>
              <a:ln cap="flat" cmpd="sng" w="2110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55" name="Google Shape;2455;p36"/>
              <p:cNvSpPr/>
              <p:nvPr/>
            </p:nvSpPr>
            <p:spPr>
              <a:xfrm>
                <a:off x="7899791" y="314194"/>
                <a:ext cx="847527" cy="580649"/>
              </a:xfrm>
              <a:custGeom>
                <a:rect b="b" l="l" r="r" t="t"/>
                <a:pathLst>
                  <a:path extrusionOk="0" h="580649" w="847527">
                    <a:moveTo>
                      <a:pt x="0" y="84270"/>
                    </a:moveTo>
                    <a:lnTo>
                      <a:pt x="422574" y="290393"/>
                    </a:lnTo>
                    <a:lnTo>
                      <a:pt x="794926" y="0"/>
                    </a:lnTo>
                    <a:lnTo>
                      <a:pt x="847527" y="496379"/>
                    </a:lnTo>
                    <a:lnTo>
                      <a:pt x="52601" y="580649"/>
                    </a:lnTo>
                    <a:lnTo>
                      <a:pt x="0" y="8427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56" name="Google Shape;2456;p36"/>
              <p:cNvSpPr/>
              <p:nvPr/>
            </p:nvSpPr>
            <p:spPr>
              <a:xfrm>
                <a:off x="7952391" y="565442"/>
                <a:ext cx="288217" cy="329401"/>
              </a:xfrm>
              <a:custGeom>
                <a:rect b="b" l="l" r="r" t="t"/>
                <a:pathLst>
                  <a:path extrusionOk="0" h="329401" w="288217">
                    <a:moveTo>
                      <a:pt x="0" y="329402"/>
                    </a:moveTo>
                    <a:lnTo>
                      <a:pt x="288217"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57" name="Google Shape;2457;p36"/>
              <p:cNvSpPr/>
              <p:nvPr/>
            </p:nvSpPr>
            <p:spPr>
              <a:xfrm>
                <a:off x="8402897" y="543899"/>
                <a:ext cx="344420" cy="266742"/>
              </a:xfrm>
              <a:custGeom>
                <a:rect b="b" l="l" r="r" t="t"/>
                <a:pathLst>
                  <a:path extrusionOk="0" h="266742" w="344420">
                    <a:moveTo>
                      <a:pt x="0" y="0"/>
                    </a:moveTo>
                    <a:lnTo>
                      <a:pt x="344421" y="266743"/>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458" name="Google Shape;2458;p36"/>
            <p:cNvSpPr/>
            <p:nvPr/>
          </p:nvSpPr>
          <p:spPr>
            <a:xfrm>
              <a:off x="8657317" y="456957"/>
              <a:ext cx="170598" cy="233213"/>
            </a:xfrm>
            <a:custGeom>
              <a:rect b="b" l="l" r="r" t="t"/>
              <a:pathLst>
                <a:path extrusionOk="0" h="233213" w="170598">
                  <a:moveTo>
                    <a:pt x="62680" y="701"/>
                  </a:moveTo>
                  <a:cubicBezTo>
                    <a:pt x="108078" y="-6299"/>
                    <a:pt x="155038" y="39914"/>
                    <a:pt x="167543" y="103932"/>
                  </a:cubicBezTo>
                  <a:cubicBezTo>
                    <a:pt x="179979" y="167950"/>
                    <a:pt x="153339" y="225512"/>
                    <a:pt x="107942" y="232512"/>
                  </a:cubicBezTo>
                  <a:cubicBezTo>
                    <a:pt x="62476" y="239512"/>
                    <a:pt x="15585" y="193299"/>
                    <a:pt x="3079" y="129281"/>
                  </a:cubicBezTo>
                  <a:cubicBezTo>
                    <a:pt x="-9425" y="65263"/>
                    <a:pt x="17284" y="7701"/>
                    <a:pt x="62680" y="701"/>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459" name="Google Shape;2459;p36"/>
          <p:cNvGrpSpPr/>
          <p:nvPr/>
        </p:nvGrpSpPr>
        <p:grpSpPr>
          <a:xfrm>
            <a:off x="9286473" y="4798514"/>
            <a:ext cx="1459323" cy="1981056"/>
            <a:chOff x="379873" y="4728189"/>
            <a:chExt cx="1459323" cy="1981056"/>
          </a:xfrm>
        </p:grpSpPr>
        <p:grpSp>
          <p:nvGrpSpPr>
            <p:cNvPr id="2460" name="Google Shape;2460;p36"/>
            <p:cNvGrpSpPr/>
            <p:nvPr/>
          </p:nvGrpSpPr>
          <p:grpSpPr>
            <a:xfrm>
              <a:off x="379873" y="4728189"/>
              <a:ext cx="1459323" cy="1981056"/>
              <a:chOff x="3621505" y="4641760"/>
              <a:chExt cx="1617696" cy="2196049"/>
            </a:xfrm>
          </p:grpSpPr>
          <p:sp>
            <p:nvSpPr>
              <p:cNvPr id="2461" name="Google Shape;2461;p36"/>
              <p:cNvSpPr/>
              <p:nvPr/>
            </p:nvSpPr>
            <p:spPr>
              <a:xfrm>
                <a:off x="4277462" y="6576756"/>
                <a:ext cx="338560" cy="261052"/>
              </a:xfrm>
              <a:custGeom>
                <a:rect b="b" l="l" r="r" t="t"/>
                <a:pathLst>
                  <a:path extrusionOk="0" h="368978" w="478530">
                    <a:moveTo>
                      <a:pt x="240062" y="1286"/>
                    </a:moveTo>
                    <a:cubicBezTo>
                      <a:pt x="493966" y="26546"/>
                      <a:pt x="504431" y="243081"/>
                      <a:pt x="455301" y="318392"/>
                    </a:cubicBezTo>
                    <a:cubicBezTo>
                      <a:pt x="406165" y="393766"/>
                      <a:pt x="77603" y="383226"/>
                      <a:pt x="19450" y="298008"/>
                    </a:cubicBezTo>
                    <a:cubicBezTo>
                      <a:pt x="-38703" y="212791"/>
                      <a:pt x="33179" y="-19295"/>
                      <a:pt x="240062" y="1286"/>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62" name="Google Shape;2462;p36"/>
              <p:cNvSpPr/>
              <p:nvPr/>
            </p:nvSpPr>
            <p:spPr>
              <a:xfrm>
                <a:off x="4735965" y="6544599"/>
                <a:ext cx="338605" cy="259245"/>
              </a:xfrm>
              <a:custGeom>
                <a:rect b="b" l="l" r="r" t="t"/>
                <a:pathLst>
                  <a:path extrusionOk="0" h="366424" w="478594">
                    <a:moveTo>
                      <a:pt x="220080" y="13"/>
                    </a:moveTo>
                    <a:cubicBezTo>
                      <a:pt x="475223" y="2521"/>
                      <a:pt x="504960" y="217227"/>
                      <a:pt x="462745" y="296666"/>
                    </a:cubicBezTo>
                    <a:cubicBezTo>
                      <a:pt x="420530" y="376105"/>
                      <a:pt x="92337" y="394900"/>
                      <a:pt x="26817" y="315208"/>
                    </a:cubicBezTo>
                    <a:cubicBezTo>
                      <a:pt x="-38708" y="235515"/>
                      <a:pt x="12181" y="-2032"/>
                      <a:pt x="220080" y="13"/>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463" name="Google Shape;2463;p36"/>
              <p:cNvGrpSpPr/>
              <p:nvPr/>
            </p:nvGrpSpPr>
            <p:grpSpPr>
              <a:xfrm>
                <a:off x="4026548" y="5660329"/>
                <a:ext cx="1166760" cy="1037731"/>
                <a:chOff x="937015" y="4907495"/>
                <a:chExt cx="1646803" cy="1464894"/>
              </a:xfrm>
            </p:grpSpPr>
            <p:sp>
              <p:nvSpPr>
                <p:cNvPr id="2464" name="Google Shape;2464;p36"/>
                <p:cNvSpPr/>
                <p:nvPr/>
              </p:nvSpPr>
              <p:spPr>
                <a:xfrm>
                  <a:off x="937015" y="4907495"/>
                  <a:ext cx="1646803" cy="1464894"/>
                </a:xfrm>
                <a:custGeom>
                  <a:rect b="b" l="l" r="r" t="t"/>
                  <a:pathLst>
                    <a:path extrusionOk="0" h="1464894" w="1646803">
                      <a:moveTo>
                        <a:pt x="173790" y="41135"/>
                      </a:moveTo>
                      <a:cubicBezTo>
                        <a:pt x="173790" y="41135"/>
                        <a:pt x="-47297" y="1242562"/>
                        <a:pt x="9256" y="1331684"/>
                      </a:cubicBezTo>
                      <a:cubicBezTo>
                        <a:pt x="45679" y="1389075"/>
                        <a:pt x="443970" y="1456855"/>
                        <a:pt x="851100" y="1464475"/>
                      </a:cubicBezTo>
                      <a:cubicBezTo>
                        <a:pt x="1263819" y="1472222"/>
                        <a:pt x="1618593" y="1371105"/>
                        <a:pt x="1646013" y="1278554"/>
                      </a:cubicBezTo>
                      <a:cubicBezTo>
                        <a:pt x="1662821" y="1221816"/>
                        <a:pt x="1406071" y="0"/>
                        <a:pt x="1406071" y="0"/>
                      </a:cubicBezTo>
                      <a:lnTo>
                        <a:pt x="173790" y="41135"/>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65" name="Google Shape;2465;p36"/>
                <p:cNvSpPr/>
                <p:nvPr/>
              </p:nvSpPr>
              <p:spPr>
                <a:xfrm>
                  <a:off x="954150" y="6137693"/>
                  <a:ext cx="1605902" cy="114707"/>
                </a:xfrm>
                <a:custGeom>
                  <a:rect b="b" l="l" r="r" t="t"/>
                  <a:pathLst>
                    <a:path extrusionOk="0" h="114707" w="1605902">
                      <a:moveTo>
                        <a:pt x="0" y="17317"/>
                      </a:moveTo>
                      <a:cubicBezTo>
                        <a:pt x="0" y="17317"/>
                        <a:pt x="389223" y="118897"/>
                        <a:pt x="790696" y="114573"/>
                      </a:cubicBezTo>
                      <a:cubicBezTo>
                        <a:pt x="1192168" y="110242"/>
                        <a:pt x="1605902" y="0"/>
                        <a:pt x="1605902"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66" name="Google Shape;2466;p36"/>
                <p:cNvSpPr/>
                <p:nvPr/>
              </p:nvSpPr>
              <p:spPr>
                <a:xfrm>
                  <a:off x="957154" y="6001835"/>
                  <a:ext cx="1590776" cy="128307"/>
                </a:xfrm>
                <a:custGeom>
                  <a:rect b="b" l="l" r="r" t="t"/>
                  <a:pathLst>
                    <a:path extrusionOk="0" h="128307" w="1590776">
                      <a:moveTo>
                        <a:pt x="0" y="56471"/>
                      </a:moveTo>
                      <a:cubicBezTo>
                        <a:pt x="0" y="56471"/>
                        <a:pt x="404838" y="137179"/>
                        <a:pt x="790969" y="127502"/>
                      </a:cubicBezTo>
                      <a:cubicBezTo>
                        <a:pt x="1177100" y="117824"/>
                        <a:pt x="1590777" y="0"/>
                        <a:pt x="1590777"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467" name="Google Shape;2467;p36"/>
              <p:cNvSpPr/>
              <p:nvPr/>
            </p:nvSpPr>
            <p:spPr>
              <a:xfrm>
                <a:off x="3937544" y="5661319"/>
                <a:ext cx="1301637" cy="1013542"/>
              </a:xfrm>
              <a:custGeom>
                <a:rect b="b" l="l" r="r" t="t"/>
                <a:pathLst>
                  <a:path extrusionOk="0" h="1432568" w="1839770">
                    <a:moveTo>
                      <a:pt x="108722" y="42881"/>
                    </a:moveTo>
                    <a:cubicBezTo>
                      <a:pt x="-14221" y="324967"/>
                      <a:pt x="234731" y="311130"/>
                      <a:pt x="195291" y="225837"/>
                    </a:cubicBezTo>
                    <a:cubicBezTo>
                      <a:pt x="143431" y="113690"/>
                      <a:pt x="-87138" y="367848"/>
                      <a:pt x="35449" y="554373"/>
                    </a:cubicBezTo>
                    <a:cubicBezTo>
                      <a:pt x="140465" y="714152"/>
                      <a:pt x="211509" y="648106"/>
                      <a:pt x="166786" y="613187"/>
                    </a:cubicBezTo>
                    <a:cubicBezTo>
                      <a:pt x="115954" y="573493"/>
                      <a:pt x="13675" y="836485"/>
                      <a:pt x="116532" y="925398"/>
                    </a:cubicBezTo>
                    <a:cubicBezTo>
                      <a:pt x="254670" y="1044809"/>
                      <a:pt x="360417" y="935221"/>
                      <a:pt x="304460" y="919200"/>
                    </a:cubicBezTo>
                    <a:cubicBezTo>
                      <a:pt x="264639" y="907795"/>
                      <a:pt x="182020" y="1117479"/>
                      <a:pt x="336090" y="1202162"/>
                    </a:cubicBezTo>
                    <a:cubicBezTo>
                      <a:pt x="581263" y="1336928"/>
                      <a:pt x="633930" y="1121098"/>
                      <a:pt x="570608" y="1143660"/>
                    </a:cubicBezTo>
                    <a:cubicBezTo>
                      <a:pt x="501412" y="1168317"/>
                      <a:pt x="638521" y="1428425"/>
                      <a:pt x="834476" y="1432483"/>
                    </a:cubicBezTo>
                    <a:cubicBezTo>
                      <a:pt x="1052522" y="1436998"/>
                      <a:pt x="1141263" y="1259833"/>
                      <a:pt x="1144413" y="1220247"/>
                    </a:cubicBezTo>
                    <a:cubicBezTo>
                      <a:pt x="1148522" y="1168717"/>
                      <a:pt x="1088235" y="1151134"/>
                      <a:pt x="1084774" y="1209503"/>
                    </a:cubicBezTo>
                    <a:cubicBezTo>
                      <a:pt x="1079230" y="1303070"/>
                      <a:pt x="1200229" y="1398060"/>
                      <a:pt x="1380754" y="1313211"/>
                    </a:cubicBezTo>
                    <a:cubicBezTo>
                      <a:pt x="1568606" y="1224921"/>
                      <a:pt x="1554972" y="929995"/>
                      <a:pt x="1489447" y="970229"/>
                    </a:cubicBezTo>
                    <a:cubicBezTo>
                      <a:pt x="1441244" y="999826"/>
                      <a:pt x="1663278" y="1161414"/>
                      <a:pt x="1779781" y="978268"/>
                    </a:cubicBezTo>
                    <a:cubicBezTo>
                      <a:pt x="1908597" y="775773"/>
                      <a:pt x="1663316" y="690689"/>
                      <a:pt x="1665449" y="722020"/>
                    </a:cubicBezTo>
                    <a:cubicBezTo>
                      <a:pt x="1667748" y="755783"/>
                      <a:pt x="1755378" y="694035"/>
                      <a:pt x="1801460" y="596588"/>
                    </a:cubicBezTo>
                    <a:cubicBezTo>
                      <a:pt x="1922764" y="340061"/>
                      <a:pt x="1724886" y="201580"/>
                      <a:pt x="1638424" y="177736"/>
                    </a:cubicBezTo>
                    <a:cubicBezTo>
                      <a:pt x="1548705" y="152990"/>
                      <a:pt x="1571171" y="262883"/>
                      <a:pt x="1632493" y="217423"/>
                    </a:cubicBezTo>
                    <a:cubicBezTo>
                      <a:pt x="1720104" y="152475"/>
                      <a:pt x="1664910" y="-5462"/>
                      <a:pt x="1558541" y="146"/>
                    </a:cubicBezTo>
                    <a:lnTo>
                      <a:pt x="108722" y="42881"/>
                    </a:ln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468" name="Google Shape;2468;p36"/>
              <p:cNvGrpSpPr/>
              <p:nvPr/>
            </p:nvGrpSpPr>
            <p:grpSpPr>
              <a:xfrm>
                <a:off x="3621505" y="4641760"/>
                <a:ext cx="1617696" cy="1332266"/>
                <a:chOff x="486065" y="3539616"/>
                <a:chExt cx="1900935" cy="1611157"/>
              </a:xfrm>
            </p:grpSpPr>
            <p:sp>
              <p:nvSpPr>
                <p:cNvPr id="2469" name="Google Shape;2469;p36"/>
                <p:cNvSpPr/>
                <p:nvPr/>
              </p:nvSpPr>
              <p:spPr>
                <a:xfrm>
                  <a:off x="495115" y="3541877"/>
                  <a:ext cx="1891885" cy="1608896"/>
                </a:xfrm>
                <a:custGeom>
                  <a:rect b="b" l="l" r="r" t="t"/>
                  <a:pathLst>
                    <a:path extrusionOk="0" h="1608896" w="1891885">
                      <a:moveTo>
                        <a:pt x="403950" y="1608897"/>
                      </a:moveTo>
                      <a:cubicBezTo>
                        <a:pt x="403950" y="1608897"/>
                        <a:pt x="355057" y="1472648"/>
                        <a:pt x="354303" y="1326847"/>
                      </a:cubicBezTo>
                      <a:cubicBezTo>
                        <a:pt x="353234" y="1117572"/>
                        <a:pt x="462459" y="931172"/>
                        <a:pt x="407973" y="611101"/>
                      </a:cubicBezTo>
                      <a:cubicBezTo>
                        <a:pt x="375607" y="420994"/>
                        <a:pt x="92615" y="451977"/>
                        <a:pt x="22039" y="245592"/>
                      </a:cubicBezTo>
                      <a:cubicBezTo>
                        <a:pt x="-65379" y="-10126"/>
                        <a:pt x="135475" y="55"/>
                        <a:pt x="135475" y="55"/>
                      </a:cubicBezTo>
                      <a:cubicBezTo>
                        <a:pt x="135475" y="55"/>
                        <a:pt x="99905" y="114560"/>
                        <a:pt x="197818" y="145668"/>
                      </a:cubicBezTo>
                      <a:cubicBezTo>
                        <a:pt x="295731" y="176777"/>
                        <a:pt x="693291" y="114811"/>
                        <a:pt x="997085" y="229755"/>
                      </a:cubicBezTo>
                      <a:cubicBezTo>
                        <a:pt x="2007324" y="611981"/>
                        <a:pt x="1887478" y="1535682"/>
                        <a:pt x="1887478" y="1535682"/>
                      </a:cubicBezTo>
                      <a:cubicBezTo>
                        <a:pt x="1887478" y="1535682"/>
                        <a:pt x="1617117" y="1216679"/>
                        <a:pt x="1143703" y="1250616"/>
                      </a:cubicBezTo>
                      <a:cubicBezTo>
                        <a:pt x="474463" y="1298504"/>
                        <a:pt x="403950" y="1608897"/>
                        <a:pt x="403950" y="160889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70" name="Google Shape;2470;p36"/>
                <p:cNvSpPr/>
                <p:nvPr/>
              </p:nvSpPr>
              <p:spPr>
                <a:xfrm>
                  <a:off x="849983" y="4365291"/>
                  <a:ext cx="1491508" cy="473141"/>
                </a:xfrm>
                <a:custGeom>
                  <a:rect b="b" l="l" r="r" t="t"/>
                  <a:pathLst>
                    <a:path extrusionOk="0" h="473141" w="1491508">
                      <a:moveTo>
                        <a:pt x="42986" y="204540"/>
                      </a:moveTo>
                      <a:cubicBezTo>
                        <a:pt x="42986" y="204540"/>
                        <a:pt x="371039" y="45039"/>
                        <a:pt x="709021" y="9154"/>
                      </a:cubicBezTo>
                      <a:cubicBezTo>
                        <a:pt x="1047004" y="-26731"/>
                        <a:pt x="1403965" y="54466"/>
                        <a:pt x="1403965" y="54466"/>
                      </a:cubicBezTo>
                      <a:lnTo>
                        <a:pt x="1491509" y="284731"/>
                      </a:lnTo>
                      <a:cubicBezTo>
                        <a:pt x="1491509" y="284731"/>
                        <a:pt x="1086785" y="178837"/>
                        <a:pt x="717254" y="224651"/>
                      </a:cubicBezTo>
                      <a:cubicBezTo>
                        <a:pt x="347723" y="270465"/>
                        <a:pt x="0" y="473141"/>
                        <a:pt x="0" y="473141"/>
                      </a:cubicBezTo>
                      <a:lnTo>
                        <a:pt x="42986" y="204540"/>
                      </a:lnTo>
                      <a:close/>
                    </a:path>
                  </a:pathLst>
                </a:custGeom>
                <a:solidFill>
                  <a:srgbClr val="F8F3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71" name="Google Shape;2471;p36"/>
                <p:cNvSpPr/>
                <p:nvPr/>
              </p:nvSpPr>
              <p:spPr>
                <a:xfrm>
                  <a:off x="906858" y="3913511"/>
                  <a:ext cx="1118270" cy="437052"/>
                </a:xfrm>
                <a:custGeom>
                  <a:rect b="b" l="l" r="r" t="t"/>
                  <a:pathLst>
                    <a:path extrusionOk="0" h="437052" w="1118270">
                      <a:moveTo>
                        <a:pt x="0" y="263662"/>
                      </a:moveTo>
                      <a:cubicBezTo>
                        <a:pt x="0" y="263662"/>
                        <a:pt x="145487" y="127477"/>
                        <a:pt x="412580" y="54450"/>
                      </a:cubicBezTo>
                      <a:cubicBezTo>
                        <a:pt x="635304" y="-6447"/>
                        <a:pt x="876504" y="215"/>
                        <a:pt x="876504" y="215"/>
                      </a:cubicBezTo>
                      <a:lnTo>
                        <a:pt x="1118270" y="190008"/>
                      </a:lnTo>
                      <a:cubicBezTo>
                        <a:pt x="1118270" y="190008"/>
                        <a:pt x="877950" y="124523"/>
                        <a:pt x="518663" y="209238"/>
                      </a:cubicBezTo>
                      <a:cubicBezTo>
                        <a:pt x="193564" y="285910"/>
                        <a:pt x="11186" y="437053"/>
                        <a:pt x="11186" y="437053"/>
                      </a:cubicBezTo>
                      <a:lnTo>
                        <a:pt x="0" y="263662"/>
                      </a:lnTo>
                      <a:close/>
                    </a:path>
                  </a:pathLst>
                </a:custGeom>
                <a:solidFill>
                  <a:srgbClr val="F8F3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72" name="Google Shape;2472;p36"/>
                <p:cNvSpPr/>
                <p:nvPr/>
              </p:nvSpPr>
              <p:spPr>
                <a:xfrm>
                  <a:off x="748299" y="3697475"/>
                  <a:ext cx="388007" cy="362994"/>
                </a:xfrm>
                <a:custGeom>
                  <a:rect b="b" l="l" r="r" t="t"/>
                  <a:pathLst>
                    <a:path extrusionOk="0" h="362994" w="388007">
                      <a:moveTo>
                        <a:pt x="0" y="290911"/>
                      </a:moveTo>
                      <a:cubicBezTo>
                        <a:pt x="0" y="290911"/>
                        <a:pt x="31863" y="202676"/>
                        <a:pt x="81322" y="129965"/>
                      </a:cubicBezTo>
                      <a:cubicBezTo>
                        <a:pt x="130781" y="57252"/>
                        <a:pt x="197900" y="0"/>
                        <a:pt x="197900" y="0"/>
                      </a:cubicBezTo>
                      <a:lnTo>
                        <a:pt x="388007" y="5530"/>
                      </a:lnTo>
                      <a:cubicBezTo>
                        <a:pt x="388007" y="5530"/>
                        <a:pt x="302223" y="88361"/>
                        <a:pt x="232151" y="177727"/>
                      </a:cubicBezTo>
                      <a:cubicBezTo>
                        <a:pt x="162078" y="267093"/>
                        <a:pt x="107717" y="362995"/>
                        <a:pt x="107717" y="362995"/>
                      </a:cubicBezTo>
                      <a:lnTo>
                        <a:pt x="0" y="290911"/>
                      </a:lnTo>
                      <a:close/>
                    </a:path>
                  </a:pathLst>
                </a:custGeom>
                <a:solidFill>
                  <a:srgbClr val="F8F3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473" name="Google Shape;2473;p36"/>
                <p:cNvGrpSpPr/>
                <p:nvPr/>
              </p:nvGrpSpPr>
              <p:grpSpPr>
                <a:xfrm>
                  <a:off x="791398" y="3698480"/>
                  <a:ext cx="1422121" cy="984472"/>
                  <a:chOff x="791398" y="3698480"/>
                  <a:chExt cx="1422121" cy="984472"/>
                </a:xfrm>
              </p:grpSpPr>
              <p:sp>
                <p:nvSpPr>
                  <p:cNvPr id="2474" name="Google Shape;2474;p36"/>
                  <p:cNvSpPr/>
                  <p:nvPr/>
                </p:nvSpPr>
                <p:spPr>
                  <a:xfrm>
                    <a:off x="925931" y="4552434"/>
                    <a:ext cx="167488" cy="130518"/>
                  </a:xfrm>
                  <a:custGeom>
                    <a:rect b="b" l="l" r="r" t="t"/>
                    <a:pathLst>
                      <a:path extrusionOk="0" h="130518" w="167488">
                        <a:moveTo>
                          <a:pt x="117050" y="129765"/>
                        </a:moveTo>
                        <a:cubicBezTo>
                          <a:pt x="85188" y="137243"/>
                          <a:pt x="-33402" y="87721"/>
                          <a:pt x="9082" y="42975"/>
                        </a:cubicBezTo>
                        <a:cubicBezTo>
                          <a:pt x="35854" y="14758"/>
                          <a:pt x="102344" y="66731"/>
                          <a:pt x="102344" y="66731"/>
                        </a:cubicBezTo>
                        <a:cubicBezTo>
                          <a:pt x="102344" y="66731"/>
                          <a:pt x="86507" y="-9815"/>
                          <a:pt x="144325" y="1057"/>
                        </a:cubicBezTo>
                        <a:cubicBezTo>
                          <a:pt x="196361" y="10798"/>
                          <a:pt x="148913" y="122286"/>
                          <a:pt x="117050" y="12976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75" name="Google Shape;2475;p36"/>
                  <p:cNvSpPr/>
                  <p:nvPr/>
                </p:nvSpPr>
                <p:spPr>
                  <a:xfrm>
                    <a:off x="1274359" y="4447806"/>
                    <a:ext cx="170431" cy="126983"/>
                  </a:xfrm>
                  <a:custGeom>
                    <a:rect b="b" l="l" r="r" t="t"/>
                    <a:pathLst>
                      <a:path extrusionOk="0" h="126983" w="170431">
                        <a:moveTo>
                          <a:pt x="107736" y="126864"/>
                        </a:moveTo>
                        <a:cubicBezTo>
                          <a:pt x="75182" y="130132"/>
                          <a:pt x="-36055" y="65841"/>
                          <a:pt x="11771" y="26940"/>
                        </a:cubicBezTo>
                        <a:cubicBezTo>
                          <a:pt x="41999" y="2367"/>
                          <a:pt x="101200" y="62510"/>
                          <a:pt x="101200" y="62510"/>
                        </a:cubicBezTo>
                        <a:cubicBezTo>
                          <a:pt x="101200" y="62510"/>
                          <a:pt x="95292" y="-15418"/>
                          <a:pt x="151287" y="2744"/>
                        </a:cubicBezTo>
                        <a:cubicBezTo>
                          <a:pt x="201689" y="19085"/>
                          <a:pt x="140290" y="123596"/>
                          <a:pt x="107736" y="12686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76" name="Google Shape;2476;p36"/>
                  <p:cNvSpPr/>
                  <p:nvPr/>
                </p:nvSpPr>
                <p:spPr>
                  <a:xfrm>
                    <a:off x="1656739" y="4406016"/>
                    <a:ext cx="171892" cy="120870"/>
                  </a:xfrm>
                  <a:custGeom>
                    <a:rect b="b" l="l" r="r" t="t"/>
                    <a:pathLst>
                      <a:path extrusionOk="0" h="120870" w="171892">
                        <a:moveTo>
                          <a:pt x="93378" y="120830"/>
                        </a:moveTo>
                        <a:cubicBezTo>
                          <a:pt x="60761" y="118567"/>
                          <a:pt x="-38032" y="36365"/>
                          <a:pt x="15701" y="6137"/>
                        </a:cubicBezTo>
                        <a:cubicBezTo>
                          <a:pt x="49638" y="-12968"/>
                          <a:pt x="97840" y="56287"/>
                          <a:pt x="97840" y="56287"/>
                        </a:cubicBezTo>
                        <a:cubicBezTo>
                          <a:pt x="97840" y="56287"/>
                          <a:pt x="105193" y="-21515"/>
                          <a:pt x="157292" y="5823"/>
                        </a:cubicBezTo>
                        <a:cubicBezTo>
                          <a:pt x="204174" y="30521"/>
                          <a:pt x="125995" y="123092"/>
                          <a:pt x="93378" y="12083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77" name="Google Shape;2477;p36"/>
                  <p:cNvSpPr/>
                  <p:nvPr/>
                </p:nvSpPr>
                <p:spPr>
                  <a:xfrm>
                    <a:off x="2055306" y="4427793"/>
                    <a:ext cx="158213" cy="125369"/>
                  </a:xfrm>
                  <a:custGeom>
                    <a:rect b="b" l="l" r="r" t="t"/>
                    <a:pathLst>
                      <a:path extrusionOk="0" h="125369" w="158213">
                        <a:moveTo>
                          <a:pt x="67170" y="124693"/>
                        </a:moveTo>
                        <a:cubicBezTo>
                          <a:pt x="37884" y="116208"/>
                          <a:pt x="-35142" y="19364"/>
                          <a:pt x="20099" y="1202"/>
                        </a:cubicBezTo>
                        <a:cubicBezTo>
                          <a:pt x="54915" y="-10299"/>
                          <a:pt x="84578" y="64550"/>
                          <a:pt x="84578" y="64550"/>
                        </a:cubicBezTo>
                        <a:cubicBezTo>
                          <a:pt x="84578" y="64550"/>
                          <a:pt x="107328" y="-7597"/>
                          <a:pt x="149183" y="28414"/>
                        </a:cubicBezTo>
                        <a:cubicBezTo>
                          <a:pt x="186828" y="60779"/>
                          <a:pt x="96456" y="133114"/>
                          <a:pt x="67170" y="1246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78" name="Google Shape;2478;p36"/>
                  <p:cNvSpPr/>
                  <p:nvPr/>
                </p:nvSpPr>
                <p:spPr>
                  <a:xfrm>
                    <a:off x="1653364" y="3939867"/>
                    <a:ext cx="140457" cy="106632"/>
                  </a:xfrm>
                  <a:custGeom>
                    <a:rect b="b" l="l" r="r" t="t"/>
                    <a:pathLst>
                      <a:path extrusionOk="0" h="106632" w="140457">
                        <a:moveTo>
                          <a:pt x="71238" y="106525"/>
                        </a:moveTo>
                        <a:cubicBezTo>
                          <a:pt x="44718" y="103131"/>
                          <a:pt x="-31325" y="26586"/>
                          <a:pt x="14238" y="2390"/>
                        </a:cubicBezTo>
                        <a:cubicBezTo>
                          <a:pt x="43021" y="-12881"/>
                          <a:pt x="78466" y="50027"/>
                          <a:pt x="78466" y="50027"/>
                        </a:cubicBezTo>
                        <a:cubicBezTo>
                          <a:pt x="78466" y="50027"/>
                          <a:pt x="88835" y="-18035"/>
                          <a:pt x="129810" y="8297"/>
                        </a:cubicBezTo>
                        <a:cubicBezTo>
                          <a:pt x="166763" y="31990"/>
                          <a:pt x="97759" y="109919"/>
                          <a:pt x="71238" y="106525"/>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79" name="Google Shape;2479;p36"/>
                  <p:cNvSpPr/>
                  <p:nvPr/>
                </p:nvSpPr>
                <p:spPr>
                  <a:xfrm>
                    <a:off x="1285851" y="3978920"/>
                    <a:ext cx="141761" cy="111207"/>
                  </a:xfrm>
                  <a:custGeom>
                    <a:rect b="b" l="l" r="r" t="t"/>
                    <a:pathLst>
                      <a:path extrusionOk="0" h="111207" w="141761">
                        <a:moveTo>
                          <a:pt x="99197" y="110584"/>
                        </a:moveTo>
                        <a:cubicBezTo>
                          <a:pt x="72237" y="116868"/>
                          <a:pt x="-28190" y="74511"/>
                          <a:pt x="7632" y="36426"/>
                        </a:cubicBezTo>
                        <a:cubicBezTo>
                          <a:pt x="30256" y="12419"/>
                          <a:pt x="86628" y="56851"/>
                          <a:pt x="86628" y="56851"/>
                        </a:cubicBezTo>
                        <a:cubicBezTo>
                          <a:pt x="86628" y="56851"/>
                          <a:pt x="73117" y="-8445"/>
                          <a:pt x="122073" y="919"/>
                        </a:cubicBezTo>
                        <a:cubicBezTo>
                          <a:pt x="166190" y="9340"/>
                          <a:pt x="126158" y="104299"/>
                          <a:pt x="99197" y="11058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80" name="Google Shape;2480;p36"/>
                  <p:cNvSpPr/>
                  <p:nvPr/>
                </p:nvSpPr>
                <p:spPr>
                  <a:xfrm>
                    <a:off x="957119" y="4123232"/>
                    <a:ext cx="119537" cy="104626"/>
                  </a:xfrm>
                  <a:custGeom>
                    <a:rect b="b" l="l" r="r" t="t"/>
                    <a:pathLst>
                      <a:path extrusionOk="0" h="104626" w="119537">
                        <a:moveTo>
                          <a:pt x="86742" y="99630"/>
                        </a:moveTo>
                        <a:cubicBezTo>
                          <a:pt x="107418" y="84547"/>
                          <a:pt x="143177" y="-4881"/>
                          <a:pt x="96985" y="209"/>
                        </a:cubicBezTo>
                        <a:cubicBezTo>
                          <a:pt x="67825" y="3477"/>
                          <a:pt x="60787" y="63997"/>
                          <a:pt x="60787" y="63997"/>
                        </a:cubicBezTo>
                        <a:cubicBezTo>
                          <a:pt x="60787" y="63997"/>
                          <a:pt x="28170" y="21954"/>
                          <a:pt x="3660" y="59849"/>
                        </a:cubicBezTo>
                        <a:cubicBezTo>
                          <a:pt x="-18461" y="93974"/>
                          <a:pt x="66066" y="114713"/>
                          <a:pt x="86742" y="9963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81" name="Google Shape;2481;p36"/>
                  <p:cNvSpPr/>
                  <p:nvPr/>
                </p:nvSpPr>
                <p:spPr>
                  <a:xfrm>
                    <a:off x="791398" y="3872581"/>
                    <a:ext cx="95234" cy="104730"/>
                  </a:xfrm>
                  <a:custGeom>
                    <a:rect b="b" l="l" r="r" t="t"/>
                    <a:pathLst>
                      <a:path extrusionOk="0" h="104730" w="95234">
                        <a:moveTo>
                          <a:pt x="92019" y="78664"/>
                        </a:moveTo>
                        <a:cubicBezTo>
                          <a:pt x="79513" y="96512"/>
                          <a:pt x="-1181" y="124541"/>
                          <a:pt x="13" y="83566"/>
                        </a:cubicBezTo>
                        <a:cubicBezTo>
                          <a:pt x="767" y="57674"/>
                          <a:pt x="56763" y="53966"/>
                          <a:pt x="56763" y="53966"/>
                        </a:cubicBezTo>
                        <a:cubicBezTo>
                          <a:pt x="56763" y="53966"/>
                          <a:pt x="14970" y="23109"/>
                          <a:pt x="48404" y="2810"/>
                        </a:cubicBezTo>
                        <a:cubicBezTo>
                          <a:pt x="78570" y="-15478"/>
                          <a:pt x="104525" y="60816"/>
                          <a:pt x="92019" y="7866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82" name="Google Shape;2482;p36"/>
                  <p:cNvSpPr/>
                  <p:nvPr/>
                </p:nvSpPr>
                <p:spPr>
                  <a:xfrm>
                    <a:off x="932661" y="3698480"/>
                    <a:ext cx="113463" cy="76686"/>
                  </a:xfrm>
                  <a:custGeom>
                    <a:rect b="b" l="l" r="r" t="t"/>
                    <a:pathLst>
                      <a:path extrusionOk="0" h="76686" w="113463">
                        <a:moveTo>
                          <a:pt x="55016" y="0"/>
                        </a:moveTo>
                        <a:cubicBezTo>
                          <a:pt x="61426" y="9490"/>
                          <a:pt x="70664" y="18791"/>
                          <a:pt x="70664" y="18791"/>
                        </a:cubicBezTo>
                        <a:cubicBezTo>
                          <a:pt x="70664" y="18791"/>
                          <a:pt x="3608" y="17597"/>
                          <a:pt x="215" y="48516"/>
                        </a:cubicBezTo>
                        <a:cubicBezTo>
                          <a:pt x="-5190" y="97536"/>
                          <a:pt x="93100" y="71832"/>
                          <a:pt x="109817" y="51659"/>
                        </a:cubicBezTo>
                        <a:cubicBezTo>
                          <a:pt x="116479" y="43615"/>
                          <a:pt x="112834" y="21305"/>
                          <a:pt x="108246" y="1571"/>
                        </a:cubicBezTo>
                        <a:lnTo>
                          <a:pt x="55016"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483" name="Google Shape;2483;p36"/>
                <p:cNvSpPr/>
                <p:nvPr/>
              </p:nvSpPr>
              <p:spPr>
                <a:xfrm>
                  <a:off x="486065" y="3539616"/>
                  <a:ext cx="1891885" cy="1608895"/>
                </a:xfrm>
                <a:custGeom>
                  <a:rect b="b" l="l" r="r" t="t"/>
                  <a:pathLst>
                    <a:path extrusionOk="0" h="1608895" w="1891885">
                      <a:moveTo>
                        <a:pt x="403950" y="1608896"/>
                      </a:moveTo>
                      <a:cubicBezTo>
                        <a:pt x="403950" y="1608896"/>
                        <a:pt x="355057" y="1472647"/>
                        <a:pt x="354303" y="1326846"/>
                      </a:cubicBezTo>
                      <a:cubicBezTo>
                        <a:pt x="353234" y="1117571"/>
                        <a:pt x="462459" y="931172"/>
                        <a:pt x="407973" y="611100"/>
                      </a:cubicBezTo>
                      <a:cubicBezTo>
                        <a:pt x="375607" y="420993"/>
                        <a:pt x="92615" y="451976"/>
                        <a:pt x="22039" y="245591"/>
                      </a:cubicBezTo>
                      <a:cubicBezTo>
                        <a:pt x="-65379" y="-10064"/>
                        <a:pt x="135475" y="54"/>
                        <a:pt x="135475" y="54"/>
                      </a:cubicBezTo>
                      <a:cubicBezTo>
                        <a:pt x="135475" y="54"/>
                        <a:pt x="99905" y="114559"/>
                        <a:pt x="197818" y="145667"/>
                      </a:cubicBezTo>
                      <a:cubicBezTo>
                        <a:pt x="295731" y="176776"/>
                        <a:pt x="693291" y="114810"/>
                        <a:pt x="997085" y="229754"/>
                      </a:cubicBezTo>
                      <a:cubicBezTo>
                        <a:pt x="2007324" y="611980"/>
                        <a:pt x="1887478" y="1535681"/>
                        <a:pt x="1887478" y="1535681"/>
                      </a:cubicBezTo>
                      <a:cubicBezTo>
                        <a:pt x="1887478" y="1535681"/>
                        <a:pt x="1617117" y="1216678"/>
                        <a:pt x="1143703" y="1250614"/>
                      </a:cubicBezTo>
                      <a:cubicBezTo>
                        <a:pt x="474526" y="1298502"/>
                        <a:pt x="403950" y="1608896"/>
                        <a:pt x="403950" y="1608896"/>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484" name="Google Shape;2484;p36"/>
              <p:cNvSpPr/>
              <p:nvPr/>
            </p:nvSpPr>
            <p:spPr>
              <a:xfrm>
                <a:off x="4392861" y="5587663"/>
                <a:ext cx="371185" cy="234083"/>
              </a:xfrm>
              <a:custGeom>
                <a:rect b="b" l="l" r="r" t="t"/>
                <a:pathLst>
                  <a:path extrusionOk="0" h="330860" w="524643">
                    <a:moveTo>
                      <a:pt x="0" y="165430"/>
                    </a:moveTo>
                    <a:cubicBezTo>
                      <a:pt x="0" y="74066"/>
                      <a:pt x="117443" y="0"/>
                      <a:pt x="262325" y="0"/>
                    </a:cubicBezTo>
                    <a:cubicBezTo>
                      <a:pt x="407200" y="0"/>
                      <a:pt x="524643" y="74066"/>
                      <a:pt x="524643" y="165430"/>
                    </a:cubicBezTo>
                    <a:cubicBezTo>
                      <a:pt x="524643" y="256794"/>
                      <a:pt x="407200" y="330860"/>
                      <a:pt x="262325" y="330860"/>
                    </a:cubicBezTo>
                    <a:cubicBezTo>
                      <a:pt x="117443" y="330860"/>
                      <a:pt x="0" y="256794"/>
                      <a:pt x="0" y="165430"/>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485" name="Google Shape;2485;p36"/>
            <p:cNvGrpSpPr/>
            <p:nvPr/>
          </p:nvGrpSpPr>
          <p:grpSpPr>
            <a:xfrm>
              <a:off x="707986" y="5795279"/>
              <a:ext cx="690352" cy="781035"/>
              <a:chOff x="1149979" y="5109353"/>
              <a:chExt cx="984248" cy="1113379"/>
            </a:xfrm>
          </p:grpSpPr>
          <p:sp>
            <p:nvSpPr>
              <p:cNvPr id="2486" name="Google Shape;2486;p36"/>
              <p:cNvSpPr/>
              <p:nvPr/>
            </p:nvSpPr>
            <p:spPr>
              <a:xfrm>
                <a:off x="1149979" y="5696402"/>
                <a:ext cx="224654" cy="292786"/>
              </a:xfrm>
              <a:custGeom>
                <a:rect b="b" l="l" r="r" t="t"/>
                <a:pathLst>
                  <a:path extrusionOk="0" h="292786" w="224654">
                    <a:moveTo>
                      <a:pt x="66078" y="2886"/>
                    </a:moveTo>
                    <a:cubicBezTo>
                      <a:pt x="122576" y="-13014"/>
                      <a:pt x="189066" y="38393"/>
                      <a:pt x="214644" y="117641"/>
                    </a:cubicBezTo>
                    <a:cubicBezTo>
                      <a:pt x="240223" y="196889"/>
                      <a:pt x="215084" y="274001"/>
                      <a:pt x="158586" y="289900"/>
                    </a:cubicBezTo>
                    <a:cubicBezTo>
                      <a:pt x="102088" y="305800"/>
                      <a:pt x="35598" y="254393"/>
                      <a:pt x="10020" y="175145"/>
                    </a:cubicBezTo>
                    <a:cubicBezTo>
                      <a:pt x="-15558" y="95897"/>
                      <a:pt x="9517" y="18786"/>
                      <a:pt x="66078" y="2886"/>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87" name="Google Shape;2487;p36"/>
              <p:cNvSpPr/>
              <p:nvPr/>
            </p:nvSpPr>
            <p:spPr>
              <a:xfrm>
                <a:off x="1386233" y="5984039"/>
                <a:ext cx="683704" cy="214994"/>
              </a:xfrm>
              <a:custGeom>
                <a:rect b="b" l="l" r="r" t="t"/>
                <a:pathLst>
                  <a:path extrusionOk="0" h="214994" w="683704">
                    <a:moveTo>
                      <a:pt x="638" y="214995"/>
                    </a:moveTo>
                    <a:cubicBezTo>
                      <a:pt x="-10800" y="173706"/>
                      <a:pt x="132865" y="97851"/>
                      <a:pt x="321464" y="45690"/>
                    </a:cubicBezTo>
                    <a:cubicBezTo>
                      <a:pt x="510063" y="-6472"/>
                      <a:pt x="672267" y="-15270"/>
                      <a:pt x="683705" y="26019"/>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88" name="Google Shape;2488;p36"/>
              <p:cNvSpPr/>
              <p:nvPr/>
            </p:nvSpPr>
            <p:spPr>
              <a:xfrm>
                <a:off x="1472615" y="5628147"/>
                <a:ext cx="451226" cy="524612"/>
              </a:xfrm>
              <a:custGeom>
                <a:rect b="b" l="l" r="r" t="t"/>
                <a:pathLst>
                  <a:path extrusionOk="0" h="524612" w="451226">
                    <a:moveTo>
                      <a:pt x="425817" y="439038"/>
                    </a:moveTo>
                    <a:cubicBezTo>
                      <a:pt x="481749" y="344079"/>
                      <a:pt x="451898" y="-80756"/>
                      <a:pt x="270212" y="13575"/>
                    </a:cubicBezTo>
                    <a:cubicBezTo>
                      <a:pt x="155519" y="73090"/>
                      <a:pt x="246959" y="333709"/>
                      <a:pt x="246959" y="333709"/>
                    </a:cubicBezTo>
                    <a:cubicBezTo>
                      <a:pt x="246959" y="333709"/>
                      <a:pt x="27566" y="212229"/>
                      <a:pt x="1045" y="407175"/>
                    </a:cubicBezTo>
                    <a:cubicBezTo>
                      <a:pt x="-22836" y="582640"/>
                      <a:pt x="369885" y="533998"/>
                      <a:pt x="425817" y="43903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89" name="Google Shape;2489;p36"/>
              <p:cNvSpPr/>
              <p:nvPr/>
            </p:nvSpPr>
            <p:spPr>
              <a:xfrm>
                <a:off x="1350561" y="5353722"/>
                <a:ext cx="366446" cy="393319"/>
              </a:xfrm>
              <a:custGeom>
                <a:rect b="b" l="l" r="r" t="t"/>
                <a:pathLst>
                  <a:path extrusionOk="0" h="393319" w="366446">
                    <a:moveTo>
                      <a:pt x="174004" y="393266"/>
                    </a:moveTo>
                    <a:cubicBezTo>
                      <a:pt x="243385" y="388553"/>
                      <a:pt x="447884" y="130949"/>
                      <a:pt x="331180" y="29140"/>
                    </a:cubicBezTo>
                    <a:cubicBezTo>
                      <a:pt x="257525" y="-35151"/>
                      <a:pt x="159801" y="184682"/>
                      <a:pt x="159801" y="184682"/>
                    </a:cubicBezTo>
                    <a:cubicBezTo>
                      <a:pt x="159801" y="184682"/>
                      <a:pt x="138433" y="-67014"/>
                      <a:pt x="29397" y="17262"/>
                    </a:cubicBezTo>
                    <a:cubicBezTo>
                      <a:pt x="-68768" y="92991"/>
                      <a:pt x="104623" y="397979"/>
                      <a:pt x="174004" y="39326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0" name="Google Shape;2490;p36"/>
              <p:cNvSpPr/>
              <p:nvPr/>
            </p:nvSpPr>
            <p:spPr>
              <a:xfrm>
                <a:off x="1185256" y="5109353"/>
                <a:ext cx="888974" cy="1113379"/>
              </a:xfrm>
              <a:custGeom>
                <a:rect b="b" l="l" r="r" t="t"/>
                <a:pathLst>
                  <a:path extrusionOk="0" h="1113379" w="888974">
                    <a:moveTo>
                      <a:pt x="54180" y="138579"/>
                    </a:moveTo>
                    <a:lnTo>
                      <a:pt x="81895" y="231779"/>
                    </a:lnTo>
                    <a:cubicBezTo>
                      <a:pt x="81895" y="231779"/>
                      <a:pt x="54809" y="262825"/>
                      <a:pt x="28036" y="304240"/>
                    </a:cubicBezTo>
                    <a:cubicBezTo>
                      <a:pt x="-6591" y="357721"/>
                      <a:pt x="-7597" y="411580"/>
                      <a:pt x="16536" y="495856"/>
                    </a:cubicBezTo>
                    <a:cubicBezTo>
                      <a:pt x="67378" y="673456"/>
                      <a:pt x="164159" y="1031361"/>
                      <a:pt x="164159" y="1031361"/>
                    </a:cubicBezTo>
                    <a:cubicBezTo>
                      <a:pt x="184144" y="1103696"/>
                      <a:pt x="218709" y="1133673"/>
                      <a:pt x="374440" y="1098919"/>
                    </a:cubicBezTo>
                    <a:lnTo>
                      <a:pt x="539535" y="1061652"/>
                    </a:lnTo>
                    <a:lnTo>
                      <a:pt x="557697" y="1057567"/>
                    </a:lnTo>
                    <a:lnTo>
                      <a:pt x="575357" y="1051722"/>
                    </a:lnTo>
                    <a:lnTo>
                      <a:pt x="736178" y="998870"/>
                    </a:lnTo>
                    <a:cubicBezTo>
                      <a:pt x="887572" y="948593"/>
                      <a:pt x="901838" y="905167"/>
                      <a:pt x="881854" y="832832"/>
                    </a:cubicBezTo>
                    <a:cubicBezTo>
                      <a:pt x="881854" y="832832"/>
                      <a:pt x="780987" y="476059"/>
                      <a:pt x="733350" y="297578"/>
                    </a:cubicBezTo>
                    <a:cubicBezTo>
                      <a:pt x="710726" y="212863"/>
                      <a:pt x="682194" y="167174"/>
                      <a:pt x="625004" y="139082"/>
                    </a:cubicBezTo>
                    <a:cubicBezTo>
                      <a:pt x="580761" y="117338"/>
                      <a:pt x="541546" y="104643"/>
                      <a:pt x="541546" y="104643"/>
                    </a:cubicBezTo>
                    <a:lnTo>
                      <a:pt x="514208" y="11318"/>
                    </a:lnTo>
                    <a:cubicBezTo>
                      <a:pt x="514208" y="11318"/>
                      <a:pt x="488316" y="-25007"/>
                      <a:pt x="277784" y="32496"/>
                    </a:cubicBezTo>
                    <a:cubicBezTo>
                      <a:pt x="50095" y="94651"/>
                      <a:pt x="54180" y="138579"/>
                      <a:pt x="54180" y="138579"/>
                    </a:cubicBezTo>
                    <a:close/>
                  </a:path>
                </a:pathLst>
              </a:custGeom>
              <a:solidFill>
                <a:srgbClr val="E6E6E6">
                  <a:alpha val="27840"/>
                </a:srgbClr>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1" name="Google Shape;2491;p36"/>
              <p:cNvSpPr/>
              <p:nvPr/>
            </p:nvSpPr>
            <p:spPr>
              <a:xfrm>
                <a:off x="1239193" y="5110225"/>
                <a:ext cx="460513" cy="148182"/>
              </a:xfrm>
              <a:custGeom>
                <a:rect b="b" l="l" r="r" t="t"/>
                <a:pathLst>
                  <a:path extrusionOk="0" h="148182" w="460513">
                    <a:moveTo>
                      <a:pt x="243" y="137708"/>
                    </a:moveTo>
                    <a:cubicBezTo>
                      <a:pt x="-5539" y="116780"/>
                      <a:pt x="92751" y="71280"/>
                      <a:pt x="219761" y="36150"/>
                    </a:cubicBezTo>
                    <a:cubicBezTo>
                      <a:pt x="346772" y="1019"/>
                      <a:pt x="454489" y="-10482"/>
                      <a:pt x="460271" y="10446"/>
                    </a:cubicBezTo>
                    <a:cubicBezTo>
                      <a:pt x="466052" y="31374"/>
                      <a:pt x="367762" y="76874"/>
                      <a:pt x="240752" y="112004"/>
                    </a:cubicBezTo>
                    <a:cubicBezTo>
                      <a:pt x="113741" y="147135"/>
                      <a:pt x="6024" y="158698"/>
                      <a:pt x="243" y="137708"/>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2" name="Google Shape;2492;p36"/>
              <p:cNvSpPr/>
              <p:nvPr/>
            </p:nvSpPr>
            <p:spPr>
              <a:xfrm>
                <a:off x="1269287" y="5214813"/>
                <a:ext cx="457255" cy="136888"/>
              </a:xfrm>
              <a:custGeom>
                <a:rect b="b" l="l" r="r" t="t"/>
                <a:pathLst>
                  <a:path extrusionOk="0" h="136888" w="457255">
                    <a:moveTo>
                      <a:pt x="457011" y="0"/>
                    </a:moveTo>
                    <a:cubicBezTo>
                      <a:pt x="462793" y="20928"/>
                      <a:pt x="365194" y="66239"/>
                      <a:pt x="239001" y="101118"/>
                    </a:cubicBezTo>
                    <a:cubicBezTo>
                      <a:pt x="112807" y="135997"/>
                      <a:pt x="5782" y="147310"/>
                      <a:pt x="0" y="126382"/>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3" name="Google Shape;2493;p36"/>
              <p:cNvSpPr/>
              <p:nvPr/>
            </p:nvSpPr>
            <p:spPr>
              <a:xfrm>
                <a:off x="1921936" y="5501579"/>
                <a:ext cx="212291" cy="301777"/>
              </a:xfrm>
              <a:custGeom>
                <a:rect b="b" l="l" r="r" t="t"/>
                <a:pathLst>
                  <a:path extrusionOk="0" h="301777" w="212291">
                    <a:moveTo>
                      <a:pt x="106146" y="60"/>
                    </a:moveTo>
                    <a:cubicBezTo>
                      <a:pt x="164781" y="2385"/>
                      <a:pt x="212292" y="71829"/>
                      <a:pt x="212292" y="155099"/>
                    </a:cubicBezTo>
                    <a:cubicBezTo>
                      <a:pt x="212292" y="238369"/>
                      <a:pt x="164781" y="304043"/>
                      <a:pt x="106146" y="301718"/>
                    </a:cubicBezTo>
                    <a:cubicBezTo>
                      <a:pt x="47511" y="299392"/>
                      <a:pt x="0" y="229948"/>
                      <a:pt x="0" y="146678"/>
                    </a:cubicBezTo>
                    <a:cubicBezTo>
                      <a:pt x="0" y="63408"/>
                      <a:pt x="47511" y="-2265"/>
                      <a:pt x="106146" y="60"/>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4" name="Google Shape;2494;p36"/>
              <p:cNvSpPr/>
              <p:nvPr/>
            </p:nvSpPr>
            <p:spPr>
              <a:xfrm>
                <a:off x="1253702" y="5170507"/>
                <a:ext cx="460583" cy="131865"/>
              </a:xfrm>
              <a:custGeom>
                <a:rect b="b" l="l" r="r" t="t"/>
                <a:pathLst>
                  <a:path extrusionOk="0" h="131865" w="460583">
                    <a:moveTo>
                      <a:pt x="460342" y="0"/>
                    </a:moveTo>
                    <a:cubicBezTo>
                      <a:pt x="466124" y="20928"/>
                      <a:pt x="367268" y="60709"/>
                      <a:pt x="240321" y="95776"/>
                    </a:cubicBezTo>
                    <a:cubicBezTo>
                      <a:pt x="113373" y="130844"/>
                      <a:pt x="5782" y="142345"/>
                      <a:pt x="0" y="121417"/>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5" name="Google Shape;2495;p36"/>
              <p:cNvSpPr/>
              <p:nvPr/>
            </p:nvSpPr>
            <p:spPr>
              <a:xfrm>
                <a:off x="1219672" y="5386091"/>
                <a:ext cx="194661" cy="624720"/>
              </a:xfrm>
              <a:custGeom>
                <a:rect b="b" l="l" r="r" t="t"/>
                <a:pathLst>
                  <a:path extrusionOk="0" h="624720" w="194661">
                    <a:moveTo>
                      <a:pt x="84934" y="290"/>
                    </a:moveTo>
                    <a:cubicBezTo>
                      <a:pt x="76199" y="-779"/>
                      <a:pt x="67149" y="1044"/>
                      <a:pt x="59671" y="6826"/>
                    </a:cubicBezTo>
                    <a:cubicBezTo>
                      <a:pt x="58351" y="7831"/>
                      <a:pt x="56277" y="9402"/>
                      <a:pt x="55900" y="9654"/>
                    </a:cubicBezTo>
                    <a:cubicBezTo>
                      <a:pt x="-8705" y="59553"/>
                      <a:pt x="-18823" y="118313"/>
                      <a:pt x="33464" y="281963"/>
                    </a:cubicBezTo>
                    <a:cubicBezTo>
                      <a:pt x="36795" y="292332"/>
                      <a:pt x="40377" y="302953"/>
                      <a:pt x="43771" y="313763"/>
                    </a:cubicBezTo>
                    <a:cubicBezTo>
                      <a:pt x="63316" y="376231"/>
                      <a:pt x="83552" y="443287"/>
                      <a:pt x="102720" y="510280"/>
                    </a:cubicBezTo>
                    <a:cubicBezTo>
                      <a:pt x="109444" y="533721"/>
                      <a:pt x="125847" y="594744"/>
                      <a:pt x="127041" y="599206"/>
                    </a:cubicBezTo>
                    <a:cubicBezTo>
                      <a:pt x="132006" y="617494"/>
                      <a:pt x="150859" y="628492"/>
                      <a:pt x="169147" y="623527"/>
                    </a:cubicBezTo>
                    <a:cubicBezTo>
                      <a:pt x="187435" y="618563"/>
                      <a:pt x="198433" y="599709"/>
                      <a:pt x="193468" y="581421"/>
                    </a:cubicBezTo>
                    <a:cubicBezTo>
                      <a:pt x="192211" y="576896"/>
                      <a:pt x="174929" y="515182"/>
                      <a:pt x="168204" y="491615"/>
                    </a:cubicBezTo>
                    <a:cubicBezTo>
                      <a:pt x="148911" y="424119"/>
                      <a:pt x="128989" y="356309"/>
                      <a:pt x="109256" y="293212"/>
                    </a:cubicBezTo>
                    <a:cubicBezTo>
                      <a:pt x="105862" y="282277"/>
                      <a:pt x="102343" y="271907"/>
                      <a:pt x="98949" y="261412"/>
                    </a:cubicBezTo>
                    <a:cubicBezTo>
                      <a:pt x="54643" y="122587"/>
                      <a:pt x="59608" y="93615"/>
                      <a:pt x="98006" y="63952"/>
                    </a:cubicBezTo>
                    <a:cubicBezTo>
                      <a:pt x="98320" y="63701"/>
                      <a:pt x="100269" y="62255"/>
                      <a:pt x="101777" y="61124"/>
                    </a:cubicBezTo>
                    <a:cubicBezTo>
                      <a:pt x="116734" y="49497"/>
                      <a:pt x="119059" y="28382"/>
                      <a:pt x="107370" y="13424"/>
                    </a:cubicBezTo>
                    <a:cubicBezTo>
                      <a:pt x="101526" y="5946"/>
                      <a:pt x="93607" y="1358"/>
                      <a:pt x="84934" y="290"/>
                    </a:cubicBezTo>
                    <a:close/>
                  </a:path>
                </a:pathLst>
              </a:custGeom>
              <a:solidFill>
                <a:srgbClr val="FFFFFF">
                  <a:alpha val="6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496" name="Google Shape;2496;p36"/>
          <p:cNvSpPr/>
          <p:nvPr/>
        </p:nvSpPr>
        <p:spPr>
          <a:xfrm>
            <a:off x="0" y="9238"/>
            <a:ext cx="3910482" cy="1018724"/>
          </a:xfrm>
          <a:custGeom>
            <a:rect b="b" l="l" r="r" t="t"/>
            <a:pathLst>
              <a:path extrusionOk="0" h="1018724" w="3910482">
                <a:moveTo>
                  <a:pt x="0" y="375522"/>
                </a:moveTo>
                <a:lnTo>
                  <a:pt x="0" y="9759"/>
                </a:lnTo>
                <a:lnTo>
                  <a:pt x="3910482" y="0"/>
                </a:lnTo>
                <a:cubicBezTo>
                  <a:pt x="3910482" y="0"/>
                  <a:pt x="3622091" y="371793"/>
                  <a:pt x="3317748" y="460468"/>
                </a:cubicBezTo>
                <a:cubicBezTo>
                  <a:pt x="3013399" y="549144"/>
                  <a:pt x="2611622" y="354704"/>
                  <a:pt x="2611622" y="354704"/>
                </a:cubicBezTo>
                <a:cubicBezTo>
                  <a:pt x="2611622" y="354704"/>
                  <a:pt x="2544172" y="486204"/>
                  <a:pt x="2440769" y="519423"/>
                </a:cubicBezTo>
                <a:cubicBezTo>
                  <a:pt x="2337359" y="552642"/>
                  <a:pt x="2197995" y="487582"/>
                  <a:pt x="2197995" y="487582"/>
                </a:cubicBezTo>
                <a:cubicBezTo>
                  <a:pt x="2197995" y="487582"/>
                  <a:pt x="2232584" y="772617"/>
                  <a:pt x="1982229" y="884314"/>
                </a:cubicBezTo>
                <a:cubicBezTo>
                  <a:pt x="1664170" y="1026224"/>
                  <a:pt x="1493603" y="770039"/>
                  <a:pt x="1493603" y="770039"/>
                </a:cubicBezTo>
                <a:cubicBezTo>
                  <a:pt x="1493603" y="770039"/>
                  <a:pt x="1452143" y="1012254"/>
                  <a:pt x="1206652" y="1018610"/>
                </a:cubicBezTo>
                <a:cubicBezTo>
                  <a:pt x="966940" y="1024814"/>
                  <a:pt x="899211" y="776199"/>
                  <a:pt x="899211" y="776199"/>
                </a:cubicBezTo>
                <a:cubicBezTo>
                  <a:pt x="899211" y="776199"/>
                  <a:pt x="683539" y="889057"/>
                  <a:pt x="465601" y="745274"/>
                </a:cubicBezTo>
                <a:cubicBezTo>
                  <a:pt x="208613" y="575729"/>
                  <a:pt x="265909" y="298772"/>
                  <a:pt x="265909" y="298772"/>
                </a:cubicBezTo>
                <a:cubicBezTo>
                  <a:pt x="265909" y="298772"/>
                  <a:pt x="184532" y="359193"/>
                  <a:pt x="122512" y="368553"/>
                </a:cubicBezTo>
                <a:cubicBezTo>
                  <a:pt x="60494" y="377914"/>
                  <a:pt x="0" y="375522"/>
                  <a:pt x="0" y="375522"/>
                </a:cubicBezTo>
                <a:close/>
              </a:path>
            </a:pathLst>
          </a:custGeom>
          <a:solidFill>
            <a:schemeClr val="l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7" name="Google Shape;2497;p36"/>
          <p:cNvSpPr/>
          <p:nvPr/>
        </p:nvSpPr>
        <p:spPr>
          <a:xfrm>
            <a:off x="207087" y="3094564"/>
            <a:ext cx="292932" cy="283318"/>
          </a:xfrm>
          <a:custGeom>
            <a:rect b="b" l="l" r="r" t="t"/>
            <a:pathLst>
              <a:path extrusionOk="0" h="283318" w="292932">
                <a:moveTo>
                  <a:pt x="230063" y="281039"/>
                </a:moveTo>
                <a:cubicBezTo>
                  <a:pt x="175534" y="299568"/>
                  <a:pt x="-51269" y="202038"/>
                  <a:pt x="10601" y="102356"/>
                </a:cubicBezTo>
                <a:cubicBezTo>
                  <a:pt x="49657" y="39427"/>
                  <a:pt x="184309" y="146393"/>
                  <a:pt x="184309" y="146393"/>
                </a:cubicBezTo>
                <a:cubicBezTo>
                  <a:pt x="184309" y="146393"/>
                  <a:pt x="132340" y="-17342"/>
                  <a:pt x="238884" y="1512"/>
                </a:cubicBezTo>
                <a:cubicBezTo>
                  <a:pt x="334773" y="18472"/>
                  <a:pt x="284593" y="262503"/>
                  <a:pt x="230063" y="28103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8" name="Google Shape;2498;p36"/>
          <p:cNvSpPr/>
          <p:nvPr/>
        </p:nvSpPr>
        <p:spPr>
          <a:xfrm>
            <a:off x="570117" y="5088209"/>
            <a:ext cx="497686" cy="433840"/>
          </a:xfrm>
          <a:custGeom>
            <a:rect b="b" l="l" r="r" t="t"/>
            <a:pathLst>
              <a:path extrusionOk="0" h="433840" w="497686">
                <a:moveTo>
                  <a:pt x="256060" y="433646"/>
                </a:moveTo>
                <a:cubicBezTo>
                  <a:pt x="161959" y="424311"/>
                  <a:pt x="-110818" y="124446"/>
                  <a:pt x="49373" y="17467"/>
                </a:cubicBezTo>
                <a:cubicBezTo>
                  <a:pt x="150503" y="-50065"/>
                  <a:pt x="279123" y="201293"/>
                  <a:pt x="279123" y="201293"/>
                </a:cubicBezTo>
                <a:cubicBezTo>
                  <a:pt x="279123" y="201293"/>
                  <a:pt x="312664" y="-78761"/>
                  <a:pt x="459120" y="21791"/>
                </a:cubicBezTo>
                <a:cubicBezTo>
                  <a:pt x="590933" y="112279"/>
                  <a:pt x="350160" y="442981"/>
                  <a:pt x="256060" y="43364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99" name="Google Shape;2499;p36"/>
          <p:cNvSpPr/>
          <p:nvPr/>
        </p:nvSpPr>
        <p:spPr>
          <a:xfrm>
            <a:off x="11635549" y="1989004"/>
            <a:ext cx="299678" cy="277828"/>
          </a:xfrm>
          <a:custGeom>
            <a:rect b="b" l="l" r="r" t="t"/>
            <a:pathLst>
              <a:path extrusionOk="0" h="277828" w="299678">
                <a:moveTo>
                  <a:pt x="104013" y="277616"/>
                </a:moveTo>
                <a:cubicBezTo>
                  <a:pt x="161227" y="284112"/>
                  <a:pt x="362077" y="140538"/>
                  <a:pt x="280416" y="56312"/>
                </a:cubicBezTo>
                <a:cubicBezTo>
                  <a:pt x="228854" y="3143"/>
                  <a:pt x="120079" y="136322"/>
                  <a:pt x="120079" y="136322"/>
                </a:cubicBezTo>
                <a:cubicBezTo>
                  <a:pt x="120079" y="136322"/>
                  <a:pt x="135954" y="-34722"/>
                  <a:pt x="35878" y="6375"/>
                </a:cubicBezTo>
                <a:cubicBezTo>
                  <a:pt x="-54165" y="43358"/>
                  <a:pt x="46800" y="271119"/>
                  <a:pt x="104013" y="27761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0" name="Google Shape;2500;p36"/>
          <p:cNvSpPr/>
          <p:nvPr/>
        </p:nvSpPr>
        <p:spPr>
          <a:xfrm>
            <a:off x="9343085" y="2836217"/>
            <a:ext cx="409452" cy="393500"/>
          </a:xfrm>
          <a:custGeom>
            <a:rect b="b" l="l" r="r" t="t"/>
            <a:pathLst>
              <a:path extrusionOk="0" h="393500" w="409452">
                <a:moveTo>
                  <a:pt x="97848" y="391205"/>
                </a:moveTo>
                <a:cubicBezTo>
                  <a:pt x="174747" y="413818"/>
                  <a:pt x="484373" y="265137"/>
                  <a:pt x="392615" y="130129"/>
                </a:cubicBezTo>
                <a:cubicBezTo>
                  <a:pt x="334703" y="44901"/>
                  <a:pt x="153665" y="201385"/>
                  <a:pt x="153665" y="201385"/>
                </a:cubicBezTo>
                <a:cubicBezTo>
                  <a:pt x="153665" y="201385"/>
                  <a:pt x="216466" y="-29243"/>
                  <a:pt x="69464" y="3112"/>
                </a:cubicBezTo>
                <a:cubicBezTo>
                  <a:pt x="-62870" y="32231"/>
                  <a:pt x="20950" y="368593"/>
                  <a:pt x="97848" y="39120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1" name="Google Shape;2501;p36"/>
          <p:cNvSpPr/>
          <p:nvPr/>
        </p:nvSpPr>
        <p:spPr>
          <a:xfrm>
            <a:off x="3846185" y="244060"/>
            <a:ext cx="571391" cy="549099"/>
          </a:xfrm>
          <a:custGeom>
            <a:rect b="b" l="l" r="r" t="t"/>
            <a:pathLst>
              <a:path extrusionOk="0" h="549099" w="571391">
                <a:moveTo>
                  <a:pt x="434845" y="545896"/>
                </a:moveTo>
                <a:cubicBezTo>
                  <a:pt x="327568" y="577455"/>
                  <a:pt x="-104562" y="369978"/>
                  <a:pt x="23498" y="181584"/>
                </a:cubicBezTo>
                <a:cubicBezTo>
                  <a:pt x="104334" y="62655"/>
                  <a:pt x="356930" y="281016"/>
                  <a:pt x="356930" y="281016"/>
                </a:cubicBezTo>
                <a:cubicBezTo>
                  <a:pt x="356930" y="281016"/>
                  <a:pt x="269307" y="-40807"/>
                  <a:pt x="474481" y="4342"/>
                </a:cubicBezTo>
                <a:cubicBezTo>
                  <a:pt x="659133" y="44976"/>
                  <a:pt x="542122" y="514342"/>
                  <a:pt x="434845" y="54589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2" name="Google Shape;2502;p36"/>
          <p:cNvSpPr/>
          <p:nvPr/>
        </p:nvSpPr>
        <p:spPr>
          <a:xfrm>
            <a:off x="11447175" y="2504495"/>
            <a:ext cx="237833" cy="230040"/>
          </a:xfrm>
          <a:custGeom>
            <a:rect b="b" l="l" r="r" t="t"/>
            <a:pathLst>
              <a:path extrusionOk="0" h="230040" w="237833">
                <a:moveTo>
                  <a:pt x="186786" y="228188"/>
                </a:moveTo>
                <a:cubicBezTo>
                  <a:pt x="142527" y="243238"/>
                  <a:pt x="-41623" y="164047"/>
                  <a:pt x="8605" y="83110"/>
                </a:cubicBezTo>
                <a:cubicBezTo>
                  <a:pt x="40292" y="32018"/>
                  <a:pt x="149639" y="118867"/>
                  <a:pt x="149639" y="118867"/>
                </a:cubicBezTo>
                <a:cubicBezTo>
                  <a:pt x="149639" y="118867"/>
                  <a:pt x="107475" y="-14077"/>
                  <a:pt x="193962" y="1227"/>
                </a:cubicBezTo>
                <a:cubicBezTo>
                  <a:pt x="271813" y="15000"/>
                  <a:pt x="231045" y="213145"/>
                  <a:pt x="186786" y="22818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03" name="Google Shape;2503;p36"/>
          <p:cNvSpPr/>
          <p:nvPr/>
        </p:nvSpPr>
        <p:spPr>
          <a:xfrm>
            <a:off x="768445" y="3229715"/>
            <a:ext cx="219515" cy="213273"/>
          </a:xfrm>
          <a:custGeom>
            <a:rect b="b" l="l" r="r" t="t"/>
            <a:pathLst>
              <a:path extrusionOk="0" h="213273" w="219515">
                <a:moveTo>
                  <a:pt x="46901" y="211578"/>
                </a:moveTo>
                <a:cubicBezTo>
                  <a:pt x="87744" y="225459"/>
                  <a:pt x="257861" y="151748"/>
                  <a:pt x="211614" y="76786"/>
                </a:cubicBezTo>
                <a:cubicBezTo>
                  <a:pt x="182423" y="29460"/>
                  <a:pt x="81362" y="110162"/>
                  <a:pt x="81362" y="110162"/>
                </a:cubicBezTo>
                <a:cubicBezTo>
                  <a:pt x="81362" y="110162"/>
                  <a:pt x="120523" y="-13168"/>
                  <a:pt x="40640" y="1158"/>
                </a:cubicBezTo>
                <a:cubicBezTo>
                  <a:pt x="-31248" y="14048"/>
                  <a:pt x="6051" y="197697"/>
                  <a:pt x="46901" y="2115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7" name="Shape 2507"/>
        <p:cNvGrpSpPr/>
        <p:nvPr/>
      </p:nvGrpSpPr>
      <p:grpSpPr>
        <a:xfrm>
          <a:off x="0" y="0"/>
          <a:ext cx="0" cy="0"/>
          <a:chOff x="0" y="0"/>
          <a:chExt cx="0" cy="0"/>
        </a:xfrm>
      </p:grpSpPr>
      <p:sp>
        <p:nvSpPr>
          <p:cNvPr id="2508" name="Google Shape;2508;p37"/>
          <p:cNvSpPr/>
          <p:nvPr/>
        </p:nvSpPr>
        <p:spPr>
          <a:xfrm>
            <a:off x="4354800" y="1687475"/>
            <a:ext cx="3482400" cy="4423800"/>
          </a:xfrm>
          <a:prstGeom prst="rect">
            <a:avLst/>
          </a:pr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9" name="Google Shape;2509;p37"/>
          <p:cNvSpPr/>
          <p:nvPr/>
        </p:nvSpPr>
        <p:spPr>
          <a:xfrm>
            <a:off x="7942650" y="1687475"/>
            <a:ext cx="3482400" cy="4423800"/>
          </a:xfrm>
          <a:prstGeom prst="rect">
            <a:avLst/>
          </a:pr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0" name="Google Shape;2510;p37"/>
          <p:cNvSpPr/>
          <p:nvPr/>
        </p:nvSpPr>
        <p:spPr>
          <a:xfrm>
            <a:off x="766950" y="1687475"/>
            <a:ext cx="3482400" cy="4423800"/>
          </a:xfrm>
          <a:prstGeom prst="rect">
            <a:avLst/>
          </a:pr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1" name="Google Shape;2511;p37"/>
          <p:cNvSpPr txBox="1"/>
          <p:nvPr>
            <p:ph type="title"/>
          </p:nvPr>
        </p:nvSpPr>
        <p:spPr>
          <a:xfrm>
            <a:off x="766950" y="395650"/>
            <a:ext cx="10658100" cy="10476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Add your title here.</a:t>
            </a:r>
            <a:endParaRPr/>
          </a:p>
        </p:txBody>
      </p:sp>
      <p:sp>
        <p:nvSpPr>
          <p:cNvPr id="2512" name="Google Shape;2512;p37"/>
          <p:cNvSpPr txBox="1"/>
          <p:nvPr>
            <p:ph idx="1" type="body"/>
          </p:nvPr>
        </p:nvSpPr>
        <p:spPr>
          <a:xfrm>
            <a:off x="934500" y="3451362"/>
            <a:ext cx="3147300" cy="24231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sz="2000"/>
              <a:t>Far far away, behind the word mountains, far from the countries Vokalia and Consonantia, there live the blind texts.</a:t>
            </a:r>
            <a:endParaRPr sz="2000"/>
          </a:p>
        </p:txBody>
      </p:sp>
      <p:sp>
        <p:nvSpPr>
          <p:cNvPr id="2513" name="Google Shape;2513;p37"/>
          <p:cNvSpPr txBox="1"/>
          <p:nvPr>
            <p:ph idx="2" type="subTitle"/>
          </p:nvPr>
        </p:nvSpPr>
        <p:spPr>
          <a:xfrm>
            <a:off x="934500" y="1924277"/>
            <a:ext cx="3147300" cy="15270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t>Something about this.</a:t>
            </a:r>
            <a:endParaRPr/>
          </a:p>
        </p:txBody>
      </p:sp>
      <p:sp>
        <p:nvSpPr>
          <p:cNvPr id="2514" name="Google Shape;2514;p37"/>
          <p:cNvSpPr txBox="1"/>
          <p:nvPr>
            <p:ph idx="3" type="body"/>
          </p:nvPr>
        </p:nvSpPr>
        <p:spPr>
          <a:xfrm>
            <a:off x="4522350" y="3451375"/>
            <a:ext cx="3147300" cy="24231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sz="2000"/>
              <a:t>Far far away, behind the word mountains, far from the countries Vokalia and Consonantia, there live the blind texts.</a:t>
            </a:r>
            <a:endParaRPr sz="2000"/>
          </a:p>
        </p:txBody>
      </p:sp>
      <p:sp>
        <p:nvSpPr>
          <p:cNvPr id="2515" name="Google Shape;2515;p37"/>
          <p:cNvSpPr txBox="1"/>
          <p:nvPr>
            <p:ph idx="4" type="subTitle"/>
          </p:nvPr>
        </p:nvSpPr>
        <p:spPr>
          <a:xfrm>
            <a:off x="4522350" y="1924289"/>
            <a:ext cx="3147300" cy="15270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solidFill>
                  <a:schemeClr val="dk1"/>
                </a:solidFill>
              </a:rPr>
              <a:t>Something about that.</a:t>
            </a:r>
            <a:endParaRPr>
              <a:solidFill>
                <a:schemeClr val="dk1"/>
              </a:solidFill>
            </a:endParaRPr>
          </a:p>
        </p:txBody>
      </p:sp>
      <p:sp>
        <p:nvSpPr>
          <p:cNvPr id="2516" name="Google Shape;2516;p37"/>
          <p:cNvSpPr txBox="1"/>
          <p:nvPr>
            <p:ph idx="5" type="body"/>
          </p:nvPr>
        </p:nvSpPr>
        <p:spPr>
          <a:xfrm>
            <a:off x="8110200" y="3451362"/>
            <a:ext cx="3147300" cy="24231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sz="2000"/>
              <a:t>Far far away, behind the word mountains, far from the countries Vokalia and Consonantia, there live the blind texts.</a:t>
            </a:r>
            <a:endParaRPr sz="2000"/>
          </a:p>
        </p:txBody>
      </p:sp>
      <p:sp>
        <p:nvSpPr>
          <p:cNvPr id="2517" name="Google Shape;2517;p37"/>
          <p:cNvSpPr txBox="1"/>
          <p:nvPr>
            <p:ph idx="6" type="subTitle"/>
          </p:nvPr>
        </p:nvSpPr>
        <p:spPr>
          <a:xfrm>
            <a:off x="8110200" y="1924277"/>
            <a:ext cx="3147300" cy="15270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t>Something about this.</a:t>
            </a:r>
            <a:endParaRPr/>
          </a:p>
        </p:txBody>
      </p:sp>
      <p:grpSp>
        <p:nvGrpSpPr>
          <p:cNvPr id="2518" name="Google Shape;2518;p37"/>
          <p:cNvGrpSpPr/>
          <p:nvPr/>
        </p:nvGrpSpPr>
        <p:grpSpPr>
          <a:xfrm rot="1097565">
            <a:off x="10636817" y="408837"/>
            <a:ext cx="1040536" cy="1039186"/>
            <a:chOff x="3837897" y="161421"/>
            <a:chExt cx="680549" cy="679666"/>
          </a:xfrm>
        </p:grpSpPr>
        <p:sp>
          <p:nvSpPr>
            <p:cNvPr id="2519" name="Google Shape;2519;p37"/>
            <p:cNvSpPr/>
            <p:nvPr/>
          </p:nvSpPr>
          <p:spPr>
            <a:xfrm>
              <a:off x="3837897" y="161421"/>
              <a:ext cx="680482" cy="679598"/>
            </a:xfrm>
            <a:custGeom>
              <a:rect b="b" l="l" r="r" t="t"/>
              <a:pathLst>
                <a:path extrusionOk="0" h="679598" w="680482">
                  <a:moveTo>
                    <a:pt x="0" y="225967"/>
                  </a:moveTo>
                  <a:lnTo>
                    <a:pt x="341159" y="0"/>
                  </a:lnTo>
                  <a:lnTo>
                    <a:pt x="680482" y="225967"/>
                  </a:lnTo>
                  <a:lnTo>
                    <a:pt x="680482" y="679599"/>
                  </a:lnTo>
                  <a:lnTo>
                    <a:pt x="0" y="679599"/>
                  </a:lnTo>
                  <a:lnTo>
                    <a:pt x="0" y="225967"/>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0" name="Google Shape;2520;p37"/>
            <p:cNvSpPr/>
            <p:nvPr/>
          </p:nvSpPr>
          <p:spPr>
            <a:xfrm>
              <a:off x="3924728" y="221203"/>
              <a:ext cx="483004" cy="400373"/>
            </a:xfrm>
            <a:custGeom>
              <a:rect b="b" l="l" r="r" t="t"/>
              <a:pathLst>
                <a:path extrusionOk="0" h="400373" w="483004">
                  <a:moveTo>
                    <a:pt x="344783" y="158"/>
                  </a:moveTo>
                  <a:cubicBezTo>
                    <a:pt x="298978" y="2401"/>
                    <a:pt x="259765" y="27750"/>
                    <a:pt x="237950" y="64380"/>
                  </a:cubicBezTo>
                  <a:cubicBezTo>
                    <a:pt x="212669" y="30061"/>
                    <a:pt x="171213" y="8517"/>
                    <a:pt x="125408" y="10760"/>
                  </a:cubicBezTo>
                  <a:cubicBezTo>
                    <a:pt x="52691" y="14294"/>
                    <a:pt x="-3376" y="76069"/>
                    <a:pt x="158" y="148787"/>
                  </a:cubicBezTo>
                  <a:cubicBezTo>
                    <a:pt x="6479" y="279813"/>
                    <a:pt x="254260" y="400374"/>
                    <a:pt x="254260" y="400374"/>
                  </a:cubicBezTo>
                  <a:cubicBezTo>
                    <a:pt x="254260" y="400374"/>
                    <a:pt x="489265" y="257522"/>
                    <a:pt x="482877" y="125408"/>
                  </a:cubicBezTo>
                  <a:cubicBezTo>
                    <a:pt x="479275" y="52691"/>
                    <a:pt x="417500" y="-3376"/>
                    <a:pt x="344783" y="158"/>
                  </a:cubicBezTo>
                </a:path>
              </a:pathLst>
            </a:custGeom>
            <a:solidFill>
              <a:srgbClr val="F66A6A"/>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1" name="Google Shape;2521;p37"/>
            <p:cNvSpPr/>
            <p:nvPr/>
          </p:nvSpPr>
          <p:spPr>
            <a:xfrm>
              <a:off x="3837897" y="387387"/>
              <a:ext cx="680482" cy="453632"/>
            </a:xfrm>
            <a:custGeom>
              <a:rect b="b" l="l" r="r" t="t"/>
              <a:pathLst>
                <a:path extrusionOk="0" h="453632" w="680482">
                  <a:moveTo>
                    <a:pt x="0" y="0"/>
                  </a:moveTo>
                  <a:lnTo>
                    <a:pt x="339188" y="226782"/>
                  </a:ln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2" name="Google Shape;2522;p37"/>
            <p:cNvSpPr/>
            <p:nvPr/>
          </p:nvSpPr>
          <p:spPr>
            <a:xfrm>
              <a:off x="3837897" y="570947"/>
              <a:ext cx="273538" cy="270140"/>
            </a:xfrm>
            <a:custGeom>
              <a:rect b="b" l="l" r="r" t="t"/>
              <a:pathLst>
                <a:path extrusionOk="0" h="270140" w="273538">
                  <a:moveTo>
                    <a:pt x="0" y="270140"/>
                  </a:moveTo>
                  <a:lnTo>
                    <a:pt x="273538"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3" name="Google Shape;2523;p37"/>
            <p:cNvSpPr/>
            <p:nvPr/>
          </p:nvSpPr>
          <p:spPr>
            <a:xfrm>
              <a:off x="4250821" y="567073"/>
              <a:ext cx="267625" cy="274014"/>
            </a:xfrm>
            <a:custGeom>
              <a:rect b="b" l="l" r="r" t="t"/>
              <a:pathLst>
                <a:path extrusionOk="0" h="274014" w="267625">
                  <a:moveTo>
                    <a:pt x="0" y="0"/>
                  </a:moveTo>
                  <a:lnTo>
                    <a:pt x="267626" y="274014"/>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524" name="Google Shape;2524;p37"/>
          <p:cNvGrpSpPr/>
          <p:nvPr/>
        </p:nvGrpSpPr>
        <p:grpSpPr>
          <a:xfrm rot="904703">
            <a:off x="261780" y="219903"/>
            <a:ext cx="963299" cy="2139830"/>
            <a:chOff x="354570" y="3785522"/>
            <a:chExt cx="1210009" cy="2688186"/>
          </a:xfrm>
        </p:grpSpPr>
        <p:grpSp>
          <p:nvGrpSpPr>
            <p:cNvPr id="2525" name="Google Shape;2525;p37"/>
            <p:cNvGrpSpPr/>
            <p:nvPr/>
          </p:nvGrpSpPr>
          <p:grpSpPr>
            <a:xfrm>
              <a:off x="354570" y="3785522"/>
              <a:ext cx="1210009" cy="1031593"/>
              <a:chOff x="354570" y="3785522"/>
              <a:chExt cx="1210009" cy="1031593"/>
            </a:xfrm>
          </p:grpSpPr>
          <p:sp>
            <p:nvSpPr>
              <p:cNvPr id="2526" name="Google Shape;2526;p37"/>
              <p:cNvSpPr/>
              <p:nvPr/>
            </p:nvSpPr>
            <p:spPr>
              <a:xfrm>
                <a:off x="354570" y="3785522"/>
                <a:ext cx="1210009" cy="1031593"/>
              </a:xfrm>
              <a:custGeom>
                <a:rect b="b" l="l" r="r" t="t"/>
                <a:pathLst>
                  <a:path extrusionOk="0" h="1031593" w="1210009">
                    <a:moveTo>
                      <a:pt x="475736" y="1031594"/>
                    </a:moveTo>
                    <a:cubicBezTo>
                      <a:pt x="475736" y="1031594"/>
                      <a:pt x="222369" y="763141"/>
                      <a:pt x="84274" y="572730"/>
                    </a:cubicBezTo>
                    <a:cubicBezTo>
                      <a:pt x="-72861" y="356062"/>
                      <a:pt x="-8618" y="42276"/>
                      <a:pt x="263299" y="3001"/>
                    </a:cubicBezTo>
                    <a:cubicBezTo>
                      <a:pt x="574917" y="-42007"/>
                      <a:pt x="659702" y="434065"/>
                      <a:pt x="659702" y="434065"/>
                    </a:cubicBezTo>
                    <a:cubicBezTo>
                      <a:pt x="659702" y="434065"/>
                      <a:pt x="834632" y="140765"/>
                      <a:pt x="1083565" y="295991"/>
                    </a:cubicBezTo>
                    <a:cubicBezTo>
                      <a:pt x="1221715" y="382135"/>
                      <a:pt x="1257567" y="625949"/>
                      <a:pt x="1136263" y="779372"/>
                    </a:cubicBezTo>
                    <a:cubicBezTo>
                      <a:pt x="1030396" y="913268"/>
                      <a:pt x="777209" y="963103"/>
                      <a:pt x="726053" y="976482"/>
                    </a:cubicBezTo>
                    <a:cubicBezTo>
                      <a:pt x="587344" y="1012766"/>
                      <a:pt x="475736" y="1031594"/>
                      <a:pt x="475736" y="1031594"/>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527" name="Google Shape;2527;p37"/>
              <p:cNvGrpSpPr/>
              <p:nvPr/>
            </p:nvGrpSpPr>
            <p:grpSpPr>
              <a:xfrm>
                <a:off x="478418" y="3898826"/>
                <a:ext cx="138937" cy="366677"/>
                <a:chOff x="478418" y="3898826"/>
                <a:chExt cx="138937" cy="366677"/>
              </a:xfrm>
            </p:grpSpPr>
            <p:sp>
              <p:nvSpPr>
                <p:cNvPr id="2528" name="Google Shape;2528;p37"/>
                <p:cNvSpPr/>
                <p:nvPr/>
              </p:nvSpPr>
              <p:spPr>
                <a:xfrm>
                  <a:off x="478418" y="3898826"/>
                  <a:ext cx="138937" cy="269808"/>
                </a:xfrm>
                <a:custGeom>
                  <a:rect b="b" l="l" r="r" t="t"/>
                  <a:pathLst>
                    <a:path extrusionOk="0" h="269808" w="138937">
                      <a:moveTo>
                        <a:pt x="41141" y="269149"/>
                      </a:moveTo>
                      <a:cubicBezTo>
                        <a:pt x="1294" y="279074"/>
                        <a:pt x="-7815" y="174718"/>
                        <a:pt x="6125" y="117434"/>
                      </a:cubicBezTo>
                      <a:cubicBezTo>
                        <a:pt x="20791" y="57179"/>
                        <a:pt x="73257" y="-9680"/>
                        <a:pt x="111552" y="1166"/>
                      </a:cubicBezTo>
                      <a:cubicBezTo>
                        <a:pt x="148403" y="11599"/>
                        <a:pt x="154264" y="47889"/>
                        <a:pt x="90134" y="111510"/>
                      </a:cubicBezTo>
                      <a:cubicBezTo>
                        <a:pt x="37294" y="163929"/>
                        <a:pt x="80131" y="259433"/>
                        <a:pt x="41141" y="269149"/>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29" name="Google Shape;2529;p37"/>
                <p:cNvSpPr/>
                <p:nvPr/>
              </p:nvSpPr>
              <p:spPr>
                <a:xfrm>
                  <a:off x="495511" y="4206331"/>
                  <a:ext cx="59172" cy="59172"/>
                </a:xfrm>
                <a:custGeom>
                  <a:rect b="b" l="l" r="r" t="t"/>
                  <a:pathLst>
                    <a:path extrusionOk="0" h="59172" w="59172">
                      <a:moveTo>
                        <a:pt x="556" y="23905"/>
                      </a:moveTo>
                      <a:cubicBezTo>
                        <a:pt x="3694" y="7871"/>
                        <a:pt x="19235" y="-2581"/>
                        <a:pt x="35268" y="556"/>
                      </a:cubicBezTo>
                      <a:cubicBezTo>
                        <a:pt x="51300" y="3693"/>
                        <a:pt x="61754" y="19238"/>
                        <a:pt x="58616" y="35271"/>
                      </a:cubicBezTo>
                      <a:cubicBezTo>
                        <a:pt x="55479" y="51299"/>
                        <a:pt x="39938" y="61757"/>
                        <a:pt x="23905" y="58614"/>
                      </a:cubicBezTo>
                      <a:cubicBezTo>
                        <a:pt x="7872" y="55477"/>
                        <a:pt x="-2581" y="39939"/>
                        <a:pt x="556" y="23905"/>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530" name="Google Shape;2530;p37"/>
            <p:cNvSpPr/>
            <p:nvPr/>
          </p:nvSpPr>
          <p:spPr>
            <a:xfrm>
              <a:off x="650178" y="4823885"/>
              <a:ext cx="634529" cy="1649823"/>
            </a:xfrm>
            <a:custGeom>
              <a:rect b="b" l="l" r="r" t="t"/>
              <a:pathLst>
                <a:path extrusionOk="0" h="1649823" w="634529">
                  <a:moveTo>
                    <a:pt x="183056" y="0"/>
                  </a:moveTo>
                  <a:cubicBezTo>
                    <a:pt x="99140" y="32353"/>
                    <a:pt x="74337" y="150902"/>
                    <a:pt x="47959" y="225317"/>
                  </a:cubicBezTo>
                  <a:cubicBezTo>
                    <a:pt x="-13782" y="399491"/>
                    <a:pt x="-50269" y="845998"/>
                    <a:pt x="160945" y="939673"/>
                  </a:cubicBezTo>
                  <a:cubicBezTo>
                    <a:pt x="375765" y="1034948"/>
                    <a:pt x="578711" y="752926"/>
                    <a:pt x="576984" y="565442"/>
                  </a:cubicBezTo>
                  <a:cubicBezTo>
                    <a:pt x="575663" y="421189"/>
                    <a:pt x="358303" y="435521"/>
                    <a:pt x="297521" y="521602"/>
                  </a:cubicBezTo>
                  <a:cubicBezTo>
                    <a:pt x="119048" y="774351"/>
                    <a:pt x="475314" y="932809"/>
                    <a:pt x="583023" y="1093654"/>
                  </a:cubicBezTo>
                  <a:cubicBezTo>
                    <a:pt x="630191" y="1164101"/>
                    <a:pt x="633906" y="1242257"/>
                    <a:pt x="634522" y="1325537"/>
                  </a:cubicBezTo>
                  <a:cubicBezTo>
                    <a:pt x="635461" y="1452442"/>
                    <a:pt x="557591" y="1664227"/>
                    <a:pt x="399229" y="1649051"/>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4" name="Shape 2534"/>
        <p:cNvGrpSpPr/>
        <p:nvPr/>
      </p:nvGrpSpPr>
      <p:grpSpPr>
        <a:xfrm>
          <a:off x="0" y="0"/>
          <a:ext cx="0" cy="0"/>
          <a:chOff x="0" y="0"/>
          <a:chExt cx="0" cy="0"/>
        </a:xfrm>
      </p:grpSpPr>
      <p:sp>
        <p:nvSpPr>
          <p:cNvPr id="2535" name="Google Shape;2535;p38"/>
          <p:cNvSpPr txBox="1"/>
          <p:nvPr>
            <p:ph idx="1" type="body"/>
          </p:nvPr>
        </p:nvSpPr>
        <p:spPr>
          <a:xfrm>
            <a:off x="938250" y="4728197"/>
            <a:ext cx="3147300" cy="12459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a:t>Lorem ipsum dolor sit amet, consectetuer adipiscing elit.</a:t>
            </a:r>
            <a:endParaRPr/>
          </a:p>
        </p:txBody>
      </p:sp>
      <p:sp>
        <p:nvSpPr>
          <p:cNvPr id="2536" name="Google Shape;2536;p38"/>
          <p:cNvSpPr txBox="1"/>
          <p:nvPr>
            <p:ph idx="2" type="subTitle"/>
          </p:nvPr>
        </p:nvSpPr>
        <p:spPr>
          <a:xfrm>
            <a:off x="938250" y="4005225"/>
            <a:ext cx="3147300" cy="7635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solidFill>
                  <a:schemeClr val="dk1"/>
                </a:solidFill>
              </a:rPr>
              <a:t>Erika V.</a:t>
            </a:r>
            <a:endParaRPr>
              <a:solidFill>
                <a:schemeClr val="dk1"/>
              </a:solidFill>
            </a:endParaRPr>
          </a:p>
        </p:txBody>
      </p:sp>
      <p:sp>
        <p:nvSpPr>
          <p:cNvPr id="2537" name="Google Shape;2537;p38"/>
          <p:cNvSpPr txBox="1"/>
          <p:nvPr>
            <p:ph idx="3" type="body"/>
          </p:nvPr>
        </p:nvSpPr>
        <p:spPr>
          <a:xfrm>
            <a:off x="4526100" y="4728203"/>
            <a:ext cx="3147300" cy="12459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a:t>Lorem ipsum dolor sit amet, consectetuer adipiscing elit. </a:t>
            </a:r>
            <a:endParaRPr/>
          </a:p>
        </p:txBody>
      </p:sp>
      <p:sp>
        <p:nvSpPr>
          <p:cNvPr id="2538" name="Google Shape;2538;p38"/>
          <p:cNvSpPr txBox="1"/>
          <p:nvPr>
            <p:ph idx="4" type="subTitle"/>
          </p:nvPr>
        </p:nvSpPr>
        <p:spPr>
          <a:xfrm>
            <a:off x="4526100" y="4005231"/>
            <a:ext cx="3147300" cy="7635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solidFill>
                  <a:schemeClr val="dk1"/>
                </a:solidFill>
              </a:rPr>
              <a:t>John S.</a:t>
            </a:r>
            <a:endParaRPr>
              <a:solidFill>
                <a:schemeClr val="dk1"/>
              </a:solidFill>
            </a:endParaRPr>
          </a:p>
        </p:txBody>
      </p:sp>
      <p:sp>
        <p:nvSpPr>
          <p:cNvPr id="2539" name="Google Shape;2539;p38"/>
          <p:cNvSpPr txBox="1"/>
          <p:nvPr>
            <p:ph idx="5" type="body"/>
          </p:nvPr>
        </p:nvSpPr>
        <p:spPr>
          <a:xfrm>
            <a:off x="8113950" y="4728197"/>
            <a:ext cx="3147300" cy="1245900"/>
          </a:xfrm>
          <a:prstGeom prst="rect">
            <a:avLst/>
          </a:prstGeom>
        </p:spPr>
        <p:txBody>
          <a:bodyPr anchorCtr="0" anchor="t" bIns="121900" lIns="121900" spcFirstLastPara="1" rIns="121900" wrap="square" tIns="121900">
            <a:normAutofit/>
          </a:bodyPr>
          <a:lstStyle/>
          <a:p>
            <a:pPr indent="0" lvl="0" marL="0" rtl="0" algn="ctr">
              <a:spcBef>
                <a:spcPts val="0"/>
              </a:spcBef>
              <a:spcAft>
                <a:spcPts val="1600"/>
              </a:spcAft>
              <a:buNone/>
            </a:pPr>
            <a:r>
              <a:rPr lang="en"/>
              <a:t>Lorem ipsum dolor sit amet, consectetuer adipiscing elit. </a:t>
            </a:r>
            <a:endParaRPr/>
          </a:p>
        </p:txBody>
      </p:sp>
      <p:sp>
        <p:nvSpPr>
          <p:cNvPr id="2540" name="Google Shape;2540;p38"/>
          <p:cNvSpPr txBox="1"/>
          <p:nvPr>
            <p:ph idx="6" type="subTitle"/>
          </p:nvPr>
        </p:nvSpPr>
        <p:spPr>
          <a:xfrm>
            <a:off x="8113950" y="4005225"/>
            <a:ext cx="3147300" cy="7635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solidFill>
                  <a:schemeClr val="dk1"/>
                </a:solidFill>
              </a:rPr>
              <a:t>Marie M.</a:t>
            </a:r>
            <a:endParaRPr>
              <a:solidFill>
                <a:schemeClr val="dk1"/>
              </a:solidFill>
            </a:endParaRPr>
          </a:p>
        </p:txBody>
      </p:sp>
      <p:pic>
        <p:nvPicPr>
          <p:cNvPr id="2541" name="Google Shape;2541;p38"/>
          <p:cNvPicPr preferRelativeResize="0"/>
          <p:nvPr/>
        </p:nvPicPr>
        <p:blipFill rotWithShape="1">
          <a:blip r:embed="rId3">
            <a:alphaModFix/>
          </a:blip>
          <a:srcRect b="61744" l="33005" r="25212" t="8690"/>
          <a:stretch/>
        </p:blipFill>
        <p:spPr>
          <a:xfrm>
            <a:off x="1804050" y="1912050"/>
            <a:ext cx="1916700" cy="1917000"/>
          </a:xfrm>
          <a:prstGeom prst="ellipse">
            <a:avLst/>
          </a:prstGeom>
          <a:noFill/>
          <a:ln cap="flat" cmpd="sng" w="19050">
            <a:solidFill>
              <a:schemeClr val="dk1"/>
            </a:solidFill>
            <a:prstDash val="solid"/>
            <a:round/>
            <a:headEnd len="sm" w="sm" type="none"/>
            <a:tailEnd len="sm" w="sm" type="none"/>
          </a:ln>
        </p:spPr>
      </p:pic>
      <p:pic>
        <p:nvPicPr>
          <p:cNvPr id="2542" name="Google Shape;2542;p38"/>
          <p:cNvPicPr preferRelativeResize="0"/>
          <p:nvPr/>
        </p:nvPicPr>
        <p:blipFill rotWithShape="1">
          <a:blip r:embed="rId4">
            <a:alphaModFix/>
          </a:blip>
          <a:srcRect b="14540" l="32898" r="25727" t="19488"/>
          <a:stretch/>
        </p:blipFill>
        <p:spPr>
          <a:xfrm>
            <a:off x="5141403" y="1912050"/>
            <a:ext cx="1916700" cy="1917000"/>
          </a:xfrm>
          <a:prstGeom prst="ellipse">
            <a:avLst/>
          </a:prstGeom>
          <a:noFill/>
          <a:ln cap="flat" cmpd="sng" w="19050">
            <a:solidFill>
              <a:schemeClr val="dk1"/>
            </a:solidFill>
            <a:prstDash val="solid"/>
            <a:round/>
            <a:headEnd len="sm" w="sm" type="none"/>
            <a:tailEnd len="sm" w="sm" type="none"/>
          </a:ln>
        </p:spPr>
      </p:pic>
      <p:pic>
        <p:nvPicPr>
          <p:cNvPr id="2543" name="Google Shape;2543;p38"/>
          <p:cNvPicPr preferRelativeResize="0"/>
          <p:nvPr/>
        </p:nvPicPr>
        <p:blipFill rotWithShape="1">
          <a:blip r:embed="rId5">
            <a:alphaModFix/>
          </a:blip>
          <a:srcRect b="50920" l="24173" r="0" t="0"/>
          <a:stretch/>
        </p:blipFill>
        <p:spPr>
          <a:xfrm>
            <a:off x="8478755" y="1912050"/>
            <a:ext cx="1916700" cy="1917000"/>
          </a:xfrm>
          <a:prstGeom prst="ellipse">
            <a:avLst/>
          </a:prstGeom>
          <a:noFill/>
          <a:ln cap="flat" cmpd="sng" w="19050">
            <a:solidFill>
              <a:schemeClr val="dk1"/>
            </a:solidFill>
            <a:prstDash val="solid"/>
            <a:round/>
            <a:headEnd len="sm" w="sm" type="none"/>
            <a:tailEnd len="sm" w="sm" type="none"/>
          </a:ln>
        </p:spPr>
      </p:pic>
      <p:sp>
        <p:nvSpPr>
          <p:cNvPr id="2544" name="Google Shape;2544;p38"/>
          <p:cNvSpPr txBox="1"/>
          <p:nvPr>
            <p:ph type="title"/>
          </p:nvPr>
        </p:nvSpPr>
        <p:spPr>
          <a:xfrm>
            <a:off x="766950" y="395650"/>
            <a:ext cx="10658100" cy="10476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our team.</a:t>
            </a:r>
            <a:endParaRPr/>
          </a:p>
        </p:txBody>
      </p:sp>
      <p:grpSp>
        <p:nvGrpSpPr>
          <p:cNvPr id="2545" name="Google Shape;2545;p38"/>
          <p:cNvGrpSpPr/>
          <p:nvPr/>
        </p:nvGrpSpPr>
        <p:grpSpPr>
          <a:xfrm flipH="1" rot="-1097565">
            <a:off x="329471" y="452812"/>
            <a:ext cx="1040536" cy="1039186"/>
            <a:chOff x="3837897" y="161421"/>
            <a:chExt cx="680549" cy="679666"/>
          </a:xfrm>
        </p:grpSpPr>
        <p:sp>
          <p:nvSpPr>
            <p:cNvPr id="2546" name="Google Shape;2546;p38"/>
            <p:cNvSpPr/>
            <p:nvPr/>
          </p:nvSpPr>
          <p:spPr>
            <a:xfrm>
              <a:off x="3837897" y="161421"/>
              <a:ext cx="680482" cy="679598"/>
            </a:xfrm>
            <a:custGeom>
              <a:rect b="b" l="l" r="r" t="t"/>
              <a:pathLst>
                <a:path extrusionOk="0" h="679598" w="680482">
                  <a:moveTo>
                    <a:pt x="0" y="225967"/>
                  </a:moveTo>
                  <a:lnTo>
                    <a:pt x="341159" y="0"/>
                  </a:lnTo>
                  <a:lnTo>
                    <a:pt x="680482" y="225967"/>
                  </a:lnTo>
                  <a:lnTo>
                    <a:pt x="680482" y="679599"/>
                  </a:lnTo>
                  <a:lnTo>
                    <a:pt x="0" y="679599"/>
                  </a:lnTo>
                  <a:lnTo>
                    <a:pt x="0" y="225967"/>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7" name="Google Shape;2547;p38"/>
            <p:cNvSpPr/>
            <p:nvPr/>
          </p:nvSpPr>
          <p:spPr>
            <a:xfrm>
              <a:off x="3924728" y="221203"/>
              <a:ext cx="483004" cy="400373"/>
            </a:xfrm>
            <a:custGeom>
              <a:rect b="b" l="l" r="r" t="t"/>
              <a:pathLst>
                <a:path extrusionOk="0" h="400373" w="483004">
                  <a:moveTo>
                    <a:pt x="344783" y="158"/>
                  </a:moveTo>
                  <a:cubicBezTo>
                    <a:pt x="298978" y="2401"/>
                    <a:pt x="259765" y="27750"/>
                    <a:pt x="237950" y="64380"/>
                  </a:cubicBezTo>
                  <a:cubicBezTo>
                    <a:pt x="212669" y="30061"/>
                    <a:pt x="171213" y="8517"/>
                    <a:pt x="125408" y="10760"/>
                  </a:cubicBezTo>
                  <a:cubicBezTo>
                    <a:pt x="52691" y="14294"/>
                    <a:pt x="-3376" y="76069"/>
                    <a:pt x="158" y="148787"/>
                  </a:cubicBezTo>
                  <a:cubicBezTo>
                    <a:pt x="6479" y="279813"/>
                    <a:pt x="254260" y="400374"/>
                    <a:pt x="254260" y="400374"/>
                  </a:cubicBezTo>
                  <a:cubicBezTo>
                    <a:pt x="254260" y="400374"/>
                    <a:pt x="489265" y="257522"/>
                    <a:pt x="482877" y="125408"/>
                  </a:cubicBezTo>
                  <a:cubicBezTo>
                    <a:pt x="479275" y="52691"/>
                    <a:pt x="417500" y="-3376"/>
                    <a:pt x="344783" y="158"/>
                  </a:cubicBezTo>
                </a:path>
              </a:pathLst>
            </a:custGeom>
            <a:solidFill>
              <a:srgbClr val="F66A6A"/>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8" name="Google Shape;2548;p38"/>
            <p:cNvSpPr/>
            <p:nvPr/>
          </p:nvSpPr>
          <p:spPr>
            <a:xfrm>
              <a:off x="3837897" y="387387"/>
              <a:ext cx="680482" cy="453632"/>
            </a:xfrm>
            <a:custGeom>
              <a:rect b="b" l="l" r="r" t="t"/>
              <a:pathLst>
                <a:path extrusionOk="0" h="453632" w="680482">
                  <a:moveTo>
                    <a:pt x="0" y="0"/>
                  </a:moveTo>
                  <a:lnTo>
                    <a:pt x="339188" y="226782"/>
                  </a:ln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49" name="Google Shape;2549;p38"/>
            <p:cNvSpPr/>
            <p:nvPr/>
          </p:nvSpPr>
          <p:spPr>
            <a:xfrm>
              <a:off x="3837897" y="570947"/>
              <a:ext cx="273538" cy="270140"/>
            </a:xfrm>
            <a:custGeom>
              <a:rect b="b" l="l" r="r" t="t"/>
              <a:pathLst>
                <a:path extrusionOk="0" h="270140" w="273538">
                  <a:moveTo>
                    <a:pt x="0" y="270140"/>
                  </a:moveTo>
                  <a:lnTo>
                    <a:pt x="273538"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0" name="Google Shape;2550;p38"/>
            <p:cNvSpPr/>
            <p:nvPr/>
          </p:nvSpPr>
          <p:spPr>
            <a:xfrm>
              <a:off x="4250821" y="567073"/>
              <a:ext cx="267625" cy="274014"/>
            </a:xfrm>
            <a:custGeom>
              <a:rect b="b" l="l" r="r" t="t"/>
              <a:pathLst>
                <a:path extrusionOk="0" h="274014" w="267625">
                  <a:moveTo>
                    <a:pt x="0" y="0"/>
                  </a:moveTo>
                  <a:lnTo>
                    <a:pt x="267626" y="274014"/>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551" name="Google Shape;2551;p38"/>
          <p:cNvGrpSpPr/>
          <p:nvPr/>
        </p:nvGrpSpPr>
        <p:grpSpPr>
          <a:xfrm flipH="1" rot="-904703">
            <a:off x="10781744" y="263878"/>
            <a:ext cx="963299" cy="2139830"/>
            <a:chOff x="354570" y="3785522"/>
            <a:chExt cx="1210009" cy="2688186"/>
          </a:xfrm>
        </p:grpSpPr>
        <p:grpSp>
          <p:nvGrpSpPr>
            <p:cNvPr id="2552" name="Google Shape;2552;p38"/>
            <p:cNvGrpSpPr/>
            <p:nvPr/>
          </p:nvGrpSpPr>
          <p:grpSpPr>
            <a:xfrm>
              <a:off x="354570" y="3785522"/>
              <a:ext cx="1210009" cy="1031593"/>
              <a:chOff x="354570" y="3785522"/>
              <a:chExt cx="1210009" cy="1031593"/>
            </a:xfrm>
          </p:grpSpPr>
          <p:sp>
            <p:nvSpPr>
              <p:cNvPr id="2553" name="Google Shape;2553;p38"/>
              <p:cNvSpPr/>
              <p:nvPr/>
            </p:nvSpPr>
            <p:spPr>
              <a:xfrm>
                <a:off x="354570" y="3785522"/>
                <a:ext cx="1210009" cy="1031593"/>
              </a:xfrm>
              <a:custGeom>
                <a:rect b="b" l="l" r="r" t="t"/>
                <a:pathLst>
                  <a:path extrusionOk="0" h="1031593" w="1210009">
                    <a:moveTo>
                      <a:pt x="475736" y="1031594"/>
                    </a:moveTo>
                    <a:cubicBezTo>
                      <a:pt x="475736" y="1031594"/>
                      <a:pt x="222369" y="763141"/>
                      <a:pt x="84274" y="572730"/>
                    </a:cubicBezTo>
                    <a:cubicBezTo>
                      <a:pt x="-72861" y="356062"/>
                      <a:pt x="-8618" y="42276"/>
                      <a:pt x="263299" y="3001"/>
                    </a:cubicBezTo>
                    <a:cubicBezTo>
                      <a:pt x="574917" y="-42007"/>
                      <a:pt x="659702" y="434065"/>
                      <a:pt x="659702" y="434065"/>
                    </a:cubicBezTo>
                    <a:cubicBezTo>
                      <a:pt x="659702" y="434065"/>
                      <a:pt x="834632" y="140765"/>
                      <a:pt x="1083565" y="295991"/>
                    </a:cubicBezTo>
                    <a:cubicBezTo>
                      <a:pt x="1221715" y="382135"/>
                      <a:pt x="1257567" y="625949"/>
                      <a:pt x="1136263" y="779372"/>
                    </a:cubicBezTo>
                    <a:cubicBezTo>
                      <a:pt x="1030396" y="913268"/>
                      <a:pt x="777209" y="963103"/>
                      <a:pt x="726053" y="976482"/>
                    </a:cubicBezTo>
                    <a:cubicBezTo>
                      <a:pt x="587344" y="1012766"/>
                      <a:pt x="475736" y="1031594"/>
                      <a:pt x="475736" y="1031594"/>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554" name="Google Shape;2554;p38"/>
              <p:cNvGrpSpPr/>
              <p:nvPr/>
            </p:nvGrpSpPr>
            <p:grpSpPr>
              <a:xfrm>
                <a:off x="478418" y="3898826"/>
                <a:ext cx="138937" cy="366677"/>
                <a:chOff x="478418" y="3898826"/>
                <a:chExt cx="138937" cy="366677"/>
              </a:xfrm>
            </p:grpSpPr>
            <p:sp>
              <p:nvSpPr>
                <p:cNvPr id="2555" name="Google Shape;2555;p38"/>
                <p:cNvSpPr/>
                <p:nvPr/>
              </p:nvSpPr>
              <p:spPr>
                <a:xfrm>
                  <a:off x="478418" y="3898826"/>
                  <a:ext cx="138937" cy="269808"/>
                </a:xfrm>
                <a:custGeom>
                  <a:rect b="b" l="l" r="r" t="t"/>
                  <a:pathLst>
                    <a:path extrusionOk="0" h="269808" w="138937">
                      <a:moveTo>
                        <a:pt x="41141" y="269149"/>
                      </a:moveTo>
                      <a:cubicBezTo>
                        <a:pt x="1294" y="279074"/>
                        <a:pt x="-7815" y="174718"/>
                        <a:pt x="6125" y="117434"/>
                      </a:cubicBezTo>
                      <a:cubicBezTo>
                        <a:pt x="20791" y="57179"/>
                        <a:pt x="73257" y="-9680"/>
                        <a:pt x="111552" y="1166"/>
                      </a:cubicBezTo>
                      <a:cubicBezTo>
                        <a:pt x="148403" y="11599"/>
                        <a:pt x="154264" y="47889"/>
                        <a:pt x="90134" y="111510"/>
                      </a:cubicBezTo>
                      <a:cubicBezTo>
                        <a:pt x="37294" y="163929"/>
                        <a:pt x="80131" y="259433"/>
                        <a:pt x="41141" y="269149"/>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56" name="Google Shape;2556;p38"/>
                <p:cNvSpPr/>
                <p:nvPr/>
              </p:nvSpPr>
              <p:spPr>
                <a:xfrm>
                  <a:off x="495511" y="4206331"/>
                  <a:ext cx="59172" cy="59172"/>
                </a:xfrm>
                <a:custGeom>
                  <a:rect b="b" l="l" r="r" t="t"/>
                  <a:pathLst>
                    <a:path extrusionOk="0" h="59172" w="59172">
                      <a:moveTo>
                        <a:pt x="556" y="23905"/>
                      </a:moveTo>
                      <a:cubicBezTo>
                        <a:pt x="3694" y="7871"/>
                        <a:pt x="19235" y="-2581"/>
                        <a:pt x="35268" y="556"/>
                      </a:cubicBezTo>
                      <a:cubicBezTo>
                        <a:pt x="51300" y="3693"/>
                        <a:pt x="61754" y="19238"/>
                        <a:pt x="58616" y="35271"/>
                      </a:cubicBezTo>
                      <a:cubicBezTo>
                        <a:pt x="55479" y="51299"/>
                        <a:pt x="39938" y="61757"/>
                        <a:pt x="23905" y="58614"/>
                      </a:cubicBezTo>
                      <a:cubicBezTo>
                        <a:pt x="7872" y="55477"/>
                        <a:pt x="-2581" y="39939"/>
                        <a:pt x="556" y="23905"/>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557" name="Google Shape;2557;p38"/>
            <p:cNvSpPr/>
            <p:nvPr/>
          </p:nvSpPr>
          <p:spPr>
            <a:xfrm>
              <a:off x="650178" y="4823885"/>
              <a:ext cx="634529" cy="1649823"/>
            </a:xfrm>
            <a:custGeom>
              <a:rect b="b" l="l" r="r" t="t"/>
              <a:pathLst>
                <a:path extrusionOk="0" h="1649823" w="634529">
                  <a:moveTo>
                    <a:pt x="183056" y="0"/>
                  </a:moveTo>
                  <a:cubicBezTo>
                    <a:pt x="99140" y="32353"/>
                    <a:pt x="74337" y="150902"/>
                    <a:pt x="47959" y="225317"/>
                  </a:cubicBezTo>
                  <a:cubicBezTo>
                    <a:pt x="-13782" y="399491"/>
                    <a:pt x="-50269" y="845998"/>
                    <a:pt x="160945" y="939673"/>
                  </a:cubicBezTo>
                  <a:cubicBezTo>
                    <a:pt x="375765" y="1034948"/>
                    <a:pt x="578711" y="752926"/>
                    <a:pt x="576984" y="565442"/>
                  </a:cubicBezTo>
                  <a:cubicBezTo>
                    <a:pt x="575663" y="421189"/>
                    <a:pt x="358303" y="435521"/>
                    <a:pt x="297521" y="521602"/>
                  </a:cubicBezTo>
                  <a:cubicBezTo>
                    <a:pt x="119048" y="774351"/>
                    <a:pt x="475314" y="932809"/>
                    <a:pt x="583023" y="1093654"/>
                  </a:cubicBezTo>
                  <a:cubicBezTo>
                    <a:pt x="630191" y="1164101"/>
                    <a:pt x="633906" y="1242257"/>
                    <a:pt x="634522" y="1325537"/>
                  </a:cubicBezTo>
                  <a:cubicBezTo>
                    <a:pt x="635461" y="1452442"/>
                    <a:pt x="557591" y="1664227"/>
                    <a:pt x="399229" y="1649051"/>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1" name="Shape 2561"/>
        <p:cNvGrpSpPr/>
        <p:nvPr/>
      </p:nvGrpSpPr>
      <p:grpSpPr>
        <a:xfrm>
          <a:off x="0" y="0"/>
          <a:ext cx="0" cy="0"/>
          <a:chOff x="0" y="0"/>
          <a:chExt cx="0" cy="0"/>
        </a:xfrm>
      </p:grpSpPr>
      <p:sp>
        <p:nvSpPr>
          <p:cNvPr id="2562" name="Google Shape;2562;p39"/>
          <p:cNvSpPr/>
          <p:nvPr/>
        </p:nvSpPr>
        <p:spPr>
          <a:xfrm rot="1372017">
            <a:off x="3329732" y="2607499"/>
            <a:ext cx="879788" cy="295549"/>
          </a:xfrm>
          <a:prstGeom prst="rect">
            <a:avLst/>
          </a:prstGeom>
        </p:spPr>
        <p:txBody>
          <a:bodyPr>
            <a:prstTxWarp prst="textPlain"/>
          </a:bodyPr>
          <a:lstStyle/>
          <a:p>
            <a:pPr lvl="0" algn="ctr"/>
            <a:r>
              <a:rPr b="0" i="0">
                <a:ln>
                  <a:noFill/>
                </a:ln>
                <a:solidFill>
                  <a:schemeClr val="accent3"/>
                </a:solidFill>
                <a:latin typeface="Chewy"/>
              </a:rPr>
              <a:t>2008</a:t>
            </a:r>
          </a:p>
        </p:txBody>
      </p:sp>
      <p:grpSp>
        <p:nvGrpSpPr>
          <p:cNvPr id="2563" name="Google Shape;2563;p39"/>
          <p:cNvGrpSpPr/>
          <p:nvPr/>
        </p:nvGrpSpPr>
        <p:grpSpPr>
          <a:xfrm>
            <a:off x="3154464" y="1944406"/>
            <a:ext cx="1235364" cy="1486304"/>
            <a:chOff x="3154464" y="1944406"/>
            <a:chExt cx="1235364" cy="1486304"/>
          </a:xfrm>
        </p:grpSpPr>
        <p:grpSp>
          <p:nvGrpSpPr>
            <p:cNvPr id="2564" name="Google Shape;2564;p39"/>
            <p:cNvGrpSpPr/>
            <p:nvPr/>
          </p:nvGrpSpPr>
          <p:grpSpPr>
            <a:xfrm flipH="1" rot="-333011">
              <a:off x="3218885" y="1994668"/>
              <a:ext cx="1106523" cy="1385781"/>
              <a:chOff x="1429161" y="636723"/>
              <a:chExt cx="1081012" cy="1353832"/>
            </a:xfrm>
          </p:grpSpPr>
          <p:sp>
            <p:nvSpPr>
              <p:cNvPr id="2565" name="Google Shape;2565;p39"/>
              <p:cNvSpPr/>
              <p:nvPr/>
            </p:nvSpPr>
            <p:spPr>
              <a:xfrm>
                <a:off x="1434341" y="1700356"/>
                <a:ext cx="831394" cy="261447"/>
              </a:xfrm>
              <a:custGeom>
                <a:rect b="b" l="l" r="r" t="t"/>
                <a:pathLst>
                  <a:path extrusionOk="0" h="261447" w="831394">
                    <a:moveTo>
                      <a:pt x="830620" y="261447"/>
                    </a:moveTo>
                    <a:cubicBezTo>
                      <a:pt x="844514" y="211215"/>
                      <a:pt x="669828" y="119003"/>
                      <a:pt x="440456" y="55589"/>
                    </a:cubicBezTo>
                    <a:cubicBezTo>
                      <a:pt x="211084" y="-7885"/>
                      <a:pt x="13894" y="-18573"/>
                      <a:pt x="0" y="3166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6" name="Google Shape;2566;p39"/>
              <p:cNvSpPr/>
              <p:nvPr/>
            </p:nvSpPr>
            <p:spPr>
              <a:xfrm>
                <a:off x="1429161" y="636723"/>
                <a:ext cx="1081012" cy="1353832"/>
              </a:xfrm>
              <a:custGeom>
                <a:rect b="b" l="l" r="r" t="t"/>
                <a:pathLst>
                  <a:path extrusionOk="0" h="1353832" w="1081012">
                    <a:moveTo>
                      <a:pt x="1015117" y="168483"/>
                    </a:moveTo>
                    <a:lnTo>
                      <a:pt x="981391" y="281833"/>
                    </a:lnTo>
                    <a:cubicBezTo>
                      <a:pt x="981391" y="281833"/>
                      <a:pt x="1014345" y="319537"/>
                      <a:pt x="1046943" y="369889"/>
                    </a:cubicBezTo>
                    <a:cubicBezTo>
                      <a:pt x="1088981" y="434965"/>
                      <a:pt x="1090287" y="500458"/>
                      <a:pt x="1060896" y="602942"/>
                    </a:cubicBezTo>
                    <a:cubicBezTo>
                      <a:pt x="999026" y="818895"/>
                      <a:pt x="881341" y="1254125"/>
                      <a:pt x="881341" y="1254125"/>
                    </a:cubicBezTo>
                    <a:cubicBezTo>
                      <a:pt x="856997" y="1342062"/>
                      <a:pt x="815018" y="1378460"/>
                      <a:pt x="625665" y="1336303"/>
                    </a:cubicBezTo>
                    <a:lnTo>
                      <a:pt x="424913" y="1290998"/>
                    </a:lnTo>
                    <a:lnTo>
                      <a:pt x="402825" y="1286011"/>
                    </a:lnTo>
                    <a:lnTo>
                      <a:pt x="381331" y="1278885"/>
                    </a:lnTo>
                    <a:lnTo>
                      <a:pt x="185803" y="1214640"/>
                    </a:lnTo>
                    <a:cubicBezTo>
                      <a:pt x="1676" y="1153482"/>
                      <a:pt x="-15662" y="1100696"/>
                      <a:pt x="8683" y="1012759"/>
                    </a:cubicBezTo>
                    <a:cubicBezTo>
                      <a:pt x="8683" y="1012759"/>
                      <a:pt x="131355" y="578894"/>
                      <a:pt x="189247" y="361873"/>
                    </a:cubicBezTo>
                    <a:cubicBezTo>
                      <a:pt x="216739" y="258854"/>
                      <a:pt x="251474" y="203337"/>
                      <a:pt x="321004" y="169136"/>
                    </a:cubicBezTo>
                    <a:cubicBezTo>
                      <a:pt x="374799" y="142654"/>
                      <a:pt x="422479" y="127216"/>
                      <a:pt x="422479" y="127216"/>
                    </a:cubicBezTo>
                    <a:lnTo>
                      <a:pt x="455730" y="13748"/>
                    </a:lnTo>
                    <a:cubicBezTo>
                      <a:pt x="455730" y="13748"/>
                      <a:pt x="487258" y="-30369"/>
                      <a:pt x="743290" y="39458"/>
                    </a:cubicBezTo>
                    <a:cubicBezTo>
                      <a:pt x="1020104" y="115044"/>
                      <a:pt x="1015117" y="168483"/>
                      <a:pt x="1015117" y="168483"/>
                    </a:cubicBezTo>
                    <a:close/>
                  </a:path>
                </a:pathLst>
              </a:custGeom>
              <a:solidFill>
                <a:srgbClr val="E6E6E6">
                  <a:alpha val="27840"/>
                </a:srgbClr>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7" name="Google Shape;2567;p39"/>
              <p:cNvSpPr/>
              <p:nvPr/>
            </p:nvSpPr>
            <p:spPr>
              <a:xfrm>
                <a:off x="1851874" y="764889"/>
                <a:ext cx="556065" cy="166512"/>
              </a:xfrm>
              <a:custGeom>
                <a:rect b="b" l="l" r="r" t="t"/>
                <a:pathLst>
                  <a:path extrusionOk="0" h="166512" w="556065">
                    <a:moveTo>
                      <a:pt x="300" y="0"/>
                    </a:moveTo>
                    <a:cubicBezTo>
                      <a:pt x="-6766" y="25473"/>
                      <a:pt x="111928" y="80515"/>
                      <a:pt x="265417" y="122969"/>
                    </a:cubicBezTo>
                    <a:cubicBezTo>
                      <a:pt x="418905" y="165423"/>
                      <a:pt x="548999" y="179199"/>
                      <a:pt x="556065" y="153726"/>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8" name="Google Shape;2568;p39"/>
              <p:cNvSpPr/>
              <p:nvPr/>
            </p:nvSpPr>
            <p:spPr>
              <a:xfrm>
                <a:off x="1866782" y="711035"/>
                <a:ext cx="560098" cy="160399"/>
              </a:xfrm>
              <a:custGeom>
                <a:rect b="b" l="l" r="r" t="t"/>
                <a:pathLst>
                  <a:path extrusionOk="0" h="160399" w="560098">
                    <a:moveTo>
                      <a:pt x="296" y="0"/>
                    </a:moveTo>
                    <a:cubicBezTo>
                      <a:pt x="-6770" y="25473"/>
                      <a:pt x="113527" y="73805"/>
                      <a:pt x="267847" y="116497"/>
                    </a:cubicBezTo>
                    <a:cubicBezTo>
                      <a:pt x="422226" y="159189"/>
                      <a:pt x="553033" y="173142"/>
                      <a:pt x="560099" y="14767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69" name="Google Shape;2569;p39"/>
              <p:cNvSpPr/>
              <p:nvPr/>
            </p:nvSpPr>
            <p:spPr>
              <a:xfrm>
                <a:off x="2231679" y="973182"/>
                <a:ext cx="236631" cy="759695"/>
              </a:xfrm>
              <a:custGeom>
                <a:rect b="b" l="l" r="r" t="t"/>
                <a:pathLst>
                  <a:path extrusionOk="0" h="759695" w="236631">
                    <a:moveTo>
                      <a:pt x="133390" y="357"/>
                    </a:moveTo>
                    <a:cubicBezTo>
                      <a:pt x="144019" y="-949"/>
                      <a:pt x="155004" y="1248"/>
                      <a:pt x="164088" y="8313"/>
                    </a:cubicBezTo>
                    <a:cubicBezTo>
                      <a:pt x="165691" y="9560"/>
                      <a:pt x="168244" y="11401"/>
                      <a:pt x="168660" y="11698"/>
                    </a:cubicBezTo>
                    <a:cubicBezTo>
                      <a:pt x="247215" y="72321"/>
                      <a:pt x="259506" y="143811"/>
                      <a:pt x="195973" y="342841"/>
                    </a:cubicBezTo>
                    <a:cubicBezTo>
                      <a:pt x="191936" y="355489"/>
                      <a:pt x="187601" y="368373"/>
                      <a:pt x="183445" y="381555"/>
                    </a:cubicBezTo>
                    <a:cubicBezTo>
                      <a:pt x="159694" y="457498"/>
                      <a:pt x="135053" y="539081"/>
                      <a:pt x="111777" y="620546"/>
                    </a:cubicBezTo>
                    <a:cubicBezTo>
                      <a:pt x="103643" y="649046"/>
                      <a:pt x="83633" y="723267"/>
                      <a:pt x="82208" y="728671"/>
                    </a:cubicBezTo>
                    <a:cubicBezTo>
                      <a:pt x="76151" y="750877"/>
                      <a:pt x="53232" y="764297"/>
                      <a:pt x="31025" y="758240"/>
                    </a:cubicBezTo>
                    <a:cubicBezTo>
                      <a:pt x="8818" y="752184"/>
                      <a:pt x="-4601" y="729264"/>
                      <a:pt x="1456" y="707058"/>
                    </a:cubicBezTo>
                    <a:cubicBezTo>
                      <a:pt x="2940" y="701535"/>
                      <a:pt x="23959" y="626543"/>
                      <a:pt x="32213" y="597804"/>
                    </a:cubicBezTo>
                    <a:cubicBezTo>
                      <a:pt x="55666" y="515746"/>
                      <a:pt x="79951" y="433212"/>
                      <a:pt x="103880" y="356557"/>
                    </a:cubicBezTo>
                    <a:cubicBezTo>
                      <a:pt x="108037" y="343257"/>
                      <a:pt x="112312" y="330669"/>
                      <a:pt x="116409" y="317844"/>
                    </a:cubicBezTo>
                    <a:cubicBezTo>
                      <a:pt x="170323" y="149036"/>
                      <a:pt x="164207" y="113766"/>
                      <a:pt x="117537" y="77725"/>
                    </a:cubicBezTo>
                    <a:cubicBezTo>
                      <a:pt x="117121" y="77428"/>
                      <a:pt x="114805" y="75706"/>
                      <a:pt x="112965" y="74340"/>
                    </a:cubicBezTo>
                    <a:cubicBezTo>
                      <a:pt x="94796" y="60208"/>
                      <a:pt x="92005" y="34498"/>
                      <a:pt x="106137" y="16329"/>
                    </a:cubicBezTo>
                    <a:cubicBezTo>
                      <a:pt x="113143" y="7185"/>
                      <a:pt x="122762" y="1663"/>
                      <a:pt x="133390" y="357"/>
                    </a:cubicBezTo>
                    <a:close/>
                  </a:path>
                </a:pathLst>
              </a:custGeom>
              <a:solidFill>
                <a:srgbClr val="FFFFFF">
                  <a:alpha val="6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570" name="Google Shape;2570;p39"/>
            <p:cNvSpPr/>
            <p:nvPr/>
          </p:nvSpPr>
          <p:spPr>
            <a:xfrm flipH="1" rot="-332971">
              <a:off x="3229433" y="2017738"/>
              <a:ext cx="572857" cy="184299"/>
            </a:xfrm>
            <a:custGeom>
              <a:rect b="b" l="l" r="r" t="t"/>
              <a:pathLst>
                <a:path extrusionOk="0" h="180176" w="560042">
                  <a:moveTo>
                    <a:pt x="559744" y="167463"/>
                  </a:moveTo>
                  <a:cubicBezTo>
                    <a:pt x="566810" y="141990"/>
                    <a:pt x="447285" y="86710"/>
                    <a:pt x="292787" y="43959"/>
                  </a:cubicBezTo>
                  <a:cubicBezTo>
                    <a:pt x="138289" y="1208"/>
                    <a:pt x="7364" y="-12746"/>
                    <a:pt x="298" y="12727"/>
                  </a:cubicBezTo>
                  <a:cubicBezTo>
                    <a:pt x="-6768" y="38200"/>
                    <a:pt x="112757" y="93479"/>
                    <a:pt x="267255" y="136230"/>
                  </a:cubicBezTo>
                  <a:cubicBezTo>
                    <a:pt x="421753" y="178922"/>
                    <a:pt x="552679" y="192935"/>
                    <a:pt x="559744" y="16746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571" name="Google Shape;2571;p39"/>
          <p:cNvSpPr txBox="1"/>
          <p:nvPr>
            <p:ph type="title"/>
          </p:nvPr>
        </p:nvSpPr>
        <p:spPr>
          <a:xfrm>
            <a:off x="507750" y="537476"/>
            <a:ext cx="11176500" cy="885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a timeline.</a:t>
            </a:r>
            <a:endParaRPr/>
          </a:p>
        </p:txBody>
      </p:sp>
      <p:sp>
        <p:nvSpPr>
          <p:cNvPr id="2572" name="Google Shape;2572;p39"/>
          <p:cNvSpPr txBox="1"/>
          <p:nvPr>
            <p:ph idx="1" type="body"/>
          </p:nvPr>
        </p:nvSpPr>
        <p:spPr>
          <a:xfrm>
            <a:off x="507750" y="4582103"/>
            <a:ext cx="2243700" cy="885000"/>
          </a:xfrm>
          <a:prstGeom prst="rect">
            <a:avLst/>
          </a:prstGeom>
        </p:spPr>
        <p:txBody>
          <a:bodyPr anchorCtr="0" anchor="t" bIns="121900" lIns="121900" spcFirstLastPara="1" rIns="121900" wrap="square" tIns="121900">
            <a:normAutofit fontScale="77500" lnSpcReduction="20000"/>
          </a:bodyPr>
          <a:lstStyle/>
          <a:p>
            <a:pPr indent="0" lvl="0" marL="0" rtl="0" algn="ctr">
              <a:spcBef>
                <a:spcPts val="0"/>
              </a:spcBef>
              <a:spcAft>
                <a:spcPts val="1600"/>
              </a:spcAft>
              <a:buNone/>
            </a:pPr>
            <a:r>
              <a:rPr lang="en"/>
              <a:t>Lorem ipsum dolor sit amet, consectetuer adipiscing elit.</a:t>
            </a:r>
            <a:endParaRPr/>
          </a:p>
        </p:txBody>
      </p:sp>
      <p:sp>
        <p:nvSpPr>
          <p:cNvPr id="2573" name="Google Shape;2573;p39"/>
          <p:cNvSpPr txBox="1"/>
          <p:nvPr>
            <p:ph idx="2" type="body"/>
          </p:nvPr>
        </p:nvSpPr>
        <p:spPr>
          <a:xfrm>
            <a:off x="2757261" y="4582101"/>
            <a:ext cx="2243700" cy="885000"/>
          </a:xfrm>
          <a:prstGeom prst="rect">
            <a:avLst/>
          </a:prstGeom>
        </p:spPr>
        <p:txBody>
          <a:bodyPr anchorCtr="0" anchor="t" bIns="121900" lIns="121900" spcFirstLastPara="1" rIns="121900" wrap="square" tIns="121900">
            <a:normAutofit fontScale="77500" lnSpcReduction="20000"/>
          </a:bodyPr>
          <a:lstStyle/>
          <a:p>
            <a:pPr indent="0" lvl="0" marL="0" rtl="0" algn="ctr">
              <a:spcBef>
                <a:spcPts val="0"/>
              </a:spcBef>
              <a:spcAft>
                <a:spcPts val="1600"/>
              </a:spcAft>
              <a:buNone/>
            </a:pPr>
            <a:r>
              <a:rPr lang="en"/>
              <a:t>Lorem ipsum dolor sit amet, consectetuer adipiscing elit.</a:t>
            </a:r>
            <a:endParaRPr/>
          </a:p>
        </p:txBody>
      </p:sp>
      <p:sp>
        <p:nvSpPr>
          <p:cNvPr id="2574" name="Google Shape;2574;p39"/>
          <p:cNvSpPr txBox="1"/>
          <p:nvPr>
            <p:ph idx="3" type="body"/>
          </p:nvPr>
        </p:nvSpPr>
        <p:spPr>
          <a:xfrm>
            <a:off x="5006772" y="4582117"/>
            <a:ext cx="2243700" cy="885000"/>
          </a:xfrm>
          <a:prstGeom prst="rect">
            <a:avLst/>
          </a:prstGeom>
        </p:spPr>
        <p:txBody>
          <a:bodyPr anchorCtr="0" anchor="t" bIns="121900" lIns="121900" spcFirstLastPara="1" rIns="121900" wrap="square" tIns="121900">
            <a:normAutofit fontScale="77500" lnSpcReduction="20000"/>
          </a:bodyPr>
          <a:lstStyle/>
          <a:p>
            <a:pPr indent="0" lvl="0" marL="0" rtl="0" algn="ctr">
              <a:spcBef>
                <a:spcPts val="0"/>
              </a:spcBef>
              <a:spcAft>
                <a:spcPts val="1600"/>
              </a:spcAft>
              <a:buNone/>
            </a:pPr>
            <a:r>
              <a:rPr lang="en"/>
              <a:t>Lorem ipsum dolor sit amet, consectetuer adipiscing elit.</a:t>
            </a:r>
            <a:endParaRPr/>
          </a:p>
        </p:txBody>
      </p:sp>
      <p:sp>
        <p:nvSpPr>
          <p:cNvPr id="2575" name="Google Shape;2575;p39"/>
          <p:cNvSpPr txBox="1"/>
          <p:nvPr>
            <p:ph idx="4" type="body"/>
          </p:nvPr>
        </p:nvSpPr>
        <p:spPr>
          <a:xfrm>
            <a:off x="7256283" y="4582125"/>
            <a:ext cx="2243700" cy="885000"/>
          </a:xfrm>
          <a:prstGeom prst="rect">
            <a:avLst/>
          </a:prstGeom>
        </p:spPr>
        <p:txBody>
          <a:bodyPr anchorCtr="0" anchor="t" bIns="121900" lIns="121900" spcFirstLastPara="1" rIns="121900" wrap="square" tIns="121900">
            <a:normAutofit fontScale="77500" lnSpcReduction="20000"/>
          </a:bodyPr>
          <a:lstStyle/>
          <a:p>
            <a:pPr indent="0" lvl="0" marL="0" rtl="0" algn="ctr">
              <a:spcBef>
                <a:spcPts val="0"/>
              </a:spcBef>
              <a:spcAft>
                <a:spcPts val="1600"/>
              </a:spcAft>
              <a:buNone/>
            </a:pPr>
            <a:r>
              <a:rPr lang="en"/>
              <a:t>Lorem ipsum dolor sit amet, consectetuer adipiscing elit.</a:t>
            </a:r>
            <a:endParaRPr/>
          </a:p>
        </p:txBody>
      </p:sp>
      <p:sp>
        <p:nvSpPr>
          <p:cNvPr id="2576" name="Google Shape;2576;p39"/>
          <p:cNvSpPr txBox="1"/>
          <p:nvPr>
            <p:ph idx="5" type="body"/>
          </p:nvPr>
        </p:nvSpPr>
        <p:spPr>
          <a:xfrm>
            <a:off x="9505794" y="4582091"/>
            <a:ext cx="2243700" cy="885000"/>
          </a:xfrm>
          <a:prstGeom prst="rect">
            <a:avLst/>
          </a:prstGeom>
        </p:spPr>
        <p:txBody>
          <a:bodyPr anchorCtr="0" anchor="t" bIns="121900" lIns="121900" spcFirstLastPara="1" rIns="121900" wrap="square" tIns="121900">
            <a:normAutofit fontScale="77500" lnSpcReduction="20000"/>
          </a:bodyPr>
          <a:lstStyle/>
          <a:p>
            <a:pPr indent="0" lvl="0" marL="0" rtl="0" algn="ctr">
              <a:spcBef>
                <a:spcPts val="0"/>
              </a:spcBef>
              <a:spcAft>
                <a:spcPts val="1600"/>
              </a:spcAft>
              <a:buNone/>
            </a:pPr>
            <a:r>
              <a:rPr lang="en"/>
              <a:t>Lorem ipsum dolor sit amet, consectetuer adipiscing elit.</a:t>
            </a:r>
            <a:endParaRPr/>
          </a:p>
        </p:txBody>
      </p:sp>
      <p:cxnSp>
        <p:nvCxnSpPr>
          <p:cNvPr id="2577" name="Google Shape;2577;p39"/>
          <p:cNvCxnSpPr/>
          <p:nvPr/>
        </p:nvCxnSpPr>
        <p:spPr>
          <a:xfrm>
            <a:off x="278550" y="3667063"/>
            <a:ext cx="11634900" cy="0"/>
          </a:xfrm>
          <a:prstGeom prst="straightConnector1">
            <a:avLst/>
          </a:prstGeom>
          <a:noFill/>
          <a:ln cap="rnd" cmpd="sng" w="28575">
            <a:solidFill>
              <a:schemeClr val="dk1"/>
            </a:solidFill>
            <a:prstDash val="solid"/>
            <a:round/>
            <a:headEnd len="med" w="med" type="none"/>
            <a:tailEnd len="med" w="med" type="none"/>
          </a:ln>
        </p:spPr>
      </p:cxnSp>
      <p:sp>
        <p:nvSpPr>
          <p:cNvPr id="2578" name="Google Shape;2578;p39"/>
          <p:cNvSpPr txBox="1"/>
          <p:nvPr>
            <p:ph idx="6" type="subTitle"/>
          </p:nvPr>
        </p:nvSpPr>
        <p:spPr>
          <a:xfrm>
            <a:off x="507750" y="4127613"/>
            <a:ext cx="2243700" cy="5307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Subtitle One</a:t>
            </a:r>
            <a:endParaRPr/>
          </a:p>
        </p:txBody>
      </p:sp>
      <p:sp>
        <p:nvSpPr>
          <p:cNvPr id="2579" name="Google Shape;2579;p39"/>
          <p:cNvSpPr txBox="1"/>
          <p:nvPr>
            <p:ph idx="7" type="subTitle"/>
          </p:nvPr>
        </p:nvSpPr>
        <p:spPr>
          <a:xfrm>
            <a:off x="2757261" y="4127600"/>
            <a:ext cx="2243700" cy="5307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SzPts val="688"/>
              <a:buNone/>
            </a:pPr>
            <a:r>
              <a:rPr lang="en"/>
              <a:t>Subtitle Two</a:t>
            </a:r>
            <a:endParaRPr/>
          </a:p>
        </p:txBody>
      </p:sp>
      <p:sp>
        <p:nvSpPr>
          <p:cNvPr id="2580" name="Google Shape;2580;p39"/>
          <p:cNvSpPr txBox="1"/>
          <p:nvPr>
            <p:ph idx="8" type="subTitle"/>
          </p:nvPr>
        </p:nvSpPr>
        <p:spPr>
          <a:xfrm>
            <a:off x="5006771" y="4127613"/>
            <a:ext cx="2243700" cy="5307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SzPts val="605"/>
              <a:buNone/>
            </a:pPr>
            <a:r>
              <a:rPr lang="en"/>
              <a:t>Subtitle Three</a:t>
            </a:r>
            <a:endParaRPr/>
          </a:p>
        </p:txBody>
      </p:sp>
      <p:sp>
        <p:nvSpPr>
          <p:cNvPr id="2581" name="Google Shape;2581;p39"/>
          <p:cNvSpPr txBox="1"/>
          <p:nvPr>
            <p:ph idx="9" type="subTitle"/>
          </p:nvPr>
        </p:nvSpPr>
        <p:spPr>
          <a:xfrm>
            <a:off x="7256282" y="4127600"/>
            <a:ext cx="2243700" cy="5307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SzPts val="688"/>
              <a:buNone/>
            </a:pPr>
            <a:r>
              <a:rPr lang="en"/>
              <a:t>Subtitle Four</a:t>
            </a:r>
            <a:endParaRPr/>
          </a:p>
        </p:txBody>
      </p:sp>
      <p:sp>
        <p:nvSpPr>
          <p:cNvPr id="2582" name="Google Shape;2582;p39"/>
          <p:cNvSpPr txBox="1"/>
          <p:nvPr>
            <p:ph idx="13" type="subTitle"/>
          </p:nvPr>
        </p:nvSpPr>
        <p:spPr>
          <a:xfrm>
            <a:off x="9505793" y="4127588"/>
            <a:ext cx="2243700" cy="5307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SzPts val="688"/>
              <a:buNone/>
            </a:pPr>
            <a:r>
              <a:rPr lang="en"/>
              <a:t>Subtitle Five</a:t>
            </a:r>
            <a:endParaRPr/>
          </a:p>
        </p:txBody>
      </p:sp>
      <p:cxnSp>
        <p:nvCxnSpPr>
          <p:cNvPr id="2583" name="Google Shape;2583;p39"/>
          <p:cNvCxnSpPr/>
          <p:nvPr/>
        </p:nvCxnSpPr>
        <p:spPr>
          <a:xfrm rot="10800000">
            <a:off x="1629600" y="3350575"/>
            <a:ext cx="0" cy="663900"/>
          </a:xfrm>
          <a:prstGeom prst="straightConnector1">
            <a:avLst/>
          </a:prstGeom>
          <a:noFill/>
          <a:ln cap="rnd" cmpd="sng" w="28575">
            <a:solidFill>
              <a:schemeClr val="dk1"/>
            </a:solidFill>
            <a:prstDash val="solid"/>
            <a:round/>
            <a:headEnd len="med" w="med" type="none"/>
            <a:tailEnd len="med" w="med" type="none"/>
          </a:ln>
        </p:spPr>
      </p:cxnSp>
      <p:cxnSp>
        <p:nvCxnSpPr>
          <p:cNvPr id="2584" name="Google Shape;2584;p39"/>
          <p:cNvCxnSpPr/>
          <p:nvPr/>
        </p:nvCxnSpPr>
        <p:spPr>
          <a:xfrm rot="10800000">
            <a:off x="3879113" y="3350575"/>
            <a:ext cx="0" cy="663900"/>
          </a:xfrm>
          <a:prstGeom prst="straightConnector1">
            <a:avLst/>
          </a:prstGeom>
          <a:noFill/>
          <a:ln cap="rnd" cmpd="sng" w="28575">
            <a:solidFill>
              <a:schemeClr val="dk1"/>
            </a:solidFill>
            <a:prstDash val="solid"/>
            <a:round/>
            <a:headEnd len="med" w="med" type="none"/>
            <a:tailEnd len="med" w="med" type="none"/>
          </a:ln>
        </p:spPr>
      </p:cxnSp>
      <p:cxnSp>
        <p:nvCxnSpPr>
          <p:cNvPr id="2585" name="Google Shape;2585;p39"/>
          <p:cNvCxnSpPr/>
          <p:nvPr/>
        </p:nvCxnSpPr>
        <p:spPr>
          <a:xfrm rot="10800000">
            <a:off x="6128625" y="3350575"/>
            <a:ext cx="0" cy="663900"/>
          </a:xfrm>
          <a:prstGeom prst="straightConnector1">
            <a:avLst/>
          </a:prstGeom>
          <a:noFill/>
          <a:ln cap="rnd" cmpd="sng" w="28575">
            <a:solidFill>
              <a:schemeClr val="dk1"/>
            </a:solidFill>
            <a:prstDash val="solid"/>
            <a:round/>
            <a:headEnd len="med" w="med" type="none"/>
            <a:tailEnd len="med" w="med" type="none"/>
          </a:ln>
        </p:spPr>
      </p:cxnSp>
      <p:cxnSp>
        <p:nvCxnSpPr>
          <p:cNvPr id="2586" name="Google Shape;2586;p39"/>
          <p:cNvCxnSpPr/>
          <p:nvPr/>
        </p:nvCxnSpPr>
        <p:spPr>
          <a:xfrm rot="10800000">
            <a:off x="8378138" y="3350575"/>
            <a:ext cx="0" cy="663900"/>
          </a:xfrm>
          <a:prstGeom prst="straightConnector1">
            <a:avLst/>
          </a:prstGeom>
          <a:noFill/>
          <a:ln cap="rnd" cmpd="sng" w="28575">
            <a:solidFill>
              <a:schemeClr val="dk1"/>
            </a:solidFill>
            <a:prstDash val="solid"/>
            <a:round/>
            <a:headEnd len="med" w="med" type="none"/>
            <a:tailEnd len="med" w="med" type="none"/>
          </a:ln>
        </p:spPr>
      </p:cxnSp>
      <p:cxnSp>
        <p:nvCxnSpPr>
          <p:cNvPr id="2587" name="Google Shape;2587;p39"/>
          <p:cNvCxnSpPr/>
          <p:nvPr/>
        </p:nvCxnSpPr>
        <p:spPr>
          <a:xfrm rot="10800000">
            <a:off x="10627650" y="3350575"/>
            <a:ext cx="0" cy="663900"/>
          </a:xfrm>
          <a:prstGeom prst="straightConnector1">
            <a:avLst/>
          </a:prstGeom>
          <a:noFill/>
          <a:ln cap="rnd" cmpd="sng" w="28575">
            <a:solidFill>
              <a:schemeClr val="dk1"/>
            </a:solidFill>
            <a:prstDash val="solid"/>
            <a:round/>
            <a:headEnd len="med" w="med" type="none"/>
            <a:tailEnd len="med" w="med" type="none"/>
          </a:ln>
        </p:spPr>
      </p:cxnSp>
      <p:sp>
        <p:nvSpPr>
          <p:cNvPr id="2588" name="Google Shape;2588;p39"/>
          <p:cNvSpPr/>
          <p:nvPr/>
        </p:nvSpPr>
        <p:spPr>
          <a:xfrm rot="-254968">
            <a:off x="971266" y="2280377"/>
            <a:ext cx="1316684" cy="1096401"/>
          </a:xfrm>
          <a:custGeom>
            <a:rect b="b" l="l" r="r" t="t"/>
            <a:pathLst>
              <a:path extrusionOk="0" h="677020" w="813043">
                <a:moveTo>
                  <a:pt x="605498" y="24538"/>
                </a:moveTo>
                <a:cubicBezTo>
                  <a:pt x="528415" y="19516"/>
                  <a:pt x="457994" y="54536"/>
                  <a:pt x="414452" y="111667"/>
                </a:cubicBezTo>
                <a:cubicBezTo>
                  <a:pt x="378676" y="49367"/>
                  <a:pt x="313411" y="5501"/>
                  <a:pt x="236328" y="478"/>
                </a:cubicBezTo>
                <a:cubicBezTo>
                  <a:pt x="114001" y="-7497"/>
                  <a:pt x="8360" y="85213"/>
                  <a:pt x="386" y="207539"/>
                </a:cubicBezTo>
                <a:cubicBezTo>
                  <a:pt x="-13983" y="427992"/>
                  <a:pt x="377596" y="677020"/>
                  <a:pt x="377596" y="677020"/>
                </a:cubicBezTo>
                <a:cubicBezTo>
                  <a:pt x="377596" y="677020"/>
                  <a:pt x="798074" y="482818"/>
                  <a:pt x="812565" y="260479"/>
                </a:cubicBezTo>
                <a:cubicBezTo>
                  <a:pt x="820541" y="138153"/>
                  <a:pt x="727824" y="32514"/>
                  <a:pt x="605498" y="2453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lang="en" sz="3500">
                <a:solidFill>
                  <a:srgbClr val="FFFFFF"/>
                </a:solidFill>
                <a:latin typeface="Chewy"/>
                <a:ea typeface="Chewy"/>
                <a:cs typeface="Chewy"/>
                <a:sym typeface="Chewy"/>
              </a:rPr>
              <a:t>2001</a:t>
            </a:r>
            <a:endParaRPr i="0" sz="3500" u="none" cap="none" strike="noStrike">
              <a:solidFill>
                <a:srgbClr val="FFFFFF"/>
              </a:solidFill>
              <a:latin typeface="Chewy"/>
              <a:ea typeface="Chewy"/>
              <a:cs typeface="Chewy"/>
              <a:sym typeface="Chewy"/>
            </a:endParaRPr>
          </a:p>
        </p:txBody>
      </p:sp>
      <p:sp>
        <p:nvSpPr>
          <p:cNvPr id="2589" name="Google Shape;2589;p39"/>
          <p:cNvSpPr/>
          <p:nvPr/>
        </p:nvSpPr>
        <p:spPr>
          <a:xfrm rot="-254968">
            <a:off x="5489997" y="2280377"/>
            <a:ext cx="1316684" cy="1096401"/>
          </a:xfrm>
          <a:custGeom>
            <a:rect b="b" l="l" r="r" t="t"/>
            <a:pathLst>
              <a:path extrusionOk="0" h="677020" w="813043">
                <a:moveTo>
                  <a:pt x="605498" y="24538"/>
                </a:moveTo>
                <a:cubicBezTo>
                  <a:pt x="528415" y="19516"/>
                  <a:pt x="457994" y="54536"/>
                  <a:pt x="414452" y="111667"/>
                </a:cubicBezTo>
                <a:cubicBezTo>
                  <a:pt x="378676" y="49367"/>
                  <a:pt x="313411" y="5501"/>
                  <a:pt x="236328" y="478"/>
                </a:cubicBezTo>
                <a:cubicBezTo>
                  <a:pt x="114001" y="-7497"/>
                  <a:pt x="8360" y="85213"/>
                  <a:pt x="386" y="207539"/>
                </a:cubicBezTo>
                <a:cubicBezTo>
                  <a:pt x="-13983" y="427992"/>
                  <a:pt x="377596" y="677020"/>
                  <a:pt x="377596" y="677020"/>
                </a:cubicBezTo>
                <a:cubicBezTo>
                  <a:pt x="377596" y="677020"/>
                  <a:pt x="798074" y="482818"/>
                  <a:pt x="812565" y="260479"/>
                </a:cubicBezTo>
                <a:cubicBezTo>
                  <a:pt x="820541" y="138153"/>
                  <a:pt x="727824" y="32514"/>
                  <a:pt x="605498" y="24538"/>
                </a:cubicBezTo>
              </a:path>
            </a:pathLst>
          </a:custGeom>
          <a:solidFill>
            <a:schemeClr val="accent3"/>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lang="en" sz="3500">
                <a:solidFill>
                  <a:srgbClr val="FFFFFF"/>
                </a:solidFill>
                <a:latin typeface="Chewy"/>
                <a:ea typeface="Chewy"/>
                <a:cs typeface="Chewy"/>
                <a:sym typeface="Chewy"/>
              </a:rPr>
              <a:t>2015</a:t>
            </a:r>
            <a:endParaRPr i="0" sz="3500" u="none" cap="none" strike="noStrike">
              <a:solidFill>
                <a:srgbClr val="FFFFFF"/>
              </a:solidFill>
              <a:latin typeface="Chewy"/>
              <a:ea typeface="Chewy"/>
              <a:cs typeface="Chewy"/>
              <a:sym typeface="Chewy"/>
            </a:endParaRPr>
          </a:p>
        </p:txBody>
      </p:sp>
      <p:sp>
        <p:nvSpPr>
          <p:cNvPr id="2590" name="Google Shape;2590;p39"/>
          <p:cNvSpPr/>
          <p:nvPr/>
        </p:nvSpPr>
        <p:spPr>
          <a:xfrm rot="-254968">
            <a:off x="9949603" y="2280377"/>
            <a:ext cx="1316684" cy="1096401"/>
          </a:xfrm>
          <a:custGeom>
            <a:rect b="b" l="l" r="r" t="t"/>
            <a:pathLst>
              <a:path extrusionOk="0" h="677020" w="813043">
                <a:moveTo>
                  <a:pt x="605498" y="24538"/>
                </a:moveTo>
                <a:cubicBezTo>
                  <a:pt x="528415" y="19516"/>
                  <a:pt x="457994" y="54536"/>
                  <a:pt x="414452" y="111667"/>
                </a:cubicBezTo>
                <a:cubicBezTo>
                  <a:pt x="378676" y="49367"/>
                  <a:pt x="313411" y="5501"/>
                  <a:pt x="236328" y="478"/>
                </a:cubicBezTo>
                <a:cubicBezTo>
                  <a:pt x="114001" y="-7497"/>
                  <a:pt x="8360" y="85213"/>
                  <a:pt x="386" y="207539"/>
                </a:cubicBezTo>
                <a:cubicBezTo>
                  <a:pt x="-13983" y="427992"/>
                  <a:pt x="377596" y="677020"/>
                  <a:pt x="377596" y="677020"/>
                </a:cubicBezTo>
                <a:cubicBezTo>
                  <a:pt x="377596" y="677020"/>
                  <a:pt x="798074" y="482818"/>
                  <a:pt x="812565" y="260479"/>
                </a:cubicBezTo>
                <a:cubicBezTo>
                  <a:pt x="820541" y="138153"/>
                  <a:pt x="727824" y="32514"/>
                  <a:pt x="605498" y="2453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lang="en" sz="3500">
                <a:solidFill>
                  <a:srgbClr val="FFFFFF"/>
                </a:solidFill>
                <a:latin typeface="Chewy"/>
                <a:ea typeface="Chewy"/>
                <a:cs typeface="Chewy"/>
                <a:sym typeface="Chewy"/>
              </a:rPr>
              <a:t>2024</a:t>
            </a:r>
            <a:endParaRPr i="0" sz="3500" u="none" cap="none" strike="noStrike">
              <a:solidFill>
                <a:srgbClr val="FFFFFF"/>
              </a:solidFill>
              <a:latin typeface="Chewy"/>
              <a:ea typeface="Chewy"/>
              <a:cs typeface="Chewy"/>
              <a:sym typeface="Chewy"/>
            </a:endParaRPr>
          </a:p>
        </p:txBody>
      </p:sp>
      <p:grpSp>
        <p:nvGrpSpPr>
          <p:cNvPr id="2591" name="Google Shape;2591;p39"/>
          <p:cNvGrpSpPr/>
          <p:nvPr/>
        </p:nvGrpSpPr>
        <p:grpSpPr>
          <a:xfrm rot="1097565">
            <a:off x="10636817" y="408837"/>
            <a:ext cx="1040536" cy="1039186"/>
            <a:chOff x="3837897" y="161421"/>
            <a:chExt cx="680549" cy="679666"/>
          </a:xfrm>
        </p:grpSpPr>
        <p:sp>
          <p:nvSpPr>
            <p:cNvPr id="2592" name="Google Shape;2592;p39"/>
            <p:cNvSpPr/>
            <p:nvPr/>
          </p:nvSpPr>
          <p:spPr>
            <a:xfrm>
              <a:off x="3837897" y="161421"/>
              <a:ext cx="680482" cy="679598"/>
            </a:xfrm>
            <a:custGeom>
              <a:rect b="b" l="l" r="r" t="t"/>
              <a:pathLst>
                <a:path extrusionOk="0" h="679598" w="680482">
                  <a:moveTo>
                    <a:pt x="0" y="225967"/>
                  </a:moveTo>
                  <a:lnTo>
                    <a:pt x="341159" y="0"/>
                  </a:lnTo>
                  <a:lnTo>
                    <a:pt x="680482" y="225967"/>
                  </a:lnTo>
                  <a:lnTo>
                    <a:pt x="680482" y="679599"/>
                  </a:lnTo>
                  <a:lnTo>
                    <a:pt x="0" y="679599"/>
                  </a:lnTo>
                  <a:lnTo>
                    <a:pt x="0" y="225967"/>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93" name="Google Shape;2593;p39"/>
            <p:cNvSpPr/>
            <p:nvPr/>
          </p:nvSpPr>
          <p:spPr>
            <a:xfrm>
              <a:off x="3924728" y="221203"/>
              <a:ext cx="483004" cy="400373"/>
            </a:xfrm>
            <a:custGeom>
              <a:rect b="b" l="l" r="r" t="t"/>
              <a:pathLst>
                <a:path extrusionOk="0" h="400373" w="483004">
                  <a:moveTo>
                    <a:pt x="344783" y="158"/>
                  </a:moveTo>
                  <a:cubicBezTo>
                    <a:pt x="298978" y="2401"/>
                    <a:pt x="259765" y="27750"/>
                    <a:pt x="237950" y="64380"/>
                  </a:cubicBezTo>
                  <a:cubicBezTo>
                    <a:pt x="212669" y="30061"/>
                    <a:pt x="171213" y="8517"/>
                    <a:pt x="125408" y="10760"/>
                  </a:cubicBezTo>
                  <a:cubicBezTo>
                    <a:pt x="52691" y="14294"/>
                    <a:pt x="-3376" y="76069"/>
                    <a:pt x="158" y="148787"/>
                  </a:cubicBezTo>
                  <a:cubicBezTo>
                    <a:pt x="6479" y="279813"/>
                    <a:pt x="254260" y="400374"/>
                    <a:pt x="254260" y="400374"/>
                  </a:cubicBezTo>
                  <a:cubicBezTo>
                    <a:pt x="254260" y="400374"/>
                    <a:pt x="489265" y="257522"/>
                    <a:pt x="482877" y="125408"/>
                  </a:cubicBezTo>
                  <a:cubicBezTo>
                    <a:pt x="479275" y="52691"/>
                    <a:pt x="417500" y="-3376"/>
                    <a:pt x="344783" y="158"/>
                  </a:cubicBezTo>
                </a:path>
              </a:pathLst>
            </a:custGeom>
            <a:solidFill>
              <a:srgbClr val="F66A6A"/>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94" name="Google Shape;2594;p39"/>
            <p:cNvSpPr/>
            <p:nvPr/>
          </p:nvSpPr>
          <p:spPr>
            <a:xfrm>
              <a:off x="3837897" y="387387"/>
              <a:ext cx="680482" cy="453632"/>
            </a:xfrm>
            <a:custGeom>
              <a:rect b="b" l="l" r="r" t="t"/>
              <a:pathLst>
                <a:path extrusionOk="0" h="453632" w="680482">
                  <a:moveTo>
                    <a:pt x="0" y="0"/>
                  </a:moveTo>
                  <a:lnTo>
                    <a:pt x="339188" y="226782"/>
                  </a:ln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95" name="Google Shape;2595;p39"/>
            <p:cNvSpPr/>
            <p:nvPr/>
          </p:nvSpPr>
          <p:spPr>
            <a:xfrm>
              <a:off x="3837897" y="570947"/>
              <a:ext cx="273538" cy="270140"/>
            </a:xfrm>
            <a:custGeom>
              <a:rect b="b" l="l" r="r" t="t"/>
              <a:pathLst>
                <a:path extrusionOk="0" h="270140" w="273538">
                  <a:moveTo>
                    <a:pt x="0" y="270140"/>
                  </a:moveTo>
                  <a:lnTo>
                    <a:pt x="273538"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96" name="Google Shape;2596;p39"/>
            <p:cNvSpPr/>
            <p:nvPr/>
          </p:nvSpPr>
          <p:spPr>
            <a:xfrm>
              <a:off x="4250821" y="567073"/>
              <a:ext cx="267625" cy="274014"/>
            </a:xfrm>
            <a:custGeom>
              <a:rect b="b" l="l" r="r" t="t"/>
              <a:pathLst>
                <a:path extrusionOk="0" h="274014" w="267625">
                  <a:moveTo>
                    <a:pt x="0" y="0"/>
                  </a:moveTo>
                  <a:lnTo>
                    <a:pt x="267626" y="274014"/>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597" name="Google Shape;2597;p39"/>
          <p:cNvGrpSpPr/>
          <p:nvPr/>
        </p:nvGrpSpPr>
        <p:grpSpPr>
          <a:xfrm rot="904703">
            <a:off x="261780" y="219903"/>
            <a:ext cx="963299" cy="2139830"/>
            <a:chOff x="354570" y="3785522"/>
            <a:chExt cx="1210009" cy="2688186"/>
          </a:xfrm>
        </p:grpSpPr>
        <p:grpSp>
          <p:nvGrpSpPr>
            <p:cNvPr id="2598" name="Google Shape;2598;p39"/>
            <p:cNvGrpSpPr/>
            <p:nvPr/>
          </p:nvGrpSpPr>
          <p:grpSpPr>
            <a:xfrm>
              <a:off x="354570" y="3785522"/>
              <a:ext cx="1210009" cy="1031593"/>
              <a:chOff x="354570" y="3785522"/>
              <a:chExt cx="1210009" cy="1031593"/>
            </a:xfrm>
          </p:grpSpPr>
          <p:sp>
            <p:nvSpPr>
              <p:cNvPr id="2599" name="Google Shape;2599;p39"/>
              <p:cNvSpPr/>
              <p:nvPr/>
            </p:nvSpPr>
            <p:spPr>
              <a:xfrm>
                <a:off x="354570" y="3785522"/>
                <a:ext cx="1210009" cy="1031593"/>
              </a:xfrm>
              <a:custGeom>
                <a:rect b="b" l="l" r="r" t="t"/>
                <a:pathLst>
                  <a:path extrusionOk="0" h="1031593" w="1210009">
                    <a:moveTo>
                      <a:pt x="475736" y="1031594"/>
                    </a:moveTo>
                    <a:cubicBezTo>
                      <a:pt x="475736" y="1031594"/>
                      <a:pt x="222369" y="763141"/>
                      <a:pt x="84274" y="572730"/>
                    </a:cubicBezTo>
                    <a:cubicBezTo>
                      <a:pt x="-72861" y="356062"/>
                      <a:pt x="-8618" y="42276"/>
                      <a:pt x="263299" y="3001"/>
                    </a:cubicBezTo>
                    <a:cubicBezTo>
                      <a:pt x="574917" y="-42007"/>
                      <a:pt x="659702" y="434065"/>
                      <a:pt x="659702" y="434065"/>
                    </a:cubicBezTo>
                    <a:cubicBezTo>
                      <a:pt x="659702" y="434065"/>
                      <a:pt x="834632" y="140765"/>
                      <a:pt x="1083565" y="295991"/>
                    </a:cubicBezTo>
                    <a:cubicBezTo>
                      <a:pt x="1221715" y="382135"/>
                      <a:pt x="1257567" y="625949"/>
                      <a:pt x="1136263" y="779372"/>
                    </a:cubicBezTo>
                    <a:cubicBezTo>
                      <a:pt x="1030396" y="913268"/>
                      <a:pt x="777209" y="963103"/>
                      <a:pt x="726053" y="976482"/>
                    </a:cubicBezTo>
                    <a:cubicBezTo>
                      <a:pt x="587344" y="1012766"/>
                      <a:pt x="475736" y="1031594"/>
                      <a:pt x="475736" y="1031594"/>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600" name="Google Shape;2600;p39"/>
              <p:cNvGrpSpPr/>
              <p:nvPr/>
            </p:nvGrpSpPr>
            <p:grpSpPr>
              <a:xfrm>
                <a:off x="478418" y="3898826"/>
                <a:ext cx="138937" cy="366677"/>
                <a:chOff x="478418" y="3898826"/>
                <a:chExt cx="138937" cy="366677"/>
              </a:xfrm>
            </p:grpSpPr>
            <p:sp>
              <p:nvSpPr>
                <p:cNvPr id="2601" name="Google Shape;2601;p39"/>
                <p:cNvSpPr/>
                <p:nvPr/>
              </p:nvSpPr>
              <p:spPr>
                <a:xfrm>
                  <a:off x="478418" y="3898826"/>
                  <a:ext cx="138937" cy="269808"/>
                </a:xfrm>
                <a:custGeom>
                  <a:rect b="b" l="l" r="r" t="t"/>
                  <a:pathLst>
                    <a:path extrusionOk="0" h="269808" w="138937">
                      <a:moveTo>
                        <a:pt x="41141" y="269149"/>
                      </a:moveTo>
                      <a:cubicBezTo>
                        <a:pt x="1294" y="279074"/>
                        <a:pt x="-7815" y="174718"/>
                        <a:pt x="6125" y="117434"/>
                      </a:cubicBezTo>
                      <a:cubicBezTo>
                        <a:pt x="20791" y="57179"/>
                        <a:pt x="73257" y="-9680"/>
                        <a:pt x="111552" y="1166"/>
                      </a:cubicBezTo>
                      <a:cubicBezTo>
                        <a:pt x="148403" y="11599"/>
                        <a:pt x="154264" y="47889"/>
                        <a:pt x="90134" y="111510"/>
                      </a:cubicBezTo>
                      <a:cubicBezTo>
                        <a:pt x="37294" y="163929"/>
                        <a:pt x="80131" y="259433"/>
                        <a:pt x="41141" y="269149"/>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02" name="Google Shape;2602;p39"/>
                <p:cNvSpPr/>
                <p:nvPr/>
              </p:nvSpPr>
              <p:spPr>
                <a:xfrm>
                  <a:off x="495511" y="4206331"/>
                  <a:ext cx="59172" cy="59172"/>
                </a:xfrm>
                <a:custGeom>
                  <a:rect b="b" l="l" r="r" t="t"/>
                  <a:pathLst>
                    <a:path extrusionOk="0" h="59172" w="59172">
                      <a:moveTo>
                        <a:pt x="556" y="23905"/>
                      </a:moveTo>
                      <a:cubicBezTo>
                        <a:pt x="3694" y="7871"/>
                        <a:pt x="19235" y="-2581"/>
                        <a:pt x="35268" y="556"/>
                      </a:cubicBezTo>
                      <a:cubicBezTo>
                        <a:pt x="51300" y="3693"/>
                        <a:pt x="61754" y="19238"/>
                        <a:pt x="58616" y="35271"/>
                      </a:cubicBezTo>
                      <a:cubicBezTo>
                        <a:pt x="55479" y="51299"/>
                        <a:pt x="39938" y="61757"/>
                        <a:pt x="23905" y="58614"/>
                      </a:cubicBezTo>
                      <a:cubicBezTo>
                        <a:pt x="7872" y="55477"/>
                        <a:pt x="-2581" y="39939"/>
                        <a:pt x="556" y="23905"/>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603" name="Google Shape;2603;p39"/>
            <p:cNvSpPr/>
            <p:nvPr/>
          </p:nvSpPr>
          <p:spPr>
            <a:xfrm>
              <a:off x="650178" y="4823885"/>
              <a:ext cx="634529" cy="1649823"/>
            </a:xfrm>
            <a:custGeom>
              <a:rect b="b" l="l" r="r" t="t"/>
              <a:pathLst>
                <a:path extrusionOk="0" h="1649823" w="634529">
                  <a:moveTo>
                    <a:pt x="183056" y="0"/>
                  </a:moveTo>
                  <a:cubicBezTo>
                    <a:pt x="99140" y="32353"/>
                    <a:pt x="74337" y="150902"/>
                    <a:pt x="47959" y="225317"/>
                  </a:cubicBezTo>
                  <a:cubicBezTo>
                    <a:pt x="-13782" y="399491"/>
                    <a:pt x="-50269" y="845998"/>
                    <a:pt x="160945" y="939673"/>
                  </a:cubicBezTo>
                  <a:cubicBezTo>
                    <a:pt x="375765" y="1034948"/>
                    <a:pt x="578711" y="752926"/>
                    <a:pt x="576984" y="565442"/>
                  </a:cubicBezTo>
                  <a:cubicBezTo>
                    <a:pt x="575663" y="421189"/>
                    <a:pt x="358303" y="435521"/>
                    <a:pt x="297521" y="521602"/>
                  </a:cubicBezTo>
                  <a:cubicBezTo>
                    <a:pt x="119048" y="774351"/>
                    <a:pt x="475314" y="932809"/>
                    <a:pt x="583023" y="1093654"/>
                  </a:cubicBezTo>
                  <a:cubicBezTo>
                    <a:pt x="630191" y="1164101"/>
                    <a:pt x="633906" y="1242257"/>
                    <a:pt x="634522" y="1325537"/>
                  </a:cubicBezTo>
                  <a:cubicBezTo>
                    <a:pt x="635461" y="1452442"/>
                    <a:pt x="557591" y="1664227"/>
                    <a:pt x="399229" y="1649051"/>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604" name="Google Shape;2604;p39"/>
          <p:cNvSpPr/>
          <p:nvPr/>
        </p:nvSpPr>
        <p:spPr>
          <a:xfrm rot="-2010261">
            <a:off x="7975564" y="2599466"/>
            <a:ext cx="701080" cy="290202"/>
          </a:xfrm>
          <a:prstGeom prst="rect">
            <a:avLst/>
          </a:prstGeom>
        </p:spPr>
        <p:txBody>
          <a:bodyPr>
            <a:prstTxWarp prst="textPlain"/>
          </a:bodyPr>
          <a:lstStyle/>
          <a:p>
            <a:pPr lvl="0" algn="ctr"/>
            <a:r>
              <a:rPr b="0" i="0">
                <a:ln>
                  <a:noFill/>
                </a:ln>
                <a:solidFill>
                  <a:schemeClr val="accent3"/>
                </a:solidFill>
                <a:latin typeface="Chewy"/>
              </a:rPr>
              <a:t>2021</a:t>
            </a:r>
          </a:p>
        </p:txBody>
      </p:sp>
      <p:grpSp>
        <p:nvGrpSpPr>
          <p:cNvPr id="2605" name="Google Shape;2605;p39"/>
          <p:cNvGrpSpPr/>
          <p:nvPr/>
        </p:nvGrpSpPr>
        <p:grpSpPr>
          <a:xfrm rot="2428918">
            <a:off x="7760593" y="1940388"/>
            <a:ext cx="1235348" cy="1486284"/>
            <a:chOff x="3154464" y="1944406"/>
            <a:chExt cx="1235364" cy="1486304"/>
          </a:xfrm>
        </p:grpSpPr>
        <p:grpSp>
          <p:nvGrpSpPr>
            <p:cNvPr id="2606" name="Google Shape;2606;p39"/>
            <p:cNvGrpSpPr/>
            <p:nvPr/>
          </p:nvGrpSpPr>
          <p:grpSpPr>
            <a:xfrm flipH="1" rot="-333011">
              <a:off x="3218885" y="1994668"/>
              <a:ext cx="1106523" cy="1385781"/>
              <a:chOff x="1429161" y="636723"/>
              <a:chExt cx="1081012" cy="1353832"/>
            </a:xfrm>
          </p:grpSpPr>
          <p:sp>
            <p:nvSpPr>
              <p:cNvPr id="2607" name="Google Shape;2607;p39"/>
              <p:cNvSpPr/>
              <p:nvPr/>
            </p:nvSpPr>
            <p:spPr>
              <a:xfrm>
                <a:off x="1434341" y="1700356"/>
                <a:ext cx="831394" cy="261447"/>
              </a:xfrm>
              <a:custGeom>
                <a:rect b="b" l="l" r="r" t="t"/>
                <a:pathLst>
                  <a:path extrusionOk="0" h="261447" w="831394">
                    <a:moveTo>
                      <a:pt x="830620" y="261447"/>
                    </a:moveTo>
                    <a:cubicBezTo>
                      <a:pt x="844514" y="211215"/>
                      <a:pt x="669828" y="119003"/>
                      <a:pt x="440456" y="55589"/>
                    </a:cubicBezTo>
                    <a:cubicBezTo>
                      <a:pt x="211084" y="-7885"/>
                      <a:pt x="13894" y="-18573"/>
                      <a:pt x="0" y="3166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08" name="Google Shape;2608;p39"/>
              <p:cNvSpPr/>
              <p:nvPr/>
            </p:nvSpPr>
            <p:spPr>
              <a:xfrm>
                <a:off x="1429161" y="636723"/>
                <a:ext cx="1081012" cy="1353832"/>
              </a:xfrm>
              <a:custGeom>
                <a:rect b="b" l="l" r="r" t="t"/>
                <a:pathLst>
                  <a:path extrusionOk="0" h="1353832" w="1081012">
                    <a:moveTo>
                      <a:pt x="1015117" y="168483"/>
                    </a:moveTo>
                    <a:lnTo>
                      <a:pt x="981391" y="281833"/>
                    </a:lnTo>
                    <a:cubicBezTo>
                      <a:pt x="981391" y="281833"/>
                      <a:pt x="1014345" y="319537"/>
                      <a:pt x="1046943" y="369889"/>
                    </a:cubicBezTo>
                    <a:cubicBezTo>
                      <a:pt x="1088981" y="434965"/>
                      <a:pt x="1090287" y="500458"/>
                      <a:pt x="1060896" y="602942"/>
                    </a:cubicBezTo>
                    <a:cubicBezTo>
                      <a:pt x="999026" y="818895"/>
                      <a:pt x="881341" y="1254125"/>
                      <a:pt x="881341" y="1254125"/>
                    </a:cubicBezTo>
                    <a:cubicBezTo>
                      <a:pt x="856997" y="1342062"/>
                      <a:pt x="815018" y="1378460"/>
                      <a:pt x="625665" y="1336303"/>
                    </a:cubicBezTo>
                    <a:lnTo>
                      <a:pt x="424913" y="1290998"/>
                    </a:lnTo>
                    <a:lnTo>
                      <a:pt x="402825" y="1286011"/>
                    </a:lnTo>
                    <a:lnTo>
                      <a:pt x="381331" y="1278885"/>
                    </a:lnTo>
                    <a:lnTo>
                      <a:pt x="185803" y="1214640"/>
                    </a:lnTo>
                    <a:cubicBezTo>
                      <a:pt x="1676" y="1153482"/>
                      <a:pt x="-15662" y="1100696"/>
                      <a:pt x="8683" y="1012759"/>
                    </a:cubicBezTo>
                    <a:cubicBezTo>
                      <a:pt x="8683" y="1012759"/>
                      <a:pt x="131355" y="578894"/>
                      <a:pt x="189247" y="361873"/>
                    </a:cubicBezTo>
                    <a:cubicBezTo>
                      <a:pt x="216739" y="258854"/>
                      <a:pt x="251474" y="203337"/>
                      <a:pt x="321004" y="169136"/>
                    </a:cubicBezTo>
                    <a:cubicBezTo>
                      <a:pt x="374799" y="142654"/>
                      <a:pt x="422479" y="127216"/>
                      <a:pt x="422479" y="127216"/>
                    </a:cubicBezTo>
                    <a:lnTo>
                      <a:pt x="455730" y="13748"/>
                    </a:lnTo>
                    <a:cubicBezTo>
                      <a:pt x="455730" y="13748"/>
                      <a:pt x="487258" y="-30369"/>
                      <a:pt x="743290" y="39458"/>
                    </a:cubicBezTo>
                    <a:cubicBezTo>
                      <a:pt x="1020104" y="115044"/>
                      <a:pt x="1015117" y="168483"/>
                      <a:pt x="1015117" y="168483"/>
                    </a:cubicBezTo>
                    <a:close/>
                  </a:path>
                </a:pathLst>
              </a:custGeom>
              <a:solidFill>
                <a:srgbClr val="E6E6E6">
                  <a:alpha val="27840"/>
                </a:srgbClr>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09" name="Google Shape;2609;p39"/>
              <p:cNvSpPr/>
              <p:nvPr/>
            </p:nvSpPr>
            <p:spPr>
              <a:xfrm>
                <a:off x="1851874" y="764889"/>
                <a:ext cx="556065" cy="166512"/>
              </a:xfrm>
              <a:custGeom>
                <a:rect b="b" l="l" r="r" t="t"/>
                <a:pathLst>
                  <a:path extrusionOk="0" h="166512" w="556065">
                    <a:moveTo>
                      <a:pt x="300" y="0"/>
                    </a:moveTo>
                    <a:cubicBezTo>
                      <a:pt x="-6766" y="25473"/>
                      <a:pt x="111928" y="80515"/>
                      <a:pt x="265417" y="122969"/>
                    </a:cubicBezTo>
                    <a:cubicBezTo>
                      <a:pt x="418905" y="165423"/>
                      <a:pt x="548999" y="179199"/>
                      <a:pt x="556065" y="153726"/>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10" name="Google Shape;2610;p39"/>
              <p:cNvSpPr/>
              <p:nvPr/>
            </p:nvSpPr>
            <p:spPr>
              <a:xfrm>
                <a:off x="1866782" y="711035"/>
                <a:ext cx="560098" cy="160399"/>
              </a:xfrm>
              <a:custGeom>
                <a:rect b="b" l="l" r="r" t="t"/>
                <a:pathLst>
                  <a:path extrusionOk="0" h="160399" w="560098">
                    <a:moveTo>
                      <a:pt x="296" y="0"/>
                    </a:moveTo>
                    <a:cubicBezTo>
                      <a:pt x="-6770" y="25473"/>
                      <a:pt x="113527" y="73805"/>
                      <a:pt x="267847" y="116497"/>
                    </a:cubicBezTo>
                    <a:cubicBezTo>
                      <a:pt x="422226" y="159189"/>
                      <a:pt x="553033" y="173142"/>
                      <a:pt x="560099" y="14767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11" name="Google Shape;2611;p39"/>
              <p:cNvSpPr/>
              <p:nvPr/>
            </p:nvSpPr>
            <p:spPr>
              <a:xfrm>
                <a:off x="2231679" y="973182"/>
                <a:ext cx="236631" cy="759695"/>
              </a:xfrm>
              <a:custGeom>
                <a:rect b="b" l="l" r="r" t="t"/>
                <a:pathLst>
                  <a:path extrusionOk="0" h="759695" w="236631">
                    <a:moveTo>
                      <a:pt x="133390" y="357"/>
                    </a:moveTo>
                    <a:cubicBezTo>
                      <a:pt x="144019" y="-949"/>
                      <a:pt x="155004" y="1248"/>
                      <a:pt x="164088" y="8313"/>
                    </a:cubicBezTo>
                    <a:cubicBezTo>
                      <a:pt x="165691" y="9560"/>
                      <a:pt x="168244" y="11401"/>
                      <a:pt x="168660" y="11698"/>
                    </a:cubicBezTo>
                    <a:cubicBezTo>
                      <a:pt x="247215" y="72321"/>
                      <a:pt x="259506" y="143811"/>
                      <a:pt x="195973" y="342841"/>
                    </a:cubicBezTo>
                    <a:cubicBezTo>
                      <a:pt x="191936" y="355489"/>
                      <a:pt x="187601" y="368373"/>
                      <a:pt x="183445" y="381555"/>
                    </a:cubicBezTo>
                    <a:cubicBezTo>
                      <a:pt x="159694" y="457498"/>
                      <a:pt x="135053" y="539081"/>
                      <a:pt x="111777" y="620546"/>
                    </a:cubicBezTo>
                    <a:cubicBezTo>
                      <a:pt x="103643" y="649046"/>
                      <a:pt x="83633" y="723267"/>
                      <a:pt x="82208" y="728671"/>
                    </a:cubicBezTo>
                    <a:cubicBezTo>
                      <a:pt x="76151" y="750877"/>
                      <a:pt x="53232" y="764297"/>
                      <a:pt x="31025" y="758240"/>
                    </a:cubicBezTo>
                    <a:cubicBezTo>
                      <a:pt x="8818" y="752184"/>
                      <a:pt x="-4601" y="729264"/>
                      <a:pt x="1456" y="707058"/>
                    </a:cubicBezTo>
                    <a:cubicBezTo>
                      <a:pt x="2940" y="701535"/>
                      <a:pt x="23959" y="626543"/>
                      <a:pt x="32213" y="597804"/>
                    </a:cubicBezTo>
                    <a:cubicBezTo>
                      <a:pt x="55666" y="515746"/>
                      <a:pt x="79951" y="433212"/>
                      <a:pt x="103880" y="356557"/>
                    </a:cubicBezTo>
                    <a:cubicBezTo>
                      <a:pt x="108037" y="343257"/>
                      <a:pt x="112312" y="330669"/>
                      <a:pt x="116409" y="317844"/>
                    </a:cubicBezTo>
                    <a:cubicBezTo>
                      <a:pt x="170323" y="149036"/>
                      <a:pt x="164207" y="113766"/>
                      <a:pt x="117537" y="77725"/>
                    </a:cubicBezTo>
                    <a:cubicBezTo>
                      <a:pt x="117121" y="77428"/>
                      <a:pt x="114805" y="75706"/>
                      <a:pt x="112965" y="74340"/>
                    </a:cubicBezTo>
                    <a:cubicBezTo>
                      <a:pt x="94796" y="60208"/>
                      <a:pt x="92005" y="34498"/>
                      <a:pt x="106137" y="16329"/>
                    </a:cubicBezTo>
                    <a:cubicBezTo>
                      <a:pt x="113143" y="7185"/>
                      <a:pt x="122762" y="1663"/>
                      <a:pt x="133390" y="357"/>
                    </a:cubicBezTo>
                    <a:close/>
                  </a:path>
                </a:pathLst>
              </a:custGeom>
              <a:solidFill>
                <a:srgbClr val="FFFFFF">
                  <a:alpha val="6196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612" name="Google Shape;2612;p39"/>
            <p:cNvSpPr/>
            <p:nvPr/>
          </p:nvSpPr>
          <p:spPr>
            <a:xfrm flipH="1" rot="-336781">
              <a:off x="3229829" y="2018031"/>
              <a:ext cx="572588" cy="184212"/>
            </a:xfrm>
            <a:custGeom>
              <a:rect b="b" l="l" r="r" t="t"/>
              <a:pathLst>
                <a:path extrusionOk="0" h="180176" w="560042">
                  <a:moveTo>
                    <a:pt x="559744" y="167463"/>
                  </a:moveTo>
                  <a:cubicBezTo>
                    <a:pt x="566810" y="141990"/>
                    <a:pt x="447285" y="86710"/>
                    <a:pt x="292787" y="43959"/>
                  </a:cubicBezTo>
                  <a:cubicBezTo>
                    <a:pt x="138289" y="1208"/>
                    <a:pt x="7364" y="-12746"/>
                    <a:pt x="298" y="12727"/>
                  </a:cubicBezTo>
                  <a:cubicBezTo>
                    <a:pt x="-6768" y="38200"/>
                    <a:pt x="112757" y="93479"/>
                    <a:pt x="267255" y="136230"/>
                  </a:cubicBezTo>
                  <a:cubicBezTo>
                    <a:pt x="421753" y="178922"/>
                    <a:pt x="552679" y="192935"/>
                    <a:pt x="559744" y="16746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6" name="Shape 2616"/>
        <p:cNvGrpSpPr/>
        <p:nvPr/>
      </p:nvGrpSpPr>
      <p:grpSpPr>
        <a:xfrm>
          <a:off x="0" y="0"/>
          <a:ext cx="0" cy="0"/>
          <a:chOff x="0" y="0"/>
          <a:chExt cx="0" cy="0"/>
        </a:xfrm>
      </p:grpSpPr>
      <p:sp>
        <p:nvSpPr>
          <p:cNvPr id="2617" name="Google Shape;2617;p40"/>
          <p:cNvSpPr/>
          <p:nvPr/>
        </p:nvSpPr>
        <p:spPr>
          <a:xfrm flipH="1">
            <a:off x="8281509" y="4613"/>
            <a:ext cx="3910482" cy="1018724"/>
          </a:xfrm>
          <a:custGeom>
            <a:rect b="b" l="l" r="r" t="t"/>
            <a:pathLst>
              <a:path extrusionOk="0" h="1018724" w="3910482">
                <a:moveTo>
                  <a:pt x="0" y="375522"/>
                </a:moveTo>
                <a:lnTo>
                  <a:pt x="0" y="9759"/>
                </a:lnTo>
                <a:lnTo>
                  <a:pt x="3910482" y="0"/>
                </a:lnTo>
                <a:cubicBezTo>
                  <a:pt x="3910482" y="0"/>
                  <a:pt x="3622091" y="371793"/>
                  <a:pt x="3317748" y="460468"/>
                </a:cubicBezTo>
                <a:cubicBezTo>
                  <a:pt x="3013399" y="549144"/>
                  <a:pt x="2611622" y="354704"/>
                  <a:pt x="2611622" y="354704"/>
                </a:cubicBezTo>
                <a:cubicBezTo>
                  <a:pt x="2611622" y="354704"/>
                  <a:pt x="2544172" y="486204"/>
                  <a:pt x="2440769" y="519423"/>
                </a:cubicBezTo>
                <a:cubicBezTo>
                  <a:pt x="2337359" y="552642"/>
                  <a:pt x="2197995" y="487582"/>
                  <a:pt x="2197995" y="487582"/>
                </a:cubicBezTo>
                <a:cubicBezTo>
                  <a:pt x="2197995" y="487582"/>
                  <a:pt x="2232584" y="772617"/>
                  <a:pt x="1982229" y="884314"/>
                </a:cubicBezTo>
                <a:cubicBezTo>
                  <a:pt x="1664170" y="1026224"/>
                  <a:pt x="1493603" y="770039"/>
                  <a:pt x="1493603" y="770039"/>
                </a:cubicBezTo>
                <a:cubicBezTo>
                  <a:pt x="1493603" y="770039"/>
                  <a:pt x="1452143" y="1012254"/>
                  <a:pt x="1206652" y="1018610"/>
                </a:cubicBezTo>
                <a:cubicBezTo>
                  <a:pt x="966940" y="1024814"/>
                  <a:pt x="899211" y="776199"/>
                  <a:pt x="899211" y="776199"/>
                </a:cubicBezTo>
                <a:cubicBezTo>
                  <a:pt x="899211" y="776199"/>
                  <a:pt x="683539" y="889057"/>
                  <a:pt x="465601" y="745274"/>
                </a:cubicBezTo>
                <a:cubicBezTo>
                  <a:pt x="208613" y="575729"/>
                  <a:pt x="265909" y="298772"/>
                  <a:pt x="265909" y="298772"/>
                </a:cubicBezTo>
                <a:cubicBezTo>
                  <a:pt x="265909" y="298772"/>
                  <a:pt x="184532" y="359193"/>
                  <a:pt x="122512" y="368553"/>
                </a:cubicBezTo>
                <a:cubicBezTo>
                  <a:pt x="60494" y="377914"/>
                  <a:pt x="0" y="375522"/>
                  <a:pt x="0" y="375522"/>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18" name="Google Shape;2618;p40"/>
          <p:cNvSpPr/>
          <p:nvPr/>
        </p:nvSpPr>
        <p:spPr>
          <a:xfrm flipH="1">
            <a:off x="8897273" y="5065331"/>
            <a:ext cx="3294730" cy="1788037"/>
          </a:xfrm>
          <a:custGeom>
            <a:rect b="b" l="l" r="r" t="t"/>
            <a:pathLst>
              <a:path extrusionOk="0" h="1788037" w="3294730">
                <a:moveTo>
                  <a:pt x="0" y="258735"/>
                </a:moveTo>
                <a:lnTo>
                  <a:pt x="0" y="1788037"/>
                </a:lnTo>
                <a:lnTo>
                  <a:pt x="3294731" y="1784418"/>
                </a:lnTo>
                <a:cubicBezTo>
                  <a:pt x="3294731" y="1784418"/>
                  <a:pt x="3285949" y="1613857"/>
                  <a:pt x="3192972" y="1543118"/>
                </a:cubicBezTo>
                <a:cubicBezTo>
                  <a:pt x="3099996" y="1472379"/>
                  <a:pt x="2922818" y="1501462"/>
                  <a:pt x="2922818" y="1501462"/>
                </a:cubicBezTo>
                <a:cubicBezTo>
                  <a:pt x="2922818" y="1501462"/>
                  <a:pt x="2970252" y="1231105"/>
                  <a:pt x="2785861" y="1134870"/>
                </a:cubicBezTo>
                <a:cubicBezTo>
                  <a:pt x="2552607" y="1013135"/>
                  <a:pt x="2386738" y="1251983"/>
                  <a:pt x="2386738" y="1251983"/>
                </a:cubicBezTo>
                <a:cubicBezTo>
                  <a:pt x="2386738" y="1251983"/>
                  <a:pt x="2357452" y="1184400"/>
                  <a:pt x="2279525" y="1173116"/>
                </a:cubicBezTo>
                <a:cubicBezTo>
                  <a:pt x="2214926" y="1163769"/>
                  <a:pt x="2153008" y="1237321"/>
                  <a:pt x="2153008" y="1237321"/>
                </a:cubicBezTo>
                <a:cubicBezTo>
                  <a:pt x="2153008" y="1237321"/>
                  <a:pt x="2231646" y="1009464"/>
                  <a:pt x="2094283" y="853540"/>
                </a:cubicBezTo>
                <a:cubicBezTo>
                  <a:pt x="1939089" y="677366"/>
                  <a:pt x="1701256" y="769047"/>
                  <a:pt x="1701256" y="769047"/>
                </a:cubicBezTo>
                <a:cubicBezTo>
                  <a:pt x="1701256" y="769047"/>
                  <a:pt x="1834790" y="608792"/>
                  <a:pt x="1703281" y="441514"/>
                </a:cubicBezTo>
                <a:cubicBezTo>
                  <a:pt x="1602818" y="313720"/>
                  <a:pt x="1405511" y="395400"/>
                  <a:pt x="1405511" y="395400"/>
                </a:cubicBezTo>
                <a:cubicBezTo>
                  <a:pt x="1405511" y="395400"/>
                  <a:pt x="1363461" y="77354"/>
                  <a:pt x="1114776" y="16064"/>
                </a:cubicBezTo>
                <a:cubicBezTo>
                  <a:pt x="756014" y="-72354"/>
                  <a:pt x="645886" y="233050"/>
                  <a:pt x="645886" y="233050"/>
                </a:cubicBezTo>
                <a:cubicBezTo>
                  <a:pt x="645886" y="233050"/>
                  <a:pt x="603333" y="132669"/>
                  <a:pt x="522377" y="159498"/>
                </a:cubicBezTo>
                <a:cubicBezTo>
                  <a:pt x="437464" y="187635"/>
                  <a:pt x="432904" y="267302"/>
                  <a:pt x="432904" y="267302"/>
                </a:cubicBezTo>
                <a:cubicBezTo>
                  <a:pt x="432904" y="267302"/>
                  <a:pt x="331779" y="162133"/>
                  <a:pt x="223552" y="159993"/>
                </a:cubicBezTo>
                <a:cubicBezTo>
                  <a:pt x="115326" y="157853"/>
                  <a:pt x="0" y="258735"/>
                  <a:pt x="0" y="258735"/>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19" name="Google Shape;2619;p40"/>
          <p:cNvSpPr/>
          <p:nvPr/>
        </p:nvSpPr>
        <p:spPr>
          <a:xfrm flipH="1">
            <a:off x="11691972" y="2404139"/>
            <a:ext cx="292932" cy="283318"/>
          </a:xfrm>
          <a:custGeom>
            <a:rect b="b" l="l" r="r" t="t"/>
            <a:pathLst>
              <a:path extrusionOk="0" h="283318" w="292932">
                <a:moveTo>
                  <a:pt x="230063" y="281039"/>
                </a:moveTo>
                <a:cubicBezTo>
                  <a:pt x="175534" y="299568"/>
                  <a:pt x="-51269" y="202038"/>
                  <a:pt x="10601" y="102356"/>
                </a:cubicBezTo>
                <a:cubicBezTo>
                  <a:pt x="49657" y="39427"/>
                  <a:pt x="184309" y="146393"/>
                  <a:pt x="184309" y="146393"/>
                </a:cubicBezTo>
                <a:cubicBezTo>
                  <a:pt x="184309" y="146393"/>
                  <a:pt x="132340" y="-17342"/>
                  <a:pt x="238884" y="1512"/>
                </a:cubicBezTo>
                <a:cubicBezTo>
                  <a:pt x="334773" y="18472"/>
                  <a:pt x="284593" y="262503"/>
                  <a:pt x="230063" y="28103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20" name="Google Shape;2620;p40"/>
          <p:cNvSpPr/>
          <p:nvPr/>
        </p:nvSpPr>
        <p:spPr>
          <a:xfrm flipH="1">
            <a:off x="6754088" y="297059"/>
            <a:ext cx="497686" cy="433840"/>
          </a:xfrm>
          <a:custGeom>
            <a:rect b="b" l="l" r="r" t="t"/>
            <a:pathLst>
              <a:path extrusionOk="0" h="433840" w="497686">
                <a:moveTo>
                  <a:pt x="256060" y="433646"/>
                </a:moveTo>
                <a:cubicBezTo>
                  <a:pt x="161959" y="424311"/>
                  <a:pt x="-110818" y="124446"/>
                  <a:pt x="49373" y="17467"/>
                </a:cubicBezTo>
                <a:cubicBezTo>
                  <a:pt x="150503" y="-50065"/>
                  <a:pt x="279123" y="201293"/>
                  <a:pt x="279123" y="201293"/>
                </a:cubicBezTo>
                <a:cubicBezTo>
                  <a:pt x="279123" y="201293"/>
                  <a:pt x="312664" y="-78761"/>
                  <a:pt x="459120" y="21791"/>
                </a:cubicBezTo>
                <a:cubicBezTo>
                  <a:pt x="590933" y="112279"/>
                  <a:pt x="350160" y="442981"/>
                  <a:pt x="256060" y="43364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21" name="Google Shape;2621;p40"/>
          <p:cNvSpPr/>
          <p:nvPr/>
        </p:nvSpPr>
        <p:spPr>
          <a:xfrm flipH="1">
            <a:off x="11204031" y="2539290"/>
            <a:ext cx="219515" cy="213273"/>
          </a:xfrm>
          <a:custGeom>
            <a:rect b="b" l="l" r="r" t="t"/>
            <a:pathLst>
              <a:path extrusionOk="0" h="213273" w="219515">
                <a:moveTo>
                  <a:pt x="46901" y="211578"/>
                </a:moveTo>
                <a:cubicBezTo>
                  <a:pt x="87744" y="225459"/>
                  <a:pt x="257861" y="151748"/>
                  <a:pt x="211614" y="76786"/>
                </a:cubicBezTo>
                <a:cubicBezTo>
                  <a:pt x="182423" y="29460"/>
                  <a:pt x="81362" y="110162"/>
                  <a:pt x="81362" y="110162"/>
                </a:cubicBezTo>
                <a:cubicBezTo>
                  <a:pt x="81362" y="110162"/>
                  <a:pt x="120523" y="-13168"/>
                  <a:pt x="40640" y="1158"/>
                </a:cubicBezTo>
                <a:cubicBezTo>
                  <a:pt x="-31248" y="14048"/>
                  <a:pt x="6051" y="197697"/>
                  <a:pt x="46901" y="2115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622" name="Google Shape;2622;p40"/>
          <p:cNvGrpSpPr/>
          <p:nvPr/>
        </p:nvGrpSpPr>
        <p:grpSpPr>
          <a:xfrm>
            <a:off x="7579315" y="656999"/>
            <a:ext cx="2721600" cy="5544000"/>
            <a:chOff x="1020040" y="533174"/>
            <a:chExt cx="2721600" cy="5544000"/>
          </a:xfrm>
        </p:grpSpPr>
        <p:sp>
          <p:nvSpPr>
            <p:cNvPr id="2623" name="Google Shape;2623;p40"/>
            <p:cNvSpPr/>
            <p:nvPr/>
          </p:nvSpPr>
          <p:spPr>
            <a:xfrm rot="5322">
              <a:off x="1024388" y="535271"/>
              <a:ext cx="2712903" cy="5539807"/>
            </a:xfrm>
            <a:prstGeom prst="roundRect">
              <a:avLst>
                <a:gd fmla="val 13728" name="adj"/>
              </a:avLst>
            </a:pr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24" name="Google Shape;2624;p40"/>
            <p:cNvSpPr/>
            <p:nvPr/>
          </p:nvSpPr>
          <p:spPr>
            <a:xfrm rot="5339">
              <a:off x="1117826" y="634766"/>
              <a:ext cx="2511303" cy="5315706"/>
            </a:xfrm>
            <a:prstGeom prst="roundRect">
              <a:avLst>
                <a:gd fmla="val 11202" name="adj"/>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25" name="Google Shape;2625;p40"/>
            <p:cNvSpPr/>
            <p:nvPr/>
          </p:nvSpPr>
          <p:spPr>
            <a:xfrm rot="-10793156">
              <a:off x="1702602" y="592275"/>
              <a:ext cx="1356303" cy="243601"/>
            </a:xfrm>
            <a:prstGeom prst="round2SameRect">
              <a:avLst>
                <a:gd fmla="val 50000" name="adj1"/>
                <a:gd fmla="val 0" name="adj2"/>
              </a:avLst>
            </a:prstGeom>
            <a:solidFill>
              <a:srgbClr val="2525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26" name="Google Shape;2626;p40"/>
            <p:cNvSpPr/>
            <p:nvPr/>
          </p:nvSpPr>
          <p:spPr>
            <a:xfrm>
              <a:off x="1848856" y="5858818"/>
              <a:ext cx="1063200" cy="37800"/>
            </a:xfrm>
            <a:prstGeom prst="roundRect">
              <a:avLst>
                <a:gd fmla="val 50000" name="adj"/>
              </a:avLst>
            </a:prstGeom>
            <a:solidFill>
              <a:srgbClr val="3A38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7" name="Google Shape;2627;p40"/>
            <p:cNvSpPr/>
            <p:nvPr/>
          </p:nvSpPr>
          <p:spPr>
            <a:xfrm rot="5827501">
              <a:off x="2668055" y="715407"/>
              <a:ext cx="62886" cy="62886"/>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8" name="Google Shape;2628;p40"/>
            <p:cNvSpPr/>
            <p:nvPr/>
          </p:nvSpPr>
          <p:spPr>
            <a:xfrm>
              <a:off x="2176639" y="720996"/>
              <a:ext cx="408300" cy="37800"/>
            </a:xfrm>
            <a:prstGeom prst="roundRect">
              <a:avLst>
                <a:gd fmla="val 50000" name="adj"/>
              </a:avLst>
            </a:prstGeom>
            <a:gradFill>
              <a:gsLst>
                <a:gs pos="0">
                  <a:srgbClr val="424242"/>
                </a:gs>
                <a:gs pos="100000">
                  <a:srgbClr val="010101"/>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629" name="Google Shape;2629;p40"/>
          <p:cNvSpPr txBox="1"/>
          <p:nvPr>
            <p:ph type="title"/>
          </p:nvPr>
        </p:nvSpPr>
        <p:spPr>
          <a:xfrm>
            <a:off x="1435725" y="1098163"/>
            <a:ext cx="5162400" cy="33411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rPr lang="en"/>
              <a:t>Presenting a website or an app?</a:t>
            </a:r>
            <a:endParaRPr/>
          </a:p>
        </p:txBody>
      </p:sp>
      <p:sp>
        <p:nvSpPr>
          <p:cNvPr id="2630" name="Google Shape;2630;p40"/>
          <p:cNvSpPr txBox="1"/>
          <p:nvPr>
            <p:ph idx="1" type="body"/>
          </p:nvPr>
        </p:nvSpPr>
        <p:spPr>
          <a:xfrm>
            <a:off x="1435725" y="4439238"/>
            <a:ext cx="5162400" cy="13206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If you are presenting a website, an internet product or an app, you can place a screenshot of it here.</a:t>
            </a:r>
            <a:endParaRPr/>
          </a:p>
        </p:txBody>
      </p:sp>
      <p:grpSp>
        <p:nvGrpSpPr>
          <p:cNvPr id="2631" name="Google Shape;2631;p40"/>
          <p:cNvGrpSpPr/>
          <p:nvPr/>
        </p:nvGrpSpPr>
        <p:grpSpPr>
          <a:xfrm>
            <a:off x="10708782" y="3428997"/>
            <a:ext cx="1210009" cy="2688186"/>
            <a:chOff x="354570" y="3785522"/>
            <a:chExt cx="1210009" cy="2688186"/>
          </a:xfrm>
        </p:grpSpPr>
        <p:grpSp>
          <p:nvGrpSpPr>
            <p:cNvPr id="2632" name="Google Shape;2632;p40"/>
            <p:cNvGrpSpPr/>
            <p:nvPr/>
          </p:nvGrpSpPr>
          <p:grpSpPr>
            <a:xfrm>
              <a:off x="354570" y="3785522"/>
              <a:ext cx="1210009" cy="1031593"/>
              <a:chOff x="354570" y="3785522"/>
              <a:chExt cx="1210009" cy="1031593"/>
            </a:xfrm>
          </p:grpSpPr>
          <p:sp>
            <p:nvSpPr>
              <p:cNvPr id="2633" name="Google Shape;2633;p40"/>
              <p:cNvSpPr/>
              <p:nvPr/>
            </p:nvSpPr>
            <p:spPr>
              <a:xfrm>
                <a:off x="354570" y="3785522"/>
                <a:ext cx="1210009" cy="1031593"/>
              </a:xfrm>
              <a:custGeom>
                <a:rect b="b" l="l" r="r" t="t"/>
                <a:pathLst>
                  <a:path extrusionOk="0" h="1031593" w="1210009">
                    <a:moveTo>
                      <a:pt x="475736" y="1031594"/>
                    </a:moveTo>
                    <a:cubicBezTo>
                      <a:pt x="475736" y="1031594"/>
                      <a:pt x="222369" y="763141"/>
                      <a:pt x="84274" y="572730"/>
                    </a:cubicBezTo>
                    <a:cubicBezTo>
                      <a:pt x="-72861" y="356062"/>
                      <a:pt x="-8618" y="42276"/>
                      <a:pt x="263299" y="3001"/>
                    </a:cubicBezTo>
                    <a:cubicBezTo>
                      <a:pt x="574917" y="-42007"/>
                      <a:pt x="659702" y="434065"/>
                      <a:pt x="659702" y="434065"/>
                    </a:cubicBezTo>
                    <a:cubicBezTo>
                      <a:pt x="659702" y="434065"/>
                      <a:pt x="834632" y="140765"/>
                      <a:pt x="1083565" y="295991"/>
                    </a:cubicBezTo>
                    <a:cubicBezTo>
                      <a:pt x="1221715" y="382135"/>
                      <a:pt x="1257567" y="625949"/>
                      <a:pt x="1136263" y="779372"/>
                    </a:cubicBezTo>
                    <a:cubicBezTo>
                      <a:pt x="1030396" y="913268"/>
                      <a:pt x="777209" y="963103"/>
                      <a:pt x="726053" y="976482"/>
                    </a:cubicBezTo>
                    <a:cubicBezTo>
                      <a:pt x="587344" y="1012766"/>
                      <a:pt x="475736" y="1031594"/>
                      <a:pt x="475736" y="1031594"/>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634" name="Google Shape;2634;p40"/>
              <p:cNvGrpSpPr/>
              <p:nvPr/>
            </p:nvGrpSpPr>
            <p:grpSpPr>
              <a:xfrm>
                <a:off x="478418" y="3898826"/>
                <a:ext cx="138937" cy="366677"/>
                <a:chOff x="478418" y="3898826"/>
                <a:chExt cx="138937" cy="366677"/>
              </a:xfrm>
            </p:grpSpPr>
            <p:sp>
              <p:nvSpPr>
                <p:cNvPr id="2635" name="Google Shape;2635;p40"/>
                <p:cNvSpPr/>
                <p:nvPr/>
              </p:nvSpPr>
              <p:spPr>
                <a:xfrm>
                  <a:off x="478418" y="3898826"/>
                  <a:ext cx="138937" cy="269808"/>
                </a:xfrm>
                <a:custGeom>
                  <a:rect b="b" l="l" r="r" t="t"/>
                  <a:pathLst>
                    <a:path extrusionOk="0" h="269808" w="138937">
                      <a:moveTo>
                        <a:pt x="41141" y="269149"/>
                      </a:moveTo>
                      <a:cubicBezTo>
                        <a:pt x="1294" y="279074"/>
                        <a:pt x="-7815" y="174718"/>
                        <a:pt x="6125" y="117434"/>
                      </a:cubicBezTo>
                      <a:cubicBezTo>
                        <a:pt x="20791" y="57179"/>
                        <a:pt x="73257" y="-9680"/>
                        <a:pt x="111552" y="1166"/>
                      </a:cubicBezTo>
                      <a:cubicBezTo>
                        <a:pt x="148403" y="11599"/>
                        <a:pt x="154264" y="47889"/>
                        <a:pt x="90134" y="111510"/>
                      </a:cubicBezTo>
                      <a:cubicBezTo>
                        <a:pt x="37294" y="163929"/>
                        <a:pt x="80131" y="259433"/>
                        <a:pt x="41141" y="269149"/>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36" name="Google Shape;2636;p40"/>
                <p:cNvSpPr/>
                <p:nvPr/>
              </p:nvSpPr>
              <p:spPr>
                <a:xfrm>
                  <a:off x="495511" y="4206331"/>
                  <a:ext cx="59172" cy="59172"/>
                </a:xfrm>
                <a:custGeom>
                  <a:rect b="b" l="l" r="r" t="t"/>
                  <a:pathLst>
                    <a:path extrusionOk="0" h="59172" w="59172">
                      <a:moveTo>
                        <a:pt x="556" y="23905"/>
                      </a:moveTo>
                      <a:cubicBezTo>
                        <a:pt x="3694" y="7871"/>
                        <a:pt x="19235" y="-2581"/>
                        <a:pt x="35268" y="556"/>
                      </a:cubicBezTo>
                      <a:cubicBezTo>
                        <a:pt x="51300" y="3693"/>
                        <a:pt x="61754" y="19238"/>
                        <a:pt x="58616" y="35271"/>
                      </a:cubicBezTo>
                      <a:cubicBezTo>
                        <a:pt x="55479" y="51299"/>
                        <a:pt x="39938" y="61757"/>
                        <a:pt x="23905" y="58614"/>
                      </a:cubicBezTo>
                      <a:cubicBezTo>
                        <a:pt x="7872" y="55477"/>
                        <a:pt x="-2581" y="39939"/>
                        <a:pt x="556" y="23905"/>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637" name="Google Shape;2637;p40"/>
            <p:cNvSpPr/>
            <p:nvPr/>
          </p:nvSpPr>
          <p:spPr>
            <a:xfrm>
              <a:off x="650178" y="4823885"/>
              <a:ext cx="634529" cy="1649823"/>
            </a:xfrm>
            <a:custGeom>
              <a:rect b="b" l="l" r="r" t="t"/>
              <a:pathLst>
                <a:path extrusionOk="0" h="1649823" w="634529">
                  <a:moveTo>
                    <a:pt x="183056" y="0"/>
                  </a:moveTo>
                  <a:cubicBezTo>
                    <a:pt x="99140" y="32353"/>
                    <a:pt x="74337" y="150902"/>
                    <a:pt x="47959" y="225317"/>
                  </a:cubicBezTo>
                  <a:cubicBezTo>
                    <a:pt x="-13782" y="399491"/>
                    <a:pt x="-50269" y="845998"/>
                    <a:pt x="160945" y="939673"/>
                  </a:cubicBezTo>
                  <a:cubicBezTo>
                    <a:pt x="375765" y="1034948"/>
                    <a:pt x="578711" y="752926"/>
                    <a:pt x="576984" y="565442"/>
                  </a:cubicBezTo>
                  <a:cubicBezTo>
                    <a:pt x="575663" y="421189"/>
                    <a:pt x="358303" y="435521"/>
                    <a:pt x="297521" y="521602"/>
                  </a:cubicBezTo>
                  <a:cubicBezTo>
                    <a:pt x="119048" y="774351"/>
                    <a:pt x="475314" y="932809"/>
                    <a:pt x="583023" y="1093654"/>
                  </a:cubicBezTo>
                  <a:cubicBezTo>
                    <a:pt x="630191" y="1164101"/>
                    <a:pt x="633906" y="1242257"/>
                    <a:pt x="634522" y="1325537"/>
                  </a:cubicBezTo>
                  <a:cubicBezTo>
                    <a:pt x="635461" y="1452442"/>
                    <a:pt x="557591" y="1664227"/>
                    <a:pt x="399229" y="1649051"/>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1" name="Shape 2121"/>
        <p:cNvGrpSpPr/>
        <p:nvPr/>
      </p:nvGrpSpPr>
      <p:grpSpPr>
        <a:xfrm>
          <a:off x="0" y="0"/>
          <a:ext cx="0" cy="0"/>
          <a:chOff x="0" y="0"/>
          <a:chExt cx="0" cy="0"/>
        </a:xfrm>
      </p:grpSpPr>
      <p:sp>
        <p:nvSpPr>
          <p:cNvPr id="2122" name="Google Shape;2122;p23"/>
          <p:cNvSpPr/>
          <p:nvPr/>
        </p:nvSpPr>
        <p:spPr>
          <a:xfrm rot="1243758">
            <a:off x="6720456" y="1078607"/>
            <a:ext cx="5037691" cy="4238560"/>
          </a:xfrm>
          <a:custGeom>
            <a:rect b="b" l="l" r="r" t="t"/>
            <a:pathLst>
              <a:path extrusionOk="0" h="4380297" w="5206151">
                <a:moveTo>
                  <a:pt x="3232128" y="4380298"/>
                </a:moveTo>
                <a:cubicBezTo>
                  <a:pt x="3232128" y="4380298"/>
                  <a:pt x="2002438" y="4369141"/>
                  <a:pt x="797964" y="3420178"/>
                </a:cubicBezTo>
                <a:cubicBezTo>
                  <a:pt x="-382968" y="2489763"/>
                  <a:pt x="-175185" y="995049"/>
                  <a:pt x="910213" y="697348"/>
                </a:cubicBezTo>
                <a:cubicBezTo>
                  <a:pt x="1691104" y="483163"/>
                  <a:pt x="2583635" y="1293124"/>
                  <a:pt x="2583635" y="1293124"/>
                </a:cubicBezTo>
                <a:cubicBezTo>
                  <a:pt x="2583635" y="1293124"/>
                  <a:pt x="2921848" y="-76736"/>
                  <a:pt x="4161032" y="3382"/>
                </a:cubicBezTo>
                <a:cubicBezTo>
                  <a:pt x="5324536" y="78611"/>
                  <a:pt x="5370205" y="1582786"/>
                  <a:pt x="5001112" y="2465734"/>
                </a:cubicBezTo>
                <a:cubicBezTo>
                  <a:pt x="4403837" y="3894554"/>
                  <a:pt x="3232128" y="4380298"/>
                  <a:pt x="3232128" y="4380298"/>
                </a:cubicBezTo>
                <a:close/>
              </a:path>
            </a:pathLst>
          </a:custGeom>
          <a:solidFill>
            <a:schemeClr val="accent1"/>
          </a:solidFill>
          <a:ln cap="flat"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2123" name="Google Shape;2123;p23"/>
          <p:cNvPicPr preferRelativeResize="0"/>
          <p:nvPr>
            <p:ph idx="2" type="pic"/>
          </p:nvPr>
        </p:nvPicPr>
        <p:blipFill rotWithShape="1">
          <a:blip r:embed="rId3">
            <a:alphaModFix/>
          </a:blip>
          <a:srcRect b="36005" l="17810" r="29746" t="33595"/>
          <a:stretch/>
        </p:blipFill>
        <p:spPr>
          <a:xfrm flipH="1">
            <a:off x="6638325" y="930025"/>
            <a:ext cx="5468400" cy="4756200"/>
          </a:xfrm>
          <a:prstGeom prst="diamond">
            <a:avLst/>
          </a:prstGeom>
        </p:spPr>
      </p:pic>
      <p:sp>
        <p:nvSpPr>
          <p:cNvPr id="2124" name="Google Shape;2124;p23"/>
          <p:cNvSpPr txBox="1"/>
          <p:nvPr>
            <p:ph type="title"/>
          </p:nvPr>
        </p:nvSpPr>
        <p:spPr>
          <a:xfrm>
            <a:off x="1477099" y="1609175"/>
            <a:ext cx="5413800" cy="10077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a:t>Hello! I’m…</a:t>
            </a:r>
            <a:endParaRPr/>
          </a:p>
        </p:txBody>
      </p:sp>
      <p:sp>
        <p:nvSpPr>
          <p:cNvPr id="2125" name="Google Shape;2125;p23"/>
          <p:cNvSpPr txBox="1"/>
          <p:nvPr>
            <p:ph idx="1" type="body"/>
          </p:nvPr>
        </p:nvSpPr>
        <p:spPr>
          <a:xfrm>
            <a:off x="1477099" y="2895325"/>
            <a:ext cx="5413800" cy="23535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Here is where you introduce yourself.</a:t>
            </a:r>
            <a:endParaRPr/>
          </a:p>
          <a:p>
            <a:pPr indent="0" lvl="0" marL="0" rtl="0" algn="l">
              <a:spcBef>
                <a:spcPts val="1600"/>
              </a:spcBef>
              <a:spcAft>
                <a:spcPts val="1600"/>
              </a:spcAft>
              <a:buNone/>
            </a:pPr>
            <a:r>
              <a:rPr lang="en"/>
              <a:t>You can add your name, title and a little background. Right click the image and replace it with your own.</a:t>
            </a:r>
            <a:endParaRPr/>
          </a:p>
        </p:txBody>
      </p:sp>
      <p:grpSp>
        <p:nvGrpSpPr>
          <p:cNvPr id="2126" name="Google Shape;2126;p23"/>
          <p:cNvGrpSpPr/>
          <p:nvPr/>
        </p:nvGrpSpPr>
        <p:grpSpPr>
          <a:xfrm>
            <a:off x="7410572" y="3859883"/>
            <a:ext cx="3791824" cy="2891825"/>
            <a:chOff x="7603815" y="4270828"/>
            <a:chExt cx="3310481" cy="2524729"/>
          </a:xfrm>
        </p:grpSpPr>
        <p:grpSp>
          <p:nvGrpSpPr>
            <p:cNvPr id="2127" name="Google Shape;2127;p23"/>
            <p:cNvGrpSpPr/>
            <p:nvPr/>
          </p:nvGrpSpPr>
          <p:grpSpPr>
            <a:xfrm>
              <a:off x="7911562" y="5792591"/>
              <a:ext cx="2678260" cy="215978"/>
              <a:chOff x="1148611" y="5545062"/>
              <a:chExt cx="3506035" cy="282731"/>
            </a:xfrm>
          </p:grpSpPr>
          <p:sp>
            <p:nvSpPr>
              <p:cNvPr id="2128" name="Google Shape;2128;p23"/>
              <p:cNvSpPr/>
              <p:nvPr/>
            </p:nvSpPr>
            <p:spPr>
              <a:xfrm>
                <a:off x="4476494" y="5545062"/>
                <a:ext cx="178152" cy="262645"/>
              </a:xfrm>
              <a:custGeom>
                <a:rect b="b" l="l" r="r" t="t"/>
                <a:pathLst>
                  <a:path extrusionOk="0" h="262645" w="178152">
                    <a:moveTo>
                      <a:pt x="94775" y="221"/>
                    </a:moveTo>
                    <a:cubicBezTo>
                      <a:pt x="143874" y="4380"/>
                      <a:pt x="181116" y="66451"/>
                      <a:pt x="177967" y="138860"/>
                    </a:cubicBezTo>
                    <a:cubicBezTo>
                      <a:pt x="174817" y="211269"/>
                      <a:pt x="132469" y="266590"/>
                      <a:pt x="83377" y="262425"/>
                    </a:cubicBezTo>
                    <a:cubicBezTo>
                      <a:pt x="34285" y="258265"/>
                      <a:pt x="-2964" y="196188"/>
                      <a:pt x="186" y="123785"/>
                    </a:cubicBezTo>
                    <a:cubicBezTo>
                      <a:pt x="3335" y="51376"/>
                      <a:pt x="45684" y="-3945"/>
                      <a:pt x="94775" y="221"/>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9" name="Google Shape;2129;p23"/>
              <p:cNvSpPr/>
              <p:nvPr/>
            </p:nvSpPr>
            <p:spPr>
              <a:xfrm>
                <a:off x="1148611" y="5565142"/>
                <a:ext cx="178159" cy="262651"/>
              </a:xfrm>
              <a:custGeom>
                <a:rect b="b" l="l" r="r" t="t"/>
                <a:pathLst>
                  <a:path extrusionOk="0" h="262651" w="178159">
                    <a:moveTo>
                      <a:pt x="94782" y="220"/>
                    </a:moveTo>
                    <a:cubicBezTo>
                      <a:pt x="143874" y="4386"/>
                      <a:pt x="181123" y="66457"/>
                      <a:pt x="177973" y="138866"/>
                    </a:cubicBezTo>
                    <a:cubicBezTo>
                      <a:pt x="174824" y="211275"/>
                      <a:pt x="132469" y="266596"/>
                      <a:pt x="83377" y="262431"/>
                    </a:cubicBezTo>
                    <a:cubicBezTo>
                      <a:pt x="34285" y="258271"/>
                      <a:pt x="-2964" y="196194"/>
                      <a:pt x="186" y="123791"/>
                    </a:cubicBezTo>
                    <a:cubicBezTo>
                      <a:pt x="3335" y="51382"/>
                      <a:pt x="45690" y="-3939"/>
                      <a:pt x="94782" y="220"/>
                    </a:cubicBezTo>
                    <a:close/>
                  </a:path>
                </a:pathLst>
              </a:custGeom>
              <a:solidFill>
                <a:srgbClr val="F8E4D6"/>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130" name="Google Shape;2130;p23"/>
            <p:cNvGrpSpPr/>
            <p:nvPr/>
          </p:nvGrpSpPr>
          <p:grpSpPr>
            <a:xfrm>
              <a:off x="9517078" y="4270828"/>
              <a:ext cx="1027280" cy="2191998"/>
              <a:chOff x="3250347" y="3552965"/>
              <a:chExt cx="1344783" cy="2869483"/>
            </a:xfrm>
          </p:grpSpPr>
          <p:sp>
            <p:nvSpPr>
              <p:cNvPr id="2131" name="Google Shape;2131;p23"/>
              <p:cNvSpPr/>
              <p:nvPr/>
            </p:nvSpPr>
            <p:spPr>
              <a:xfrm>
                <a:off x="3606944" y="6142618"/>
                <a:ext cx="362919" cy="279830"/>
              </a:xfrm>
              <a:custGeom>
                <a:rect b="b" l="l" r="r" t="t"/>
                <a:pathLst>
                  <a:path extrusionOk="0" h="279830" w="362919">
                    <a:moveTo>
                      <a:pt x="182062" y="975"/>
                    </a:moveTo>
                    <a:cubicBezTo>
                      <a:pt x="374626" y="20133"/>
                      <a:pt x="382564" y="184337"/>
                      <a:pt x="345302" y="241481"/>
                    </a:cubicBezTo>
                    <a:cubicBezTo>
                      <a:pt x="308040" y="298631"/>
                      <a:pt x="58854" y="290630"/>
                      <a:pt x="14753" y="225987"/>
                    </a:cubicBezTo>
                    <a:cubicBezTo>
                      <a:pt x="-29354" y="161389"/>
                      <a:pt x="25160" y="-14633"/>
                      <a:pt x="182062" y="975"/>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32" name="Google Shape;2132;p23"/>
              <p:cNvSpPr/>
              <p:nvPr/>
            </p:nvSpPr>
            <p:spPr>
              <a:xfrm>
                <a:off x="4097744" y="6108188"/>
                <a:ext cx="362971" cy="277921"/>
              </a:xfrm>
              <a:custGeom>
                <a:rect b="b" l="l" r="r" t="t"/>
                <a:pathLst>
                  <a:path extrusionOk="0" h="277921" w="362971">
                    <a:moveTo>
                      <a:pt x="166909" y="10"/>
                    </a:moveTo>
                    <a:cubicBezTo>
                      <a:pt x="360413" y="1915"/>
                      <a:pt x="382968" y="164754"/>
                      <a:pt x="350951" y="225009"/>
                    </a:cubicBezTo>
                    <a:cubicBezTo>
                      <a:pt x="318934" y="285246"/>
                      <a:pt x="70027" y="299533"/>
                      <a:pt x="20339" y="239074"/>
                    </a:cubicBezTo>
                    <a:cubicBezTo>
                      <a:pt x="-29357" y="178642"/>
                      <a:pt x="9238" y="-1540"/>
                      <a:pt x="166909" y="10"/>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133" name="Google Shape;2133;p23"/>
              <p:cNvGrpSpPr/>
              <p:nvPr/>
            </p:nvGrpSpPr>
            <p:grpSpPr>
              <a:xfrm>
                <a:off x="3338355" y="5161495"/>
                <a:ext cx="1248949" cy="1110995"/>
                <a:chOff x="3338355" y="5161495"/>
                <a:chExt cx="1248949" cy="1110995"/>
              </a:xfrm>
            </p:grpSpPr>
            <p:sp>
              <p:nvSpPr>
                <p:cNvPr id="2134" name="Google Shape;2134;p23"/>
                <p:cNvSpPr/>
                <p:nvPr/>
              </p:nvSpPr>
              <p:spPr>
                <a:xfrm>
                  <a:off x="3338355" y="5161495"/>
                  <a:ext cx="1248949" cy="1110995"/>
                </a:xfrm>
                <a:custGeom>
                  <a:rect b="b" l="l" r="r" t="t"/>
                  <a:pathLst>
                    <a:path extrusionOk="0" h="1110995" w="1248949">
                      <a:moveTo>
                        <a:pt x="131799" y="31198"/>
                      </a:moveTo>
                      <a:cubicBezTo>
                        <a:pt x="131799" y="31198"/>
                        <a:pt x="-35873" y="942372"/>
                        <a:pt x="7021" y="1009961"/>
                      </a:cubicBezTo>
                      <a:cubicBezTo>
                        <a:pt x="34644" y="1053490"/>
                        <a:pt x="336707" y="1104887"/>
                        <a:pt x="645475" y="1110679"/>
                      </a:cubicBezTo>
                      <a:cubicBezTo>
                        <a:pt x="958486" y="1116546"/>
                        <a:pt x="1227548" y="1039857"/>
                        <a:pt x="1248351" y="969664"/>
                      </a:cubicBezTo>
                      <a:cubicBezTo>
                        <a:pt x="1261095" y="926636"/>
                        <a:pt x="1066373" y="0"/>
                        <a:pt x="1066373" y="0"/>
                      </a:cubicBezTo>
                      <a:lnTo>
                        <a:pt x="131799" y="31198"/>
                      </a:lnTo>
                      <a:close/>
                    </a:path>
                  </a:pathLst>
                </a:custGeom>
                <a:solidFill>
                  <a:schemeClr val="accent3"/>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35" name="Google Shape;2135;p23"/>
                <p:cNvSpPr/>
                <p:nvPr/>
              </p:nvSpPr>
              <p:spPr>
                <a:xfrm>
                  <a:off x="3351345" y="6094488"/>
                  <a:ext cx="1217936" cy="86995"/>
                </a:xfrm>
                <a:custGeom>
                  <a:rect b="b" l="l" r="r" t="t"/>
                  <a:pathLst>
                    <a:path extrusionOk="0" h="86995" w="1217936">
                      <a:moveTo>
                        <a:pt x="0" y="13138"/>
                      </a:moveTo>
                      <a:cubicBezTo>
                        <a:pt x="0" y="13138"/>
                        <a:pt x="295192" y="90176"/>
                        <a:pt x="599675" y="86893"/>
                      </a:cubicBezTo>
                      <a:cubicBezTo>
                        <a:pt x="904158" y="83610"/>
                        <a:pt x="1217937" y="0"/>
                        <a:pt x="1217937"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36" name="Google Shape;2136;p23"/>
                <p:cNvSpPr/>
                <p:nvPr/>
              </p:nvSpPr>
              <p:spPr>
                <a:xfrm>
                  <a:off x="3353625" y="5991453"/>
                  <a:ext cx="1206462" cy="97308"/>
                </a:xfrm>
                <a:custGeom>
                  <a:rect b="b" l="l" r="r" t="t"/>
                  <a:pathLst>
                    <a:path extrusionOk="0" h="97308" w="1206462">
                      <a:moveTo>
                        <a:pt x="0" y="42831"/>
                      </a:moveTo>
                      <a:cubicBezTo>
                        <a:pt x="0" y="42831"/>
                        <a:pt x="307035" y="104038"/>
                        <a:pt x="599878" y="96698"/>
                      </a:cubicBezTo>
                      <a:cubicBezTo>
                        <a:pt x="892727" y="89357"/>
                        <a:pt x="1206462" y="0"/>
                        <a:pt x="1206462" y="0"/>
                      </a:cubicBezTo>
                    </a:path>
                  </a:pathLst>
                </a:custGeom>
                <a:noFill/>
                <a:ln cap="rnd" cmpd="sng" w="285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37" name="Google Shape;2137;p23"/>
                <p:cNvSpPr/>
                <p:nvPr/>
              </p:nvSpPr>
              <p:spPr>
                <a:xfrm>
                  <a:off x="3361258" y="5901956"/>
                  <a:ext cx="1182662" cy="100789"/>
                </a:xfrm>
                <a:custGeom>
                  <a:rect b="b" l="l" r="r" t="t"/>
                  <a:pathLst>
                    <a:path extrusionOk="0" h="100789" w="1182662">
                      <a:moveTo>
                        <a:pt x="0" y="36824"/>
                      </a:moveTo>
                      <a:cubicBezTo>
                        <a:pt x="0" y="36824"/>
                        <a:pt x="297733" y="106102"/>
                        <a:pt x="579825" y="100463"/>
                      </a:cubicBezTo>
                      <a:cubicBezTo>
                        <a:pt x="861918" y="94831"/>
                        <a:pt x="1182662" y="0"/>
                        <a:pt x="1182662" y="0"/>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138" name="Google Shape;2138;p23"/>
              <p:cNvGrpSpPr/>
              <p:nvPr/>
            </p:nvGrpSpPr>
            <p:grpSpPr>
              <a:xfrm>
                <a:off x="3250347" y="4905095"/>
                <a:ext cx="1335249" cy="1092865"/>
                <a:chOff x="3250347" y="4905095"/>
                <a:chExt cx="1335249" cy="1092865"/>
              </a:xfrm>
            </p:grpSpPr>
            <p:sp>
              <p:nvSpPr>
                <p:cNvPr id="2139" name="Google Shape;2139;p23"/>
                <p:cNvSpPr/>
                <p:nvPr/>
              </p:nvSpPr>
              <p:spPr>
                <a:xfrm>
                  <a:off x="3250347" y="4905095"/>
                  <a:ext cx="1335249" cy="1092865"/>
                </a:xfrm>
                <a:custGeom>
                  <a:rect b="b" l="l" r="r" t="t"/>
                  <a:pathLst>
                    <a:path extrusionOk="0" h="1092865" w="1335249">
                      <a:moveTo>
                        <a:pt x="598673" y="2159"/>
                      </a:moveTo>
                      <a:cubicBezTo>
                        <a:pt x="354852" y="15653"/>
                        <a:pt x="-34555" y="89878"/>
                        <a:pt x="2459" y="474174"/>
                      </a:cubicBezTo>
                      <a:cubicBezTo>
                        <a:pt x="63069" y="1103446"/>
                        <a:pt x="788576" y="1092855"/>
                        <a:pt x="788576" y="1092855"/>
                      </a:cubicBezTo>
                      <a:cubicBezTo>
                        <a:pt x="788576" y="1092855"/>
                        <a:pt x="735782" y="972293"/>
                        <a:pt x="864522" y="902037"/>
                      </a:cubicBezTo>
                      <a:cubicBezTo>
                        <a:pt x="993256" y="831781"/>
                        <a:pt x="1341706" y="828688"/>
                        <a:pt x="1335159" y="496189"/>
                      </a:cubicBezTo>
                      <a:cubicBezTo>
                        <a:pt x="1328675" y="166377"/>
                        <a:pt x="1045281" y="-22561"/>
                        <a:pt x="598673" y="2159"/>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0" name="Google Shape;2140;p23"/>
                <p:cNvSpPr/>
                <p:nvPr/>
              </p:nvSpPr>
              <p:spPr>
                <a:xfrm>
                  <a:off x="3475348" y="5596553"/>
                  <a:ext cx="184518" cy="240112"/>
                </a:xfrm>
                <a:custGeom>
                  <a:rect b="b" l="l" r="r" t="t"/>
                  <a:pathLst>
                    <a:path extrusionOk="0" h="240112" w="184518">
                      <a:moveTo>
                        <a:pt x="184518" y="240112"/>
                      </a:moveTo>
                      <a:cubicBezTo>
                        <a:pt x="184518" y="240112"/>
                        <a:pt x="106007" y="197091"/>
                        <a:pt x="59880" y="137065"/>
                      </a:cubicBezTo>
                      <a:cubicBezTo>
                        <a:pt x="13754" y="77038"/>
                        <a:pt x="0" y="0"/>
                        <a:pt x="0"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1" name="Google Shape;2141;p23"/>
                <p:cNvSpPr/>
                <p:nvPr/>
              </p:nvSpPr>
              <p:spPr>
                <a:xfrm>
                  <a:off x="3703358" y="5778785"/>
                  <a:ext cx="102857" cy="97186"/>
                </a:xfrm>
                <a:custGeom>
                  <a:rect b="b" l="l" r="r" t="t"/>
                  <a:pathLst>
                    <a:path extrusionOk="0" h="97186" w="102857">
                      <a:moveTo>
                        <a:pt x="102857" y="97187"/>
                      </a:moveTo>
                      <a:cubicBezTo>
                        <a:pt x="102857" y="97187"/>
                        <a:pt x="60325" y="85287"/>
                        <a:pt x="34608" y="60992"/>
                      </a:cubicBezTo>
                      <a:cubicBezTo>
                        <a:pt x="8896" y="36697"/>
                        <a:pt x="0" y="0"/>
                        <a:pt x="0"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2" name="Google Shape;2142;p23"/>
                <p:cNvSpPr/>
                <p:nvPr/>
              </p:nvSpPr>
              <p:spPr>
                <a:xfrm>
                  <a:off x="3897420" y="5537809"/>
                  <a:ext cx="162124" cy="370116"/>
                </a:xfrm>
                <a:custGeom>
                  <a:rect b="b" l="l" r="r" t="t"/>
                  <a:pathLst>
                    <a:path extrusionOk="0" h="370116" w="162124">
                      <a:moveTo>
                        <a:pt x="26511" y="370116"/>
                      </a:moveTo>
                      <a:cubicBezTo>
                        <a:pt x="26511" y="370116"/>
                        <a:pt x="-14402" y="347428"/>
                        <a:pt x="5422" y="251263"/>
                      </a:cubicBezTo>
                      <a:cubicBezTo>
                        <a:pt x="31127" y="126562"/>
                        <a:pt x="193561" y="105543"/>
                        <a:pt x="156711"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3" name="Google Shape;2143;p23"/>
                <p:cNvSpPr/>
                <p:nvPr/>
              </p:nvSpPr>
              <p:spPr>
                <a:xfrm>
                  <a:off x="4214736" y="5430278"/>
                  <a:ext cx="183167" cy="283908"/>
                </a:xfrm>
                <a:custGeom>
                  <a:rect b="b" l="l" r="r" t="t"/>
                  <a:pathLst>
                    <a:path extrusionOk="0" h="283908" w="183167">
                      <a:moveTo>
                        <a:pt x="0" y="283909"/>
                      </a:moveTo>
                      <a:cubicBezTo>
                        <a:pt x="0" y="283909"/>
                        <a:pt x="101873" y="222301"/>
                        <a:pt x="147377" y="151327"/>
                      </a:cubicBezTo>
                      <a:cubicBezTo>
                        <a:pt x="192888" y="80347"/>
                        <a:pt x="182036" y="0"/>
                        <a:pt x="182036"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144" name="Google Shape;2144;p23"/>
              <p:cNvGrpSpPr/>
              <p:nvPr/>
            </p:nvGrpSpPr>
            <p:grpSpPr>
              <a:xfrm>
                <a:off x="3270681" y="3552965"/>
                <a:ext cx="1324449" cy="1663306"/>
                <a:chOff x="3270681" y="3552965"/>
                <a:chExt cx="1324449" cy="1663306"/>
              </a:xfrm>
            </p:grpSpPr>
            <p:sp>
              <p:nvSpPr>
                <p:cNvPr id="2145" name="Google Shape;2145;p23"/>
                <p:cNvSpPr/>
                <p:nvPr/>
              </p:nvSpPr>
              <p:spPr>
                <a:xfrm>
                  <a:off x="3270681" y="3564510"/>
                  <a:ext cx="1324449" cy="1651761"/>
                </a:xfrm>
                <a:custGeom>
                  <a:rect b="b" l="l" r="r" t="t"/>
                  <a:pathLst>
                    <a:path extrusionOk="0" h="1651761" w="1324449">
                      <a:moveTo>
                        <a:pt x="134" y="1651761"/>
                      </a:moveTo>
                      <a:cubicBezTo>
                        <a:pt x="134" y="1651761"/>
                        <a:pt x="-12750" y="1149019"/>
                        <a:pt x="214307" y="817860"/>
                      </a:cubicBezTo>
                      <a:cubicBezTo>
                        <a:pt x="463036" y="455104"/>
                        <a:pt x="672192" y="529335"/>
                        <a:pt x="746507" y="417873"/>
                      </a:cubicBezTo>
                      <a:cubicBezTo>
                        <a:pt x="820814" y="306412"/>
                        <a:pt x="796741" y="132225"/>
                        <a:pt x="854158" y="61295"/>
                      </a:cubicBezTo>
                      <a:cubicBezTo>
                        <a:pt x="911575" y="-9634"/>
                        <a:pt x="1023043" y="501"/>
                        <a:pt x="1023043" y="501"/>
                      </a:cubicBezTo>
                      <a:cubicBezTo>
                        <a:pt x="1023043" y="501"/>
                        <a:pt x="940334" y="73678"/>
                        <a:pt x="1014642" y="147986"/>
                      </a:cubicBezTo>
                      <a:cubicBezTo>
                        <a:pt x="1088950" y="222293"/>
                        <a:pt x="1199947" y="419607"/>
                        <a:pt x="1208812" y="537539"/>
                      </a:cubicBezTo>
                      <a:cubicBezTo>
                        <a:pt x="1230402" y="824908"/>
                        <a:pt x="1078383" y="815339"/>
                        <a:pt x="1152691" y="987602"/>
                      </a:cubicBezTo>
                      <a:cubicBezTo>
                        <a:pt x="1226999" y="1159858"/>
                        <a:pt x="1287895" y="1251724"/>
                        <a:pt x="1316895" y="1435994"/>
                      </a:cubicBezTo>
                      <a:cubicBezTo>
                        <a:pt x="1342232" y="1597018"/>
                        <a:pt x="1295712" y="1644833"/>
                        <a:pt x="1295712" y="1644833"/>
                      </a:cubicBezTo>
                      <a:cubicBezTo>
                        <a:pt x="1295712" y="1644833"/>
                        <a:pt x="1182339" y="1439525"/>
                        <a:pt x="712299" y="1408969"/>
                      </a:cubicBezTo>
                      <a:cubicBezTo>
                        <a:pt x="205436" y="1376025"/>
                        <a:pt x="134" y="1651761"/>
                        <a:pt x="134" y="165176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146" name="Google Shape;2146;p23"/>
                <p:cNvGrpSpPr/>
                <p:nvPr/>
              </p:nvGrpSpPr>
              <p:grpSpPr>
                <a:xfrm>
                  <a:off x="3276130" y="3727294"/>
                  <a:ext cx="1316124" cy="1480829"/>
                  <a:chOff x="3276130" y="3727294"/>
                  <a:chExt cx="1316124" cy="1480829"/>
                </a:xfrm>
              </p:grpSpPr>
              <p:sp>
                <p:nvSpPr>
                  <p:cNvPr id="2147" name="Google Shape;2147;p23"/>
                  <p:cNvSpPr/>
                  <p:nvPr/>
                </p:nvSpPr>
                <p:spPr>
                  <a:xfrm>
                    <a:off x="3808139" y="4184496"/>
                    <a:ext cx="306954" cy="301988"/>
                  </a:xfrm>
                  <a:custGeom>
                    <a:rect b="b" l="l" r="r" t="t"/>
                    <a:pathLst>
                      <a:path extrusionOk="0" h="301988" w="306954">
                        <a:moveTo>
                          <a:pt x="177844" y="301989"/>
                        </a:moveTo>
                        <a:cubicBezTo>
                          <a:pt x="119329" y="301989"/>
                          <a:pt x="-66967" y="118226"/>
                          <a:pt x="25139" y="35441"/>
                        </a:cubicBezTo>
                        <a:cubicBezTo>
                          <a:pt x="83280" y="-16819"/>
                          <a:pt x="177844" y="143918"/>
                          <a:pt x="177844" y="143918"/>
                        </a:cubicBezTo>
                        <a:cubicBezTo>
                          <a:pt x="177844" y="143918"/>
                          <a:pt x="181375" y="-46995"/>
                          <a:pt x="277710" y="10949"/>
                        </a:cubicBezTo>
                        <a:cubicBezTo>
                          <a:pt x="364407" y="63095"/>
                          <a:pt x="236359" y="301989"/>
                          <a:pt x="177844" y="301989"/>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8" name="Google Shape;2148;p23"/>
                  <p:cNvSpPr/>
                  <p:nvPr/>
                </p:nvSpPr>
                <p:spPr>
                  <a:xfrm>
                    <a:off x="3743144" y="4732726"/>
                    <a:ext cx="375753" cy="251292"/>
                  </a:xfrm>
                  <a:custGeom>
                    <a:rect b="b" l="l" r="r" t="t"/>
                    <a:pathLst>
                      <a:path extrusionOk="0" h="251292" w="375753">
                        <a:moveTo>
                          <a:pt x="44230" y="7574"/>
                        </a:moveTo>
                        <a:cubicBezTo>
                          <a:pt x="-30840" y="53630"/>
                          <a:pt x="1431" y="158056"/>
                          <a:pt x="54035" y="242885"/>
                        </a:cubicBezTo>
                        <a:cubicBezTo>
                          <a:pt x="111089" y="237698"/>
                          <a:pt x="172792" y="235697"/>
                          <a:pt x="240324" y="240085"/>
                        </a:cubicBezTo>
                        <a:cubicBezTo>
                          <a:pt x="267115" y="241825"/>
                          <a:pt x="281637" y="248486"/>
                          <a:pt x="306155" y="251293"/>
                        </a:cubicBezTo>
                        <a:cubicBezTo>
                          <a:pt x="363521" y="173931"/>
                          <a:pt x="403202" y="79074"/>
                          <a:pt x="352377" y="34186"/>
                        </a:cubicBezTo>
                        <a:cubicBezTo>
                          <a:pt x="249329" y="-56815"/>
                          <a:pt x="203907" y="171454"/>
                          <a:pt x="203907" y="171454"/>
                        </a:cubicBezTo>
                        <a:cubicBezTo>
                          <a:pt x="203907" y="171454"/>
                          <a:pt x="125726" y="-42420"/>
                          <a:pt x="44230" y="7574"/>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9" name="Google Shape;2149;p23"/>
                  <p:cNvSpPr/>
                  <p:nvPr/>
                </p:nvSpPr>
                <p:spPr>
                  <a:xfrm>
                    <a:off x="4381064" y="4940533"/>
                    <a:ext cx="211190" cy="267590"/>
                  </a:xfrm>
                  <a:custGeom>
                    <a:rect b="b" l="l" r="r" t="t"/>
                    <a:pathLst>
                      <a:path extrusionOk="0" h="267590" w="211190">
                        <a:moveTo>
                          <a:pt x="47813" y="2865"/>
                        </a:moveTo>
                        <a:cubicBezTo>
                          <a:pt x="-1254" y="21509"/>
                          <a:pt x="-5680" y="75934"/>
                          <a:pt x="4398" y="133129"/>
                        </a:cubicBezTo>
                        <a:cubicBezTo>
                          <a:pt x="131626" y="196845"/>
                          <a:pt x="182084" y="264764"/>
                          <a:pt x="183677" y="267590"/>
                        </a:cubicBezTo>
                        <a:cubicBezTo>
                          <a:pt x="184490" y="267006"/>
                          <a:pt x="185677" y="266784"/>
                          <a:pt x="186484" y="266193"/>
                        </a:cubicBezTo>
                        <a:cubicBezTo>
                          <a:pt x="186516" y="266149"/>
                          <a:pt x="186427" y="264847"/>
                          <a:pt x="186484" y="264790"/>
                        </a:cubicBezTo>
                        <a:cubicBezTo>
                          <a:pt x="189907" y="260745"/>
                          <a:pt x="223815" y="212625"/>
                          <a:pt x="206093" y="74296"/>
                        </a:cubicBezTo>
                        <a:cubicBezTo>
                          <a:pt x="174711" y="107615"/>
                          <a:pt x="151464" y="158345"/>
                          <a:pt x="151464" y="158338"/>
                        </a:cubicBezTo>
                        <a:cubicBezTo>
                          <a:pt x="151457" y="158338"/>
                          <a:pt x="120876" y="-24904"/>
                          <a:pt x="47813" y="2865"/>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0" name="Google Shape;2150;p23"/>
                  <p:cNvSpPr/>
                  <p:nvPr/>
                </p:nvSpPr>
                <p:spPr>
                  <a:xfrm>
                    <a:off x="4199239" y="4517593"/>
                    <a:ext cx="281466" cy="289940"/>
                  </a:xfrm>
                  <a:custGeom>
                    <a:rect b="b" l="l" r="r" t="t"/>
                    <a:pathLst>
                      <a:path extrusionOk="0" h="289940" w="281466">
                        <a:moveTo>
                          <a:pt x="217033" y="0"/>
                        </a:moveTo>
                        <a:cubicBezTo>
                          <a:pt x="180121" y="33858"/>
                          <a:pt x="177809" y="131667"/>
                          <a:pt x="177815" y="131667"/>
                        </a:cubicBezTo>
                        <a:cubicBezTo>
                          <a:pt x="177815" y="131667"/>
                          <a:pt x="83296" y="-29845"/>
                          <a:pt x="25142" y="22415"/>
                        </a:cubicBezTo>
                        <a:cubicBezTo>
                          <a:pt x="-66964" y="105201"/>
                          <a:pt x="119300" y="289941"/>
                          <a:pt x="177815" y="289941"/>
                        </a:cubicBezTo>
                        <a:cubicBezTo>
                          <a:pt x="207267" y="289941"/>
                          <a:pt x="253037" y="229254"/>
                          <a:pt x="281466" y="162477"/>
                        </a:cubicBezTo>
                        <a:cubicBezTo>
                          <a:pt x="262562" y="121691"/>
                          <a:pt x="245665" y="85172"/>
                          <a:pt x="224037" y="35020"/>
                        </a:cubicBezTo>
                        <a:cubicBezTo>
                          <a:pt x="217750" y="20441"/>
                          <a:pt x="220322" y="12268"/>
                          <a:pt x="217033" y="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1" name="Google Shape;2151;p23"/>
                  <p:cNvSpPr/>
                  <p:nvPr/>
                </p:nvSpPr>
                <p:spPr>
                  <a:xfrm>
                    <a:off x="4238363" y="4004897"/>
                    <a:ext cx="244195" cy="220010"/>
                  </a:xfrm>
                  <a:custGeom>
                    <a:rect b="b" l="l" r="r" t="t"/>
                    <a:pathLst>
                      <a:path extrusionOk="0" h="220010" w="244195">
                        <a:moveTo>
                          <a:pt x="96648" y="219104"/>
                        </a:moveTo>
                        <a:cubicBezTo>
                          <a:pt x="51868" y="205908"/>
                          <a:pt x="-53701" y="38383"/>
                          <a:pt x="33447" y="2613"/>
                        </a:cubicBezTo>
                        <a:cubicBezTo>
                          <a:pt x="88457" y="-19961"/>
                          <a:pt x="128468" y="111147"/>
                          <a:pt x="128468" y="111147"/>
                        </a:cubicBezTo>
                        <a:cubicBezTo>
                          <a:pt x="128468" y="111147"/>
                          <a:pt x="169597" y="-18450"/>
                          <a:pt x="231650" y="42853"/>
                        </a:cubicBezTo>
                        <a:cubicBezTo>
                          <a:pt x="287498" y="98022"/>
                          <a:pt x="141422" y="232299"/>
                          <a:pt x="96648" y="219104"/>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2" name="Google Shape;2152;p23"/>
                  <p:cNvSpPr/>
                  <p:nvPr/>
                </p:nvSpPr>
                <p:spPr>
                  <a:xfrm>
                    <a:off x="4061904" y="3727294"/>
                    <a:ext cx="146891" cy="173167"/>
                  </a:xfrm>
                  <a:custGeom>
                    <a:rect b="b" l="l" r="r" t="t"/>
                    <a:pathLst>
                      <a:path extrusionOk="0" h="173167" w="146891">
                        <a:moveTo>
                          <a:pt x="117659" y="1724"/>
                        </a:moveTo>
                        <a:cubicBezTo>
                          <a:pt x="45022" y="-14456"/>
                          <a:pt x="65830" y="88567"/>
                          <a:pt x="65830" y="88567"/>
                        </a:cubicBezTo>
                        <a:cubicBezTo>
                          <a:pt x="65830" y="88567"/>
                          <a:pt x="43142" y="69675"/>
                          <a:pt x="16809" y="56353"/>
                        </a:cubicBezTo>
                        <a:cubicBezTo>
                          <a:pt x="12268" y="85354"/>
                          <a:pt x="7004" y="115148"/>
                          <a:pt x="0" y="144593"/>
                        </a:cubicBezTo>
                        <a:cubicBezTo>
                          <a:pt x="31699" y="161230"/>
                          <a:pt x="67621" y="176286"/>
                          <a:pt x="84043" y="172609"/>
                        </a:cubicBezTo>
                        <a:cubicBezTo>
                          <a:pt x="123958" y="163668"/>
                          <a:pt x="183026" y="16285"/>
                          <a:pt x="117659" y="1724"/>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3" name="Google Shape;2153;p23"/>
                  <p:cNvSpPr/>
                  <p:nvPr/>
                </p:nvSpPr>
                <p:spPr>
                  <a:xfrm>
                    <a:off x="3344760" y="4397104"/>
                    <a:ext cx="390089" cy="414634"/>
                  </a:xfrm>
                  <a:custGeom>
                    <a:rect b="b" l="l" r="r" t="t"/>
                    <a:pathLst>
                      <a:path extrusionOk="0" h="414634" w="390089">
                        <a:moveTo>
                          <a:pt x="291338" y="36"/>
                        </a:moveTo>
                        <a:cubicBezTo>
                          <a:pt x="186531" y="-3088"/>
                          <a:pt x="182092" y="197528"/>
                          <a:pt x="182086" y="197528"/>
                        </a:cubicBezTo>
                        <a:cubicBezTo>
                          <a:pt x="182086" y="197528"/>
                          <a:pt x="137579" y="134650"/>
                          <a:pt x="82639" y="86872"/>
                        </a:cubicBezTo>
                        <a:cubicBezTo>
                          <a:pt x="46856" y="156932"/>
                          <a:pt x="21177" y="228039"/>
                          <a:pt x="0" y="301179"/>
                        </a:cubicBezTo>
                        <a:cubicBezTo>
                          <a:pt x="64573" y="363593"/>
                          <a:pt x="141567" y="414634"/>
                          <a:pt x="182086" y="414634"/>
                        </a:cubicBezTo>
                        <a:cubicBezTo>
                          <a:pt x="276136" y="414627"/>
                          <a:pt x="482517" y="85609"/>
                          <a:pt x="343167" y="14038"/>
                        </a:cubicBezTo>
                        <a:cubicBezTo>
                          <a:pt x="323812" y="4100"/>
                          <a:pt x="306311" y="481"/>
                          <a:pt x="291338" y="36"/>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4" name="Google Shape;2154;p23"/>
                  <p:cNvSpPr/>
                  <p:nvPr/>
                </p:nvSpPr>
                <p:spPr>
                  <a:xfrm>
                    <a:off x="3276130" y="4885969"/>
                    <a:ext cx="240546" cy="284334"/>
                  </a:xfrm>
                  <a:custGeom>
                    <a:rect b="b" l="l" r="r" t="t"/>
                    <a:pathLst>
                      <a:path extrusionOk="0" h="284334" w="240546">
                        <a:moveTo>
                          <a:pt x="25209" y="0"/>
                        </a:moveTo>
                        <a:cubicBezTo>
                          <a:pt x="24955" y="1518"/>
                          <a:pt x="25463" y="1302"/>
                          <a:pt x="25209" y="2801"/>
                        </a:cubicBezTo>
                        <a:cubicBezTo>
                          <a:pt x="5581" y="119507"/>
                          <a:pt x="3759" y="171457"/>
                          <a:pt x="2800" y="218504"/>
                        </a:cubicBezTo>
                        <a:cubicBezTo>
                          <a:pt x="2673" y="224917"/>
                          <a:pt x="70" y="241929"/>
                          <a:pt x="0" y="247917"/>
                        </a:cubicBezTo>
                        <a:cubicBezTo>
                          <a:pt x="14046" y="266579"/>
                          <a:pt x="27260" y="277851"/>
                          <a:pt x="39217" y="284334"/>
                        </a:cubicBezTo>
                        <a:cubicBezTo>
                          <a:pt x="70510" y="255550"/>
                          <a:pt x="124244" y="219031"/>
                          <a:pt x="193294" y="183490"/>
                        </a:cubicBezTo>
                        <a:cubicBezTo>
                          <a:pt x="232029" y="131877"/>
                          <a:pt x="257670" y="74448"/>
                          <a:pt x="226911" y="40621"/>
                        </a:cubicBezTo>
                        <a:cubicBezTo>
                          <a:pt x="151257" y="-42532"/>
                          <a:pt x="92443" y="140069"/>
                          <a:pt x="92443" y="140069"/>
                        </a:cubicBezTo>
                        <a:cubicBezTo>
                          <a:pt x="92443" y="140069"/>
                          <a:pt x="67558" y="36862"/>
                          <a:pt x="25209" y="0"/>
                        </a:cubicBezTo>
                        <a:close/>
                      </a:path>
                    </a:pathLst>
                  </a:custGeom>
                  <a:solidFill>
                    <a:srgbClr val="FFFFFF">
                      <a:alpha val="8785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155" name="Google Shape;2155;p23"/>
                <p:cNvSpPr/>
                <p:nvPr/>
              </p:nvSpPr>
              <p:spPr>
                <a:xfrm>
                  <a:off x="3270681" y="3552965"/>
                  <a:ext cx="1324449" cy="1651761"/>
                </a:xfrm>
                <a:custGeom>
                  <a:rect b="b" l="l" r="r" t="t"/>
                  <a:pathLst>
                    <a:path extrusionOk="0" h="1651761" w="1324449">
                      <a:moveTo>
                        <a:pt x="134" y="1651761"/>
                      </a:moveTo>
                      <a:cubicBezTo>
                        <a:pt x="134" y="1651761"/>
                        <a:pt x="-12750" y="1149025"/>
                        <a:pt x="214307" y="817866"/>
                      </a:cubicBezTo>
                      <a:cubicBezTo>
                        <a:pt x="463036" y="455104"/>
                        <a:pt x="672192" y="529335"/>
                        <a:pt x="746507" y="417873"/>
                      </a:cubicBezTo>
                      <a:cubicBezTo>
                        <a:pt x="820814" y="306412"/>
                        <a:pt x="796741" y="132225"/>
                        <a:pt x="854158" y="61295"/>
                      </a:cubicBezTo>
                      <a:cubicBezTo>
                        <a:pt x="911575" y="-9634"/>
                        <a:pt x="1023043" y="501"/>
                        <a:pt x="1023043" y="501"/>
                      </a:cubicBezTo>
                      <a:cubicBezTo>
                        <a:pt x="1023043" y="501"/>
                        <a:pt x="940334" y="73678"/>
                        <a:pt x="1014642" y="147986"/>
                      </a:cubicBezTo>
                      <a:cubicBezTo>
                        <a:pt x="1088950" y="222293"/>
                        <a:pt x="1199947" y="419607"/>
                        <a:pt x="1208812" y="537539"/>
                      </a:cubicBezTo>
                      <a:cubicBezTo>
                        <a:pt x="1230402" y="824908"/>
                        <a:pt x="1078383" y="815339"/>
                        <a:pt x="1152691" y="987602"/>
                      </a:cubicBezTo>
                      <a:cubicBezTo>
                        <a:pt x="1226999" y="1159858"/>
                        <a:pt x="1287895" y="1251724"/>
                        <a:pt x="1316895" y="1435994"/>
                      </a:cubicBezTo>
                      <a:cubicBezTo>
                        <a:pt x="1342232" y="1597018"/>
                        <a:pt x="1295712" y="1644833"/>
                        <a:pt x="1295712" y="1644833"/>
                      </a:cubicBezTo>
                      <a:cubicBezTo>
                        <a:pt x="1295712" y="1644833"/>
                        <a:pt x="1182339" y="1439525"/>
                        <a:pt x="712299" y="1408975"/>
                      </a:cubicBezTo>
                      <a:cubicBezTo>
                        <a:pt x="205436" y="1376025"/>
                        <a:pt x="134" y="1651761"/>
                        <a:pt x="134" y="1651761"/>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156" name="Google Shape;2156;p23"/>
              <p:cNvSpPr/>
              <p:nvPr/>
            </p:nvSpPr>
            <p:spPr>
              <a:xfrm>
                <a:off x="3726154" y="4911204"/>
                <a:ext cx="397897" cy="250926"/>
              </a:xfrm>
              <a:custGeom>
                <a:rect b="b" l="l" r="r" t="t"/>
                <a:pathLst>
                  <a:path extrusionOk="0" h="250926" w="397897">
                    <a:moveTo>
                      <a:pt x="0" y="125463"/>
                    </a:moveTo>
                    <a:cubicBezTo>
                      <a:pt x="0" y="56172"/>
                      <a:pt x="89078" y="0"/>
                      <a:pt x="198952" y="0"/>
                    </a:cubicBezTo>
                    <a:cubicBezTo>
                      <a:pt x="308826" y="0"/>
                      <a:pt x="397897" y="56172"/>
                      <a:pt x="397897" y="125463"/>
                    </a:cubicBezTo>
                    <a:cubicBezTo>
                      <a:pt x="397897" y="194754"/>
                      <a:pt x="308826" y="250927"/>
                      <a:pt x="198952" y="250927"/>
                    </a:cubicBezTo>
                    <a:cubicBezTo>
                      <a:pt x="89078" y="250927"/>
                      <a:pt x="0" y="194754"/>
                      <a:pt x="0" y="125463"/>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157" name="Google Shape;2157;p23"/>
            <p:cNvGrpSpPr/>
            <p:nvPr/>
          </p:nvGrpSpPr>
          <p:grpSpPr>
            <a:xfrm>
              <a:off x="7947556" y="4587442"/>
              <a:ext cx="1254529" cy="1840286"/>
              <a:chOff x="7947556" y="4587442"/>
              <a:chExt cx="1254529" cy="1840286"/>
            </a:xfrm>
          </p:grpSpPr>
          <p:sp>
            <p:nvSpPr>
              <p:cNvPr id="2158" name="Google Shape;2158;p23"/>
              <p:cNvSpPr/>
              <p:nvPr/>
            </p:nvSpPr>
            <p:spPr>
              <a:xfrm>
                <a:off x="8216326" y="6206780"/>
                <a:ext cx="277633" cy="214082"/>
              </a:xfrm>
              <a:custGeom>
                <a:rect b="b" l="l" r="r" t="t"/>
                <a:pathLst>
                  <a:path extrusionOk="0" h="279846" w="362919">
                    <a:moveTo>
                      <a:pt x="182063" y="975"/>
                    </a:moveTo>
                    <a:cubicBezTo>
                      <a:pt x="374626" y="20133"/>
                      <a:pt x="382564" y="184337"/>
                      <a:pt x="345302" y="241494"/>
                    </a:cubicBezTo>
                    <a:cubicBezTo>
                      <a:pt x="308040" y="298675"/>
                      <a:pt x="58854" y="290611"/>
                      <a:pt x="14753" y="226012"/>
                    </a:cubicBezTo>
                    <a:cubicBezTo>
                      <a:pt x="-29354" y="161388"/>
                      <a:pt x="25160" y="-14633"/>
                      <a:pt x="182063" y="975"/>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59" name="Google Shape;2159;p23"/>
              <p:cNvSpPr/>
              <p:nvPr/>
            </p:nvSpPr>
            <p:spPr>
              <a:xfrm>
                <a:off x="8673687" y="6215118"/>
                <a:ext cx="277673" cy="212610"/>
              </a:xfrm>
              <a:custGeom>
                <a:rect b="b" l="l" r="r" t="t"/>
                <a:pathLst>
                  <a:path extrusionOk="0" h="277922" w="362971">
                    <a:moveTo>
                      <a:pt x="166909" y="10"/>
                    </a:moveTo>
                    <a:cubicBezTo>
                      <a:pt x="360413" y="1915"/>
                      <a:pt x="382968" y="164755"/>
                      <a:pt x="350951" y="225003"/>
                    </a:cubicBezTo>
                    <a:cubicBezTo>
                      <a:pt x="318934" y="285284"/>
                      <a:pt x="70027" y="299508"/>
                      <a:pt x="20338" y="239075"/>
                    </a:cubicBezTo>
                    <a:cubicBezTo>
                      <a:pt x="-29357" y="178642"/>
                      <a:pt x="9239" y="-1539"/>
                      <a:pt x="166909" y="10"/>
                    </a:cubicBezTo>
                    <a:close/>
                  </a:path>
                </a:pathLst>
              </a:custGeom>
              <a:solidFill>
                <a:srgbClr val="00000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0" name="Google Shape;2160;p23"/>
              <p:cNvSpPr/>
              <p:nvPr/>
            </p:nvSpPr>
            <p:spPr>
              <a:xfrm>
                <a:off x="8133794" y="5478687"/>
                <a:ext cx="955447" cy="849911"/>
              </a:xfrm>
              <a:custGeom>
                <a:rect b="b" l="l" r="r" t="t"/>
                <a:pathLst>
                  <a:path extrusionOk="0" h="1110995" w="1248950">
                    <a:moveTo>
                      <a:pt x="131804" y="31198"/>
                    </a:moveTo>
                    <a:cubicBezTo>
                      <a:pt x="131804" y="31198"/>
                      <a:pt x="-35874" y="942372"/>
                      <a:pt x="7021" y="1009961"/>
                    </a:cubicBezTo>
                    <a:cubicBezTo>
                      <a:pt x="34643" y="1053484"/>
                      <a:pt x="336706" y="1104887"/>
                      <a:pt x="645481" y="1110678"/>
                    </a:cubicBezTo>
                    <a:cubicBezTo>
                      <a:pt x="958492" y="1116546"/>
                      <a:pt x="1227554" y="1039857"/>
                      <a:pt x="1248350" y="969664"/>
                    </a:cubicBezTo>
                    <a:cubicBezTo>
                      <a:pt x="1261101" y="926636"/>
                      <a:pt x="1066372" y="0"/>
                      <a:pt x="1066372" y="0"/>
                    </a:cubicBezTo>
                    <a:lnTo>
                      <a:pt x="131804" y="31198"/>
                    </a:lnTo>
                    <a:close/>
                  </a:path>
                </a:pathLst>
              </a:custGeom>
              <a:solidFill>
                <a:schemeClr val="accent3"/>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1" name="Google Shape;2161;p23"/>
              <p:cNvSpPr/>
              <p:nvPr/>
            </p:nvSpPr>
            <p:spPr>
              <a:xfrm>
                <a:off x="8158550" y="6059227"/>
                <a:ext cx="905615" cy="209086"/>
              </a:xfrm>
              <a:custGeom>
                <a:rect b="b" l="l" r="r" t="t"/>
                <a:pathLst>
                  <a:path extrusionOk="0" h="273315" w="1183811">
                    <a:moveTo>
                      <a:pt x="0" y="189160"/>
                    </a:moveTo>
                    <a:cubicBezTo>
                      <a:pt x="60427" y="230733"/>
                      <a:pt x="84830" y="25755"/>
                      <a:pt x="42412" y="46259"/>
                    </a:cubicBezTo>
                    <a:cubicBezTo>
                      <a:pt x="-30531" y="81534"/>
                      <a:pt x="67932" y="263740"/>
                      <a:pt x="140094" y="228853"/>
                    </a:cubicBezTo>
                    <a:cubicBezTo>
                      <a:pt x="251543" y="174968"/>
                      <a:pt x="149682" y="13633"/>
                      <a:pt x="150241" y="100196"/>
                    </a:cubicBezTo>
                    <a:cubicBezTo>
                      <a:pt x="152438" y="440290"/>
                      <a:pt x="437680" y="167786"/>
                      <a:pt x="359874" y="80435"/>
                    </a:cubicBezTo>
                    <a:cubicBezTo>
                      <a:pt x="288385" y="177"/>
                      <a:pt x="282181" y="227018"/>
                      <a:pt x="392214" y="256540"/>
                    </a:cubicBezTo>
                    <a:cubicBezTo>
                      <a:pt x="505466" y="286918"/>
                      <a:pt x="489052" y="20904"/>
                      <a:pt x="447243" y="98025"/>
                    </a:cubicBezTo>
                    <a:cubicBezTo>
                      <a:pt x="392982" y="198088"/>
                      <a:pt x="541274" y="326955"/>
                      <a:pt x="603085" y="249770"/>
                    </a:cubicBezTo>
                    <a:cubicBezTo>
                      <a:pt x="622345" y="225723"/>
                      <a:pt x="669004" y="94373"/>
                      <a:pt x="610749" y="95116"/>
                    </a:cubicBezTo>
                    <a:cubicBezTo>
                      <a:pt x="525875" y="96202"/>
                      <a:pt x="596576" y="345001"/>
                      <a:pt x="712241" y="241865"/>
                    </a:cubicBezTo>
                    <a:cubicBezTo>
                      <a:pt x="739229" y="217811"/>
                      <a:pt x="778199" y="85852"/>
                      <a:pt x="721023" y="79876"/>
                    </a:cubicBezTo>
                    <a:cubicBezTo>
                      <a:pt x="670636" y="74618"/>
                      <a:pt x="705136" y="307860"/>
                      <a:pt x="808844" y="257714"/>
                    </a:cubicBezTo>
                    <a:cubicBezTo>
                      <a:pt x="826884" y="248996"/>
                      <a:pt x="844213" y="230975"/>
                      <a:pt x="857669" y="212350"/>
                    </a:cubicBezTo>
                    <a:cubicBezTo>
                      <a:pt x="988111" y="31800"/>
                      <a:pt x="709803" y="56121"/>
                      <a:pt x="850062" y="196989"/>
                    </a:cubicBezTo>
                    <a:cubicBezTo>
                      <a:pt x="970286" y="317741"/>
                      <a:pt x="1067454" y="6077"/>
                      <a:pt x="981691" y="76"/>
                    </a:cubicBezTo>
                    <a:cubicBezTo>
                      <a:pt x="919963" y="-4242"/>
                      <a:pt x="976313" y="177133"/>
                      <a:pt x="1030853" y="185731"/>
                    </a:cubicBezTo>
                    <a:cubicBezTo>
                      <a:pt x="1100798" y="196754"/>
                      <a:pt x="1154214" y="83699"/>
                      <a:pt x="1101922" y="5861"/>
                    </a:cubicBezTo>
                    <a:cubicBezTo>
                      <a:pt x="1101909" y="5841"/>
                      <a:pt x="1098004" y="-407"/>
                      <a:pt x="1096683" y="234"/>
                    </a:cubicBezTo>
                    <a:cubicBezTo>
                      <a:pt x="1020534" y="37052"/>
                      <a:pt x="1119207" y="160198"/>
                      <a:pt x="1183812" y="159365"/>
                    </a:cubicBezTo>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2" name="Google Shape;2162;p23"/>
              <p:cNvSpPr/>
              <p:nvPr/>
            </p:nvSpPr>
            <p:spPr>
              <a:xfrm>
                <a:off x="8194971" y="5792695"/>
                <a:ext cx="804261" cy="182081"/>
              </a:xfrm>
              <a:custGeom>
                <a:rect b="b" l="l" r="r" t="t"/>
                <a:pathLst>
                  <a:path extrusionOk="0" h="238014" w="1051322">
                    <a:moveTo>
                      <a:pt x="29" y="231390"/>
                    </a:moveTo>
                    <a:cubicBezTo>
                      <a:pt x="-1139" y="233200"/>
                      <a:pt x="33138" y="210562"/>
                      <a:pt x="41939" y="195386"/>
                    </a:cubicBezTo>
                    <a:cubicBezTo>
                      <a:pt x="56563" y="170157"/>
                      <a:pt x="74153" y="82254"/>
                      <a:pt x="45178" y="60346"/>
                    </a:cubicBezTo>
                    <a:cubicBezTo>
                      <a:pt x="3604" y="28914"/>
                      <a:pt x="-14633" y="206606"/>
                      <a:pt x="77048" y="224977"/>
                    </a:cubicBezTo>
                    <a:cubicBezTo>
                      <a:pt x="137037" y="236997"/>
                      <a:pt x="200505" y="113845"/>
                      <a:pt x="150677" y="45259"/>
                    </a:cubicBezTo>
                    <a:cubicBezTo>
                      <a:pt x="147984" y="41544"/>
                      <a:pt x="144085" y="37512"/>
                      <a:pt x="140320" y="41405"/>
                    </a:cubicBezTo>
                    <a:cubicBezTo>
                      <a:pt x="83957" y="99608"/>
                      <a:pt x="171473" y="325954"/>
                      <a:pt x="284116" y="181041"/>
                    </a:cubicBezTo>
                    <a:cubicBezTo>
                      <a:pt x="304131" y="155285"/>
                      <a:pt x="314183" y="124310"/>
                      <a:pt x="307947" y="84762"/>
                    </a:cubicBezTo>
                    <a:cubicBezTo>
                      <a:pt x="290789" y="-24020"/>
                      <a:pt x="215688" y="224189"/>
                      <a:pt x="340116" y="226901"/>
                    </a:cubicBezTo>
                    <a:cubicBezTo>
                      <a:pt x="389506" y="227974"/>
                      <a:pt x="480000" y="68887"/>
                      <a:pt x="408118" y="60258"/>
                    </a:cubicBezTo>
                    <a:cubicBezTo>
                      <a:pt x="357141" y="54143"/>
                      <a:pt x="414805" y="227040"/>
                      <a:pt x="459331" y="236934"/>
                    </a:cubicBezTo>
                    <a:cubicBezTo>
                      <a:pt x="534445" y="253634"/>
                      <a:pt x="593386" y="71529"/>
                      <a:pt x="538039" y="53793"/>
                    </a:cubicBezTo>
                    <a:cubicBezTo>
                      <a:pt x="506251" y="43601"/>
                      <a:pt x="503553" y="246306"/>
                      <a:pt x="603216" y="230958"/>
                    </a:cubicBezTo>
                    <a:cubicBezTo>
                      <a:pt x="685366" y="218309"/>
                      <a:pt x="693786" y="47322"/>
                      <a:pt x="649622" y="49158"/>
                    </a:cubicBezTo>
                    <a:cubicBezTo>
                      <a:pt x="584578" y="51857"/>
                      <a:pt x="651520" y="298776"/>
                      <a:pt x="755330" y="194662"/>
                    </a:cubicBezTo>
                    <a:cubicBezTo>
                      <a:pt x="779720" y="170195"/>
                      <a:pt x="798211" y="31308"/>
                      <a:pt x="754790" y="54422"/>
                    </a:cubicBezTo>
                    <a:cubicBezTo>
                      <a:pt x="688845" y="89531"/>
                      <a:pt x="762105" y="251907"/>
                      <a:pt x="833117" y="213318"/>
                    </a:cubicBezTo>
                    <a:cubicBezTo>
                      <a:pt x="912296" y="170297"/>
                      <a:pt x="913731" y="28946"/>
                      <a:pt x="872291" y="40947"/>
                    </a:cubicBezTo>
                    <a:cubicBezTo>
                      <a:pt x="804219" y="60664"/>
                      <a:pt x="926475" y="228425"/>
                      <a:pt x="963369" y="208003"/>
                    </a:cubicBezTo>
                    <a:cubicBezTo>
                      <a:pt x="1007343" y="183651"/>
                      <a:pt x="1036870" y="-28935"/>
                      <a:pt x="977224" y="3324"/>
                    </a:cubicBezTo>
                    <a:cubicBezTo>
                      <a:pt x="907057" y="41271"/>
                      <a:pt x="1051323" y="189861"/>
                      <a:pt x="1051323" y="189861"/>
                    </a:cubicBezTo>
                  </a:path>
                </a:pathLst>
              </a:custGeom>
              <a:noFill/>
              <a:ln cap="rnd"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163" name="Google Shape;2163;p23"/>
              <p:cNvGrpSpPr/>
              <p:nvPr/>
            </p:nvGrpSpPr>
            <p:grpSpPr>
              <a:xfrm>
                <a:off x="7947556" y="5279276"/>
                <a:ext cx="1254529" cy="999729"/>
                <a:chOff x="1195730" y="4873096"/>
                <a:chExt cx="1642268" cy="1308717"/>
              </a:xfrm>
            </p:grpSpPr>
            <p:grpSp>
              <p:nvGrpSpPr>
                <p:cNvPr id="2164" name="Google Shape;2164;p23"/>
                <p:cNvGrpSpPr/>
                <p:nvPr/>
              </p:nvGrpSpPr>
              <p:grpSpPr>
                <a:xfrm>
                  <a:off x="1195730" y="4873096"/>
                  <a:ext cx="688678" cy="1290171"/>
                  <a:chOff x="1195730" y="4873096"/>
                  <a:chExt cx="688678" cy="1290171"/>
                </a:xfrm>
              </p:grpSpPr>
              <p:sp>
                <p:nvSpPr>
                  <p:cNvPr id="2165" name="Google Shape;2165;p23"/>
                  <p:cNvSpPr/>
                  <p:nvPr/>
                </p:nvSpPr>
                <p:spPr>
                  <a:xfrm>
                    <a:off x="1195730" y="5905481"/>
                    <a:ext cx="246777" cy="257786"/>
                  </a:xfrm>
                  <a:custGeom>
                    <a:rect b="b" l="l" r="r" t="t"/>
                    <a:pathLst>
                      <a:path extrusionOk="0" h="257786" w="246777">
                        <a:moveTo>
                          <a:pt x="191662" y="0"/>
                        </a:moveTo>
                        <a:cubicBezTo>
                          <a:pt x="191662" y="0"/>
                          <a:pt x="154470" y="46901"/>
                          <a:pt x="102413" y="70428"/>
                        </a:cubicBezTo>
                        <a:cubicBezTo>
                          <a:pt x="64237" y="87674"/>
                          <a:pt x="0" y="82950"/>
                          <a:pt x="0" y="82950"/>
                        </a:cubicBezTo>
                        <a:cubicBezTo>
                          <a:pt x="0" y="82950"/>
                          <a:pt x="64789" y="306546"/>
                          <a:pt x="186531" y="248018"/>
                        </a:cubicBezTo>
                        <a:cubicBezTo>
                          <a:pt x="319024" y="184321"/>
                          <a:pt x="191662" y="0"/>
                          <a:pt x="191662"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6" name="Google Shape;2166;p23"/>
                  <p:cNvSpPr/>
                  <p:nvPr/>
                </p:nvSpPr>
                <p:spPr>
                  <a:xfrm>
                    <a:off x="1280183" y="4873096"/>
                    <a:ext cx="604225" cy="1098807"/>
                  </a:xfrm>
                  <a:custGeom>
                    <a:rect b="b" l="l" r="r" t="t"/>
                    <a:pathLst>
                      <a:path extrusionOk="0" h="1098807" w="604225">
                        <a:moveTo>
                          <a:pt x="425744" y="928"/>
                        </a:moveTo>
                        <a:cubicBezTo>
                          <a:pt x="263165" y="-19550"/>
                          <a:pt x="77409" y="302547"/>
                          <a:pt x="21535" y="597466"/>
                        </a:cubicBezTo>
                        <a:cubicBezTo>
                          <a:pt x="-21569" y="825006"/>
                          <a:pt x="-11053" y="1027368"/>
                          <a:pt x="156911" y="1087350"/>
                        </a:cubicBezTo>
                        <a:cubicBezTo>
                          <a:pt x="323287" y="1146773"/>
                          <a:pt x="539765" y="967303"/>
                          <a:pt x="588977" y="728137"/>
                        </a:cubicBezTo>
                        <a:cubicBezTo>
                          <a:pt x="651074" y="426378"/>
                          <a:pt x="508840" y="11399"/>
                          <a:pt x="425744" y="928"/>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167" name="Google Shape;2167;p23"/>
                <p:cNvGrpSpPr/>
                <p:nvPr/>
              </p:nvGrpSpPr>
              <p:grpSpPr>
                <a:xfrm>
                  <a:off x="2149314" y="4891644"/>
                  <a:ext cx="688684" cy="1290169"/>
                  <a:chOff x="2149314" y="4891644"/>
                  <a:chExt cx="688684" cy="1290169"/>
                </a:xfrm>
              </p:grpSpPr>
              <p:sp>
                <p:nvSpPr>
                  <p:cNvPr id="2168" name="Google Shape;2168;p23"/>
                  <p:cNvSpPr/>
                  <p:nvPr/>
                </p:nvSpPr>
                <p:spPr>
                  <a:xfrm>
                    <a:off x="2591220" y="5924022"/>
                    <a:ext cx="246778" cy="257791"/>
                  </a:xfrm>
                  <a:custGeom>
                    <a:rect b="b" l="l" r="r" t="t"/>
                    <a:pathLst>
                      <a:path extrusionOk="0" h="257791" w="246778">
                        <a:moveTo>
                          <a:pt x="55111" y="0"/>
                        </a:moveTo>
                        <a:cubicBezTo>
                          <a:pt x="55111" y="0"/>
                          <a:pt x="92309" y="46908"/>
                          <a:pt x="144360" y="70428"/>
                        </a:cubicBezTo>
                        <a:cubicBezTo>
                          <a:pt x="182542" y="87681"/>
                          <a:pt x="246779" y="82950"/>
                          <a:pt x="246779" y="82950"/>
                        </a:cubicBezTo>
                        <a:cubicBezTo>
                          <a:pt x="246779" y="82950"/>
                          <a:pt x="181990" y="306546"/>
                          <a:pt x="60248" y="248025"/>
                        </a:cubicBezTo>
                        <a:cubicBezTo>
                          <a:pt x="-72245" y="184321"/>
                          <a:pt x="55111" y="0"/>
                          <a:pt x="55111" y="0"/>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69" name="Google Shape;2169;p23"/>
                  <p:cNvSpPr/>
                  <p:nvPr/>
                </p:nvSpPr>
                <p:spPr>
                  <a:xfrm>
                    <a:off x="2149314" y="4891644"/>
                    <a:ext cx="604228" cy="1098805"/>
                  </a:xfrm>
                  <a:custGeom>
                    <a:rect b="b" l="l" r="r" t="t"/>
                    <a:pathLst>
                      <a:path extrusionOk="0" h="1098805" w="604228">
                        <a:moveTo>
                          <a:pt x="178488" y="929"/>
                        </a:moveTo>
                        <a:cubicBezTo>
                          <a:pt x="341060" y="-19556"/>
                          <a:pt x="526817" y="302547"/>
                          <a:pt x="582690" y="597467"/>
                        </a:cubicBezTo>
                        <a:cubicBezTo>
                          <a:pt x="625801" y="825000"/>
                          <a:pt x="615279" y="1027362"/>
                          <a:pt x="447321" y="1087350"/>
                        </a:cubicBezTo>
                        <a:cubicBezTo>
                          <a:pt x="280938" y="1146767"/>
                          <a:pt x="64461" y="967297"/>
                          <a:pt x="15248" y="728137"/>
                        </a:cubicBezTo>
                        <a:cubicBezTo>
                          <a:pt x="-46849" y="426372"/>
                          <a:pt x="95391" y="11394"/>
                          <a:pt x="178488" y="929"/>
                        </a:cubicBezTo>
                        <a:close/>
                      </a:path>
                    </a:pathLst>
                  </a:custGeom>
                  <a:solidFill>
                    <a:srgbClr val="F5F3F4"/>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nvGrpSpPr>
              <p:cNvPr id="2170" name="Google Shape;2170;p23"/>
              <p:cNvGrpSpPr/>
              <p:nvPr/>
            </p:nvGrpSpPr>
            <p:grpSpPr>
              <a:xfrm>
                <a:off x="7956538" y="4587442"/>
                <a:ext cx="1135264" cy="1020983"/>
                <a:chOff x="1207488" y="3967436"/>
                <a:chExt cx="1486142" cy="1336540"/>
              </a:xfrm>
            </p:grpSpPr>
            <p:sp>
              <p:nvSpPr>
                <p:cNvPr id="2171" name="Google Shape;2171;p23"/>
                <p:cNvSpPr/>
                <p:nvPr/>
              </p:nvSpPr>
              <p:spPr>
                <a:xfrm>
                  <a:off x="1207488" y="3967436"/>
                  <a:ext cx="1486142" cy="1336540"/>
                </a:xfrm>
                <a:custGeom>
                  <a:rect b="b" l="l" r="r" t="t"/>
                  <a:pathLst>
                    <a:path extrusionOk="0" h="1336540" w="1486142">
                      <a:moveTo>
                        <a:pt x="1476656" y="1336540"/>
                      </a:moveTo>
                      <a:cubicBezTo>
                        <a:pt x="1476656" y="1336540"/>
                        <a:pt x="1550341" y="665104"/>
                        <a:pt x="1286982" y="427233"/>
                      </a:cubicBezTo>
                      <a:cubicBezTo>
                        <a:pt x="1165792" y="317772"/>
                        <a:pt x="1002241" y="189870"/>
                        <a:pt x="831483" y="172573"/>
                      </a:cubicBezTo>
                      <a:cubicBezTo>
                        <a:pt x="631179" y="152278"/>
                        <a:pt x="510383" y="208381"/>
                        <a:pt x="333751" y="216661"/>
                      </a:cubicBezTo>
                      <a:cubicBezTo>
                        <a:pt x="117381" y="226808"/>
                        <a:pt x="140718" y="92639"/>
                        <a:pt x="140718" y="92639"/>
                      </a:cubicBezTo>
                      <a:cubicBezTo>
                        <a:pt x="140718" y="92639"/>
                        <a:pt x="190184" y="67944"/>
                        <a:pt x="180837" y="32086"/>
                      </a:cubicBezTo>
                      <a:cubicBezTo>
                        <a:pt x="170334" y="-8174"/>
                        <a:pt x="72373" y="-49213"/>
                        <a:pt x="11228" y="168388"/>
                      </a:cubicBezTo>
                      <a:cubicBezTo>
                        <a:pt x="-10990" y="247452"/>
                        <a:pt x="2440" y="411326"/>
                        <a:pt x="28208" y="464616"/>
                      </a:cubicBezTo>
                      <a:cubicBezTo>
                        <a:pt x="109793" y="633354"/>
                        <a:pt x="327452" y="698194"/>
                        <a:pt x="327452" y="698194"/>
                      </a:cubicBezTo>
                      <a:cubicBezTo>
                        <a:pt x="327452" y="698194"/>
                        <a:pt x="224011" y="813612"/>
                        <a:pt x="174189" y="995971"/>
                      </a:cubicBezTo>
                      <a:cubicBezTo>
                        <a:pt x="139848" y="1121663"/>
                        <a:pt x="150560" y="1310055"/>
                        <a:pt x="150560" y="1310055"/>
                      </a:cubicBezTo>
                      <a:cubicBezTo>
                        <a:pt x="150560" y="1310055"/>
                        <a:pt x="300261" y="1083677"/>
                        <a:pt x="907766" y="1093551"/>
                      </a:cubicBezTo>
                      <a:cubicBezTo>
                        <a:pt x="1221704" y="1098657"/>
                        <a:pt x="1476656" y="1336540"/>
                        <a:pt x="1476656" y="133654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172" name="Google Shape;2172;p23"/>
                <p:cNvGrpSpPr/>
                <p:nvPr/>
              </p:nvGrpSpPr>
              <p:grpSpPr>
                <a:xfrm>
                  <a:off x="1207488" y="3967436"/>
                  <a:ext cx="1486142" cy="1336540"/>
                  <a:chOff x="1207488" y="3967436"/>
                  <a:chExt cx="1486142" cy="1336540"/>
                </a:xfrm>
              </p:grpSpPr>
              <p:sp>
                <p:nvSpPr>
                  <p:cNvPr id="2173" name="Google Shape;2173;p23"/>
                  <p:cNvSpPr/>
                  <p:nvPr/>
                </p:nvSpPr>
                <p:spPr>
                  <a:xfrm>
                    <a:off x="1207488" y="3967436"/>
                    <a:ext cx="1486142" cy="1336540"/>
                  </a:xfrm>
                  <a:custGeom>
                    <a:rect b="b" l="l" r="r" t="t"/>
                    <a:pathLst>
                      <a:path extrusionOk="0" h="1336540" w="1486142">
                        <a:moveTo>
                          <a:pt x="1476656" y="1336540"/>
                        </a:moveTo>
                        <a:cubicBezTo>
                          <a:pt x="1476656" y="1336540"/>
                          <a:pt x="1550341" y="665104"/>
                          <a:pt x="1286982" y="427233"/>
                        </a:cubicBezTo>
                        <a:cubicBezTo>
                          <a:pt x="1165792" y="317772"/>
                          <a:pt x="1002241" y="189870"/>
                          <a:pt x="831483" y="172573"/>
                        </a:cubicBezTo>
                        <a:cubicBezTo>
                          <a:pt x="631179" y="152278"/>
                          <a:pt x="510383" y="208381"/>
                          <a:pt x="333751" y="216661"/>
                        </a:cubicBezTo>
                        <a:cubicBezTo>
                          <a:pt x="117381" y="226808"/>
                          <a:pt x="140718" y="92639"/>
                          <a:pt x="140718" y="92639"/>
                        </a:cubicBezTo>
                        <a:cubicBezTo>
                          <a:pt x="140718" y="92639"/>
                          <a:pt x="190184" y="67944"/>
                          <a:pt x="180837" y="32086"/>
                        </a:cubicBezTo>
                        <a:cubicBezTo>
                          <a:pt x="170334" y="-8174"/>
                          <a:pt x="72373" y="-49213"/>
                          <a:pt x="11228" y="168388"/>
                        </a:cubicBezTo>
                        <a:cubicBezTo>
                          <a:pt x="-10990" y="247452"/>
                          <a:pt x="2440" y="411326"/>
                          <a:pt x="28208" y="464616"/>
                        </a:cubicBezTo>
                        <a:cubicBezTo>
                          <a:pt x="109793" y="633354"/>
                          <a:pt x="327452" y="698194"/>
                          <a:pt x="327452" y="698194"/>
                        </a:cubicBezTo>
                        <a:cubicBezTo>
                          <a:pt x="327452" y="698194"/>
                          <a:pt x="224011" y="813612"/>
                          <a:pt x="174189" y="995971"/>
                        </a:cubicBezTo>
                        <a:cubicBezTo>
                          <a:pt x="139848" y="1121663"/>
                          <a:pt x="150560" y="1310055"/>
                          <a:pt x="150560" y="1310055"/>
                        </a:cubicBezTo>
                        <a:cubicBezTo>
                          <a:pt x="150560" y="1310055"/>
                          <a:pt x="300261" y="1083677"/>
                          <a:pt x="907766" y="1093551"/>
                        </a:cubicBezTo>
                        <a:cubicBezTo>
                          <a:pt x="1221704" y="1098657"/>
                          <a:pt x="1476656" y="1336540"/>
                          <a:pt x="1476656" y="1336540"/>
                        </a:cubicBezTo>
                        <a:close/>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74" name="Google Shape;2174;p23"/>
                  <p:cNvSpPr/>
                  <p:nvPr/>
                </p:nvSpPr>
                <p:spPr>
                  <a:xfrm>
                    <a:off x="1529892" y="4479581"/>
                    <a:ext cx="181413" cy="192551"/>
                  </a:xfrm>
                  <a:custGeom>
                    <a:rect b="b" l="l" r="r" t="t"/>
                    <a:pathLst>
                      <a:path extrusionOk="0" h="192551" w="181413">
                        <a:moveTo>
                          <a:pt x="0" y="192551"/>
                        </a:moveTo>
                        <a:cubicBezTo>
                          <a:pt x="0" y="192551"/>
                          <a:pt x="42399" y="144259"/>
                          <a:pt x="89395" y="91116"/>
                        </a:cubicBezTo>
                        <a:cubicBezTo>
                          <a:pt x="136392" y="37973"/>
                          <a:pt x="181413" y="0"/>
                          <a:pt x="181413" y="0"/>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175" name="Google Shape;2175;p23"/>
                <p:cNvSpPr/>
                <p:nvPr/>
              </p:nvSpPr>
              <p:spPr>
                <a:xfrm>
                  <a:off x="1246609" y="4115043"/>
                  <a:ext cx="74042" cy="74036"/>
                </a:xfrm>
                <a:custGeom>
                  <a:rect b="b" l="l" r="r" t="t"/>
                  <a:pathLst>
                    <a:path extrusionOk="0" h="74036" w="74042">
                      <a:moveTo>
                        <a:pt x="74032" y="36149"/>
                      </a:moveTo>
                      <a:cubicBezTo>
                        <a:pt x="73550" y="15708"/>
                        <a:pt x="56589" y="-472"/>
                        <a:pt x="36148" y="11"/>
                      </a:cubicBezTo>
                      <a:cubicBezTo>
                        <a:pt x="15714" y="493"/>
                        <a:pt x="-466" y="17448"/>
                        <a:pt x="10" y="37888"/>
                      </a:cubicBezTo>
                      <a:cubicBezTo>
                        <a:pt x="493" y="58329"/>
                        <a:pt x="17454" y="74509"/>
                        <a:pt x="37894" y="74026"/>
                      </a:cubicBezTo>
                      <a:cubicBezTo>
                        <a:pt x="58335" y="73550"/>
                        <a:pt x="74515" y="56589"/>
                        <a:pt x="74032" y="3614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76" name="Google Shape;2176;p23"/>
                <p:cNvSpPr/>
                <p:nvPr/>
              </p:nvSpPr>
              <p:spPr>
                <a:xfrm>
                  <a:off x="1759060" y="4276752"/>
                  <a:ext cx="74036" cy="74036"/>
                </a:xfrm>
                <a:custGeom>
                  <a:rect b="b" l="l" r="r" t="t"/>
                  <a:pathLst>
                    <a:path extrusionOk="0" h="74036" w="74036">
                      <a:moveTo>
                        <a:pt x="74026" y="36149"/>
                      </a:moveTo>
                      <a:cubicBezTo>
                        <a:pt x="73543" y="15708"/>
                        <a:pt x="56589" y="-472"/>
                        <a:pt x="36148" y="11"/>
                      </a:cubicBezTo>
                      <a:cubicBezTo>
                        <a:pt x="15708" y="487"/>
                        <a:pt x="-472" y="17448"/>
                        <a:pt x="11" y="37888"/>
                      </a:cubicBezTo>
                      <a:cubicBezTo>
                        <a:pt x="487" y="58329"/>
                        <a:pt x="17448" y="74509"/>
                        <a:pt x="37888" y="74026"/>
                      </a:cubicBezTo>
                      <a:cubicBezTo>
                        <a:pt x="58329" y="73544"/>
                        <a:pt x="74509" y="56589"/>
                        <a:pt x="74026" y="3614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77" name="Google Shape;2177;p23"/>
                <p:cNvSpPr/>
                <p:nvPr/>
              </p:nvSpPr>
              <p:spPr>
                <a:xfrm>
                  <a:off x="2395501" y="4447485"/>
                  <a:ext cx="74036" cy="74036"/>
                </a:xfrm>
                <a:custGeom>
                  <a:rect b="b" l="l" r="r" t="t"/>
                  <a:pathLst>
                    <a:path extrusionOk="0" h="74036" w="74036">
                      <a:moveTo>
                        <a:pt x="74026" y="36148"/>
                      </a:moveTo>
                      <a:cubicBezTo>
                        <a:pt x="73550" y="15708"/>
                        <a:pt x="56589" y="-472"/>
                        <a:pt x="36148" y="11"/>
                      </a:cubicBezTo>
                      <a:cubicBezTo>
                        <a:pt x="15708" y="487"/>
                        <a:pt x="-472" y="17447"/>
                        <a:pt x="11" y="37888"/>
                      </a:cubicBezTo>
                      <a:cubicBezTo>
                        <a:pt x="493" y="58329"/>
                        <a:pt x="17448" y="74509"/>
                        <a:pt x="37888" y="74026"/>
                      </a:cubicBezTo>
                      <a:cubicBezTo>
                        <a:pt x="58329" y="73544"/>
                        <a:pt x="74509" y="56583"/>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78" name="Google Shape;2178;p23"/>
                <p:cNvSpPr/>
                <p:nvPr/>
              </p:nvSpPr>
              <p:spPr>
                <a:xfrm>
                  <a:off x="2190866" y="4293008"/>
                  <a:ext cx="74036" cy="74042"/>
                </a:xfrm>
                <a:custGeom>
                  <a:rect b="b" l="l" r="r" t="t"/>
                  <a:pathLst>
                    <a:path extrusionOk="0" h="74042" w="74036">
                      <a:moveTo>
                        <a:pt x="74026" y="36148"/>
                      </a:moveTo>
                      <a:cubicBezTo>
                        <a:pt x="73544" y="15714"/>
                        <a:pt x="56589" y="-466"/>
                        <a:pt x="36148" y="10"/>
                      </a:cubicBezTo>
                      <a:cubicBezTo>
                        <a:pt x="15708" y="493"/>
                        <a:pt x="-472" y="17454"/>
                        <a:pt x="11" y="37894"/>
                      </a:cubicBezTo>
                      <a:cubicBezTo>
                        <a:pt x="487" y="58329"/>
                        <a:pt x="17448" y="74508"/>
                        <a:pt x="37888" y="74032"/>
                      </a:cubicBezTo>
                      <a:cubicBezTo>
                        <a:pt x="58329" y="73550"/>
                        <a:pt x="74509" y="56589"/>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79" name="Google Shape;2179;p23"/>
                <p:cNvSpPr/>
                <p:nvPr/>
              </p:nvSpPr>
              <p:spPr>
                <a:xfrm>
                  <a:off x="2367745" y="4861212"/>
                  <a:ext cx="74042" cy="74036"/>
                </a:xfrm>
                <a:custGeom>
                  <a:rect b="b" l="l" r="r" t="t"/>
                  <a:pathLst>
                    <a:path extrusionOk="0" h="74036" w="74042">
                      <a:moveTo>
                        <a:pt x="74032" y="36148"/>
                      </a:moveTo>
                      <a:cubicBezTo>
                        <a:pt x="73550" y="15708"/>
                        <a:pt x="56589" y="-472"/>
                        <a:pt x="36148" y="11"/>
                      </a:cubicBezTo>
                      <a:cubicBezTo>
                        <a:pt x="15714" y="487"/>
                        <a:pt x="-466" y="17448"/>
                        <a:pt x="10" y="37888"/>
                      </a:cubicBezTo>
                      <a:cubicBezTo>
                        <a:pt x="493" y="58329"/>
                        <a:pt x="17454" y="74509"/>
                        <a:pt x="37894" y="74026"/>
                      </a:cubicBezTo>
                      <a:cubicBezTo>
                        <a:pt x="58329" y="73544"/>
                        <a:pt x="74508" y="56589"/>
                        <a:pt x="74032"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0" name="Google Shape;2180;p23"/>
                <p:cNvSpPr/>
                <p:nvPr/>
              </p:nvSpPr>
              <p:spPr>
                <a:xfrm>
                  <a:off x="2585036" y="5073982"/>
                  <a:ext cx="74036" cy="74042"/>
                </a:xfrm>
                <a:custGeom>
                  <a:rect b="b" l="l" r="r" t="t"/>
                  <a:pathLst>
                    <a:path extrusionOk="0" h="74042" w="74036">
                      <a:moveTo>
                        <a:pt x="74026" y="36148"/>
                      </a:moveTo>
                      <a:cubicBezTo>
                        <a:pt x="73550" y="15708"/>
                        <a:pt x="56589" y="-472"/>
                        <a:pt x="36148" y="11"/>
                      </a:cubicBezTo>
                      <a:cubicBezTo>
                        <a:pt x="15708" y="493"/>
                        <a:pt x="-472" y="17454"/>
                        <a:pt x="11" y="37895"/>
                      </a:cubicBezTo>
                      <a:cubicBezTo>
                        <a:pt x="493" y="58329"/>
                        <a:pt x="17448" y="74509"/>
                        <a:pt x="37888" y="74032"/>
                      </a:cubicBezTo>
                      <a:cubicBezTo>
                        <a:pt x="58329" y="73550"/>
                        <a:pt x="74509" y="56589"/>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1" name="Google Shape;2181;p23"/>
                <p:cNvSpPr/>
                <p:nvPr/>
              </p:nvSpPr>
              <p:spPr>
                <a:xfrm>
                  <a:off x="1731570" y="4876179"/>
                  <a:ext cx="74036" cy="74036"/>
                </a:xfrm>
                <a:custGeom>
                  <a:rect b="b" l="l" r="r" t="t"/>
                  <a:pathLst>
                    <a:path extrusionOk="0" h="74036" w="74036">
                      <a:moveTo>
                        <a:pt x="74026" y="36148"/>
                      </a:moveTo>
                      <a:cubicBezTo>
                        <a:pt x="73543" y="15708"/>
                        <a:pt x="56583" y="-472"/>
                        <a:pt x="36148" y="11"/>
                      </a:cubicBezTo>
                      <a:cubicBezTo>
                        <a:pt x="15708" y="487"/>
                        <a:pt x="-472" y="17448"/>
                        <a:pt x="11" y="37888"/>
                      </a:cubicBezTo>
                      <a:cubicBezTo>
                        <a:pt x="487" y="58329"/>
                        <a:pt x="17448" y="74509"/>
                        <a:pt x="37888" y="74026"/>
                      </a:cubicBezTo>
                      <a:cubicBezTo>
                        <a:pt x="58329" y="73544"/>
                        <a:pt x="74509" y="56589"/>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2" name="Google Shape;2182;p23"/>
                <p:cNvSpPr/>
                <p:nvPr/>
              </p:nvSpPr>
              <p:spPr>
                <a:xfrm>
                  <a:off x="1456709" y="4528629"/>
                  <a:ext cx="74046" cy="74046"/>
                </a:xfrm>
                <a:custGeom>
                  <a:rect b="b" l="l" r="r" t="t"/>
                  <a:pathLst>
                    <a:path extrusionOk="0" h="74046" w="74046">
                      <a:moveTo>
                        <a:pt x="68065" y="16853"/>
                      </a:moveTo>
                      <a:cubicBezTo>
                        <a:pt x="56921" y="-292"/>
                        <a:pt x="33991" y="-5157"/>
                        <a:pt x="16853" y="5982"/>
                      </a:cubicBezTo>
                      <a:cubicBezTo>
                        <a:pt x="-292" y="17126"/>
                        <a:pt x="-5156" y="40056"/>
                        <a:pt x="5981" y="57194"/>
                      </a:cubicBezTo>
                      <a:cubicBezTo>
                        <a:pt x="17126" y="74339"/>
                        <a:pt x="40056" y="79203"/>
                        <a:pt x="57194" y="68065"/>
                      </a:cubicBezTo>
                      <a:cubicBezTo>
                        <a:pt x="74339" y="56921"/>
                        <a:pt x="79203" y="33991"/>
                        <a:pt x="68065" y="1685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3" name="Google Shape;2183;p23"/>
                <p:cNvSpPr/>
                <p:nvPr/>
              </p:nvSpPr>
              <p:spPr>
                <a:xfrm>
                  <a:off x="1435521" y="5064000"/>
                  <a:ext cx="74036" cy="74036"/>
                </a:xfrm>
                <a:custGeom>
                  <a:rect b="b" l="l" r="r" t="t"/>
                  <a:pathLst>
                    <a:path extrusionOk="0" h="74036" w="74036">
                      <a:moveTo>
                        <a:pt x="74026" y="36148"/>
                      </a:moveTo>
                      <a:cubicBezTo>
                        <a:pt x="73550" y="15708"/>
                        <a:pt x="56589" y="-472"/>
                        <a:pt x="36148" y="11"/>
                      </a:cubicBezTo>
                      <a:cubicBezTo>
                        <a:pt x="15708" y="487"/>
                        <a:pt x="-472" y="17448"/>
                        <a:pt x="11" y="37888"/>
                      </a:cubicBezTo>
                      <a:cubicBezTo>
                        <a:pt x="493" y="58329"/>
                        <a:pt x="17448" y="74509"/>
                        <a:pt x="37888" y="74026"/>
                      </a:cubicBezTo>
                      <a:cubicBezTo>
                        <a:pt x="58329" y="73544"/>
                        <a:pt x="74509" y="56589"/>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4" name="Google Shape;2184;p23"/>
                <p:cNvSpPr/>
                <p:nvPr/>
              </p:nvSpPr>
              <p:spPr>
                <a:xfrm>
                  <a:off x="1339966" y="4363512"/>
                  <a:ext cx="74036" cy="74042"/>
                </a:xfrm>
                <a:custGeom>
                  <a:rect b="b" l="l" r="r" t="t"/>
                  <a:pathLst>
                    <a:path extrusionOk="0" h="74042" w="74036">
                      <a:moveTo>
                        <a:pt x="74026" y="36148"/>
                      </a:moveTo>
                      <a:cubicBezTo>
                        <a:pt x="73550" y="15714"/>
                        <a:pt x="56589" y="-466"/>
                        <a:pt x="36148" y="10"/>
                      </a:cubicBezTo>
                      <a:cubicBezTo>
                        <a:pt x="15708" y="493"/>
                        <a:pt x="-472" y="17454"/>
                        <a:pt x="11" y="37894"/>
                      </a:cubicBezTo>
                      <a:cubicBezTo>
                        <a:pt x="493" y="58329"/>
                        <a:pt x="17448" y="74508"/>
                        <a:pt x="37888" y="74032"/>
                      </a:cubicBezTo>
                      <a:cubicBezTo>
                        <a:pt x="58329" y="73550"/>
                        <a:pt x="74509" y="56589"/>
                        <a:pt x="74026" y="361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5" name="Google Shape;2185;p23"/>
                <p:cNvSpPr/>
                <p:nvPr/>
              </p:nvSpPr>
              <p:spPr>
                <a:xfrm>
                  <a:off x="2021568" y="4280701"/>
                  <a:ext cx="37024" cy="37024"/>
                </a:xfrm>
                <a:custGeom>
                  <a:rect b="b" l="l" r="r" t="t"/>
                  <a:pathLst>
                    <a:path extrusionOk="0" h="37024" w="37024">
                      <a:moveTo>
                        <a:pt x="37019" y="18077"/>
                      </a:moveTo>
                      <a:cubicBezTo>
                        <a:pt x="36778" y="7860"/>
                        <a:pt x="28294" y="-230"/>
                        <a:pt x="18077" y="5"/>
                      </a:cubicBezTo>
                      <a:cubicBezTo>
                        <a:pt x="7860" y="246"/>
                        <a:pt x="-230" y="8730"/>
                        <a:pt x="5" y="18947"/>
                      </a:cubicBezTo>
                      <a:cubicBezTo>
                        <a:pt x="246" y="29170"/>
                        <a:pt x="8730" y="37260"/>
                        <a:pt x="18947" y="37019"/>
                      </a:cubicBezTo>
                      <a:cubicBezTo>
                        <a:pt x="29170" y="36778"/>
                        <a:pt x="37260" y="28294"/>
                        <a:pt x="37019"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6" name="Google Shape;2186;p23"/>
                <p:cNvSpPr/>
                <p:nvPr/>
              </p:nvSpPr>
              <p:spPr>
                <a:xfrm>
                  <a:off x="2331219" y="4347674"/>
                  <a:ext cx="37018" cy="37018"/>
                </a:xfrm>
                <a:custGeom>
                  <a:rect b="b" l="l" r="r" t="t"/>
                  <a:pathLst>
                    <a:path extrusionOk="0" h="37018" w="37018">
                      <a:moveTo>
                        <a:pt x="37013" y="18071"/>
                      </a:moveTo>
                      <a:cubicBezTo>
                        <a:pt x="36772" y="7854"/>
                        <a:pt x="28288" y="-236"/>
                        <a:pt x="18071" y="5"/>
                      </a:cubicBezTo>
                      <a:cubicBezTo>
                        <a:pt x="7854" y="246"/>
                        <a:pt x="-236" y="8724"/>
                        <a:pt x="5" y="18941"/>
                      </a:cubicBezTo>
                      <a:cubicBezTo>
                        <a:pt x="240" y="29164"/>
                        <a:pt x="8724" y="37254"/>
                        <a:pt x="18941" y="37013"/>
                      </a:cubicBezTo>
                      <a:cubicBezTo>
                        <a:pt x="29164" y="36772"/>
                        <a:pt x="37254" y="28295"/>
                        <a:pt x="37013" y="180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7" name="Google Shape;2187;p23"/>
                <p:cNvSpPr/>
                <p:nvPr/>
              </p:nvSpPr>
              <p:spPr>
                <a:xfrm>
                  <a:off x="1339991" y="4238080"/>
                  <a:ext cx="37024" cy="37024"/>
                </a:xfrm>
                <a:custGeom>
                  <a:rect b="b" l="l" r="r" t="t"/>
                  <a:pathLst>
                    <a:path extrusionOk="0" h="37024" w="37024">
                      <a:moveTo>
                        <a:pt x="37019" y="18077"/>
                      </a:moveTo>
                      <a:cubicBezTo>
                        <a:pt x="36778" y="7860"/>
                        <a:pt x="28294" y="-230"/>
                        <a:pt x="18077" y="5"/>
                      </a:cubicBezTo>
                      <a:cubicBezTo>
                        <a:pt x="7860" y="246"/>
                        <a:pt x="-230" y="8730"/>
                        <a:pt x="5" y="18947"/>
                      </a:cubicBezTo>
                      <a:cubicBezTo>
                        <a:pt x="246" y="29171"/>
                        <a:pt x="8730" y="37260"/>
                        <a:pt x="18947" y="37019"/>
                      </a:cubicBezTo>
                      <a:cubicBezTo>
                        <a:pt x="29164" y="36778"/>
                        <a:pt x="37254" y="28294"/>
                        <a:pt x="37019"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8" name="Google Shape;2188;p23"/>
                <p:cNvSpPr/>
                <p:nvPr/>
              </p:nvSpPr>
              <p:spPr>
                <a:xfrm>
                  <a:off x="1955705" y="4175018"/>
                  <a:ext cx="37018" cy="37024"/>
                </a:xfrm>
                <a:custGeom>
                  <a:rect b="b" l="l" r="r" t="t"/>
                  <a:pathLst>
                    <a:path extrusionOk="0" h="37024" w="37018">
                      <a:moveTo>
                        <a:pt x="37013" y="18077"/>
                      </a:moveTo>
                      <a:cubicBezTo>
                        <a:pt x="36772" y="7854"/>
                        <a:pt x="28295" y="-236"/>
                        <a:pt x="18071" y="5"/>
                      </a:cubicBezTo>
                      <a:cubicBezTo>
                        <a:pt x="7854" y="246"/>
                        <a:pt x="-236" y="8730"/>
                        <a:pt x="5" y="18947"/>
                      </a:cubicBezTo>
                      <a:cubicBezTo>
                        <a:pt x="247" y="29164"/>
                        <a:pt x="8724" y="37254"/>
                        <a:pt x="18941" y="37019"/>
                      </a:cubicBezTo>
                      <a:cubicBezTo>
                        <a:pt x="29165" y="36778"/>
                        <a:pt x="37254" y="28295"/>
                        <a:pt x="37013"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89" name="Google Shape;2189;p23"/>
                <p:cNvSpPr/>
                <p:nvPr/>
              </p:nvSpPr>
              <p:spPr>
                <a:xfrm>
                  <a:off x="1519270" y="4208260"/>
                  <a:ext cx="37018" cy="37024"/>
                </a:xfrm>
                <a:custGeom>
                  <a:rect b="b" l="l" r="r" t="t"/>
                  <a:pathLst>
                    <a:path extrusionOk="0" h="37024" w="37018">
                      <a:moveTo>
                        <a:pt x="37013" y="18077"/>
                      </a:moveTo>
                      <a:cubicBezTo>
                        <a:pt x="36772" y="7860"/>
                        <a:pt x="28288" y="-230"/>
                        <a:pt x="18071" y="5"/>
                      </a:cubicBezTo>
                      <a:cubicBezTo>
                        <a:pt x="7854" y="246"/>
                        <a:pt x="-236" y="8730"/>
                        <a:pt x="5" y="18947"/>
                      </a:cubicBezTo>
                      <a:cubicBezTo>
                        <a:pt x="240" y="29164"/>
                        <a:pt x="8724" y="37254"/>
                        <a:pt x="18941" y="37019"/>
                      </a:cubicBezTo>
                      <a:cubicBezTo>
                        <a:pt x="29165" y="36778"/>
                        <a:pt x="37254" y="28294"/>
                        <a:pt x="37013"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0" name="Google Shape;2190;p23"/>
                <p:cNvSpPr/>
                <p:nvPr/>
              </p:nvSpPr>
              <p:spPr>
                <a:xfrm>
                  <a:off x="1578071" y="4346684"/>
                  <a:ext cx="37018" cy="37018"/>
                </a:xfrm>
                <a:custGeom>
                  <a:rect b="b" l="l" r="r" t="t"/>
                  <a:pathLst>
                    <a:path extrusionOk="0" h="37018" w="37018">
                      <a:moveTo>
                        <a:pt x="37013" y="18071"/>
                      </a:moveTo>
                      <a:cubicBezTo>
                        <a:pt x="36772" y="7854"/>
                        <a:pt x="28288" y="-236"/>
                        <a:pt x="18071" y="5"/>
                      </a:cubicBezTo>
                      <a:cubicBezTo>
                        <a:pt x="7854" y="247"/>
                        <a:pt x="-236" y="8724"/>
                        <a:pt x="5" y="18941"/>
                      </a:cubicBezTo>
                      <a:cubicBezTo>
                        <a:pt x="240" y="29164"/>
                        <a:pt x="8724" y="37254"/>
                        <a:pt x="18941" y="37013"/>
                      </a:cubicBezTo>
                      <a:cubicBezTo>
                        <a:pt x="29164" y="36772"/>
                        <a:pt x="37254" y="28295"/>
                        <a:pt x="37013" y="180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1" name="Google Shape;2191;p23"/>
                <p:cNvSpPr/>
                <p:nvPr/>
              </p:nvSpPr>
              <p:spPr>
                <a:xfrm>
                  <a:off x="2501894" y="4876998"/>
                  <a:ext cx="37018" cy="37024"/>
                </a:xfrm>
                <a:custGeom>
                  <a:rect b="b" l="l" r="r" t="t"/>
                  <a:pathLst>
                    <a:path extrusionOk="0" h="37024" w="37018">
                      <a:moveTo>
                        <a:pt x="37013" y="18077"/>
                      </a:moveTo>
                      <a:cubicBezTo>
                        <a:pt x="36772" y="7860"/>
                        <a:pt x="28294" y="-230"/>
                        <a:pt x="18071" y="5"/>
                      </a:cubicBezTo>
                      <a:cubicBezTo>
                        <a:pt x="7854" y="246"/>
                        <a:pt x="-236" y="8730"/>
                        <a:pt x="5" y="18947"/>
                      </a:cubicBezTo>
                      <a:cubicBezTo>
                        <a:pt x="240" y="29164"/>
                        <a:pt x="8724" y="37254"/>
                        <a:pt x="18941" y="37019"/>
                      </a:cubicBezTo>
                      <a:cubicBezTo>
                        <a:pt x="29165" y="36778"/>
                        <a:pt x="37254" y="28294"/>
                        <a:pt x="37013"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2" name="Google Shape;2192;p23"/>
                <p:cNvSpPr/>
                <p:nvPr/>
              </p:nvSpPr>
              <p:spPr>
                <a:xfrm>
                  <a:off x="2469160" y="5095653"/>
                  <a:ext cx="37024" cy="37018"/>
                </a:xfrm>
                <a:custGeom>
                  <a:rect b="b" l="l" r="r" t="t"/>
                  <a:pathLst>
                    <a:path extrusionOk="0" h="37018" w="37024">
                      <a:moveTo>
                        <a:pt x="37019" y="18077"/>
                      </a:moveTo>
                      <a:cubicBezTo>
                        <a:pt x="36778" y="7854"/>
                        <a:pt x="28294" y="-236"/>
                        <a:pt x="18077" y="5"/>
                      </a:cubicBezTo>
                      <a:cubicBezTo>
                        <a:pt x="7860" y="247"/>
                        <a:pt x="-230" y="8724"/>
                        <a:pt x="5" y="18947"/>
                      </a:cubicBezTo>
                      <a:cubicBezTo>
                        <a:pt x="246" y="29164"/>
                        <a:pt x="8730" y="37254"/>
                        <a:pt x="18947" y="37013"/>
                      </a:cubicBezTo>
                      <a:cubicBezTo>
                        <a:pt x="29164" y="36778"/>
                        <a:pt x="37254" y="28295"/>
                        <a:pt x="37019"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3" name="Google Shape;2193;p23"/>
                <p:cNvSpPr/>
                <p:nvPr/>
              </p:nvSpPr>
              <p:spPr>
                <a:xfrm>
                  <a:off x="2258403" y="4901242"/>
                  <a:ext cx="37024" cy="37018"/>
                </a:xfrm>
                <a:custGeom>
                  <a:rect b="b" l="l" r="r" t="t"/>
                  <a:pathLst>
                    <a:path extrusionOk="0" h="37018" w="37024">
                      <a:moveTo>
                        <a:pt x="37019" y="18077"/>
                      </a:moveTo>
                      <a:cubicBezTo>
                        <a:pt x="36778" y="7854"/>
                        <a:pt x="28294" y="-236"/>
                        <a:pt x="18077" y="5"/>
                      </a:cubicBezTo>
                      <a:cubicBezTo>
                        <a:pt x="7854" y="247"/>
                        <a:pt x="-236" y="8724"/>
                        <a:pt x="5" y="18948"/>
                      </a:cubicBezTo>
                      <a:cubicBezTo>
                        <a:pt x="247" y="29165"/>
                        <a:pt x="8730" y="37255"/>
                        <a:pt x="18947" y="37013"/>
                      </a:cubicBezTo>
                      <a:cubicBezTo>
                        <a:pt x="29165" y="36778"/>
                        <a:pt x="37254" y="28295"/>
                        <a:pt x="37019"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4" name="Google Shape;2194;p23"/>
                <p:cNvSpPr/>
                <p:nvPr/>
              </p:nvSpPr>
              <p:spPr>
                <a:xfrm>
                  <a:off x="1552734" y="4843787"/>
                  <a:ext cx="37018" cy="37018"/>
                </a:xfrm>
                <a:custGeom>
                  <a:rect b="b" l="l" r="r" t="t"/>
                  <a:pathLst>
                    <a:path extrusionOk="0" h="37018" w="37018">
                      <a:moveTo>
                        <a:pt x="37013" y="18071"/>
                      </a:moveTo>
                      <a:cubicBezTo>
                        <a:pt x="36772" y="7854"/>
                        <a:pt x="28295" y="-236"/>
                        <a:pt x="18071" y="5"/>
                      </a:cubicBezTo>
                      <a:cubicBezTo>
                        <a:pt x="7854" y="247"/>
                        <a:pt x="-236" y="8724"/>
                        <a:pt x="5" y="18941"/>
                      </a:cubicBezTo>
                      <a:cubicBezTo>
                        <a:pt x="247" y="29164"/>
                        <a:pt x="8724" y="37255"/>
                        <a:pt x="18941" y="37013"/>
                      </a:cubicBezTo>
                      <a:cubicBezTo>
                        <a:pt x="29164" y="36772"/>
                        <a:pt x="37254" y="28295"/>
                        <a:pt x="37013" y="180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5" name="Google Shape;2195;p23"/>
                <p:cNvSpPr/>
                <p:nvPr/>
              </p:nvSpPr>
              <p:spPr>
                <a:xfrm>
                  <a:off x="2562556" y="4671607"/>
                  <a:ext cx="37024" cy="37018"/>
                </a:xfrm>
                <a:custGeom>
                  <a:rect b="b" l="l" r="r" t="t"/>
                  <a:pathLst>
                    <a:path extrusionOk="0" h="37018" w="37024">
                      <a:moveTo>
                        <a:pt x="37019" y="18077"/>
                      </a:moveTo>
                      <a:cubicBezTo>
                        <a:pt x="36778" y="7854"/>
                        <a:pt x="28294" y="-236"/>
                        <a:pt x="18077" y="5"/>
                      </a:cubicBezTo>
                      <a:cubicBezTo>
                        <a:pt x="7854" y="246"/>
                        <a:pt x="-236" y="8730"/>
                        <a:pt x="5" y="18947"/>
                      </a:cubicBezTo>
                      <a:cubicBezTo>
                        <a:pt x="247" y="29164"/>
                        <a:pt x="8730" y="37254"/>
                        <a:pt x="18947" y="37013"/>
                      </a:cubicBezTo>
                      <a:cubicBezTo>
                        <a:pt x="29164" y="36778"/>
                        <a:pt x="37254" y="28295"/>
                        <a:pt x="37019" y="1807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6" name="Google Shape;2196;p23"/>
                <p:cNvSpPr/>
                <p:nvPr/>
              </p:nvSpPr>
              <p:spPr>
                <a:xfrm>
                  <a:off x="1646397" y="5011516"/>
                  <a:ext cx="37018" cy="37018"/>
                </a:xfrm>
                <a:custGeom>
                  <a:rect b="b" l="l" r="r" t="t"/>
                  <a:pathLst>
                    <a:path extrusionOk="0" h="37018" w="37018">
                      <a:moveTo>
                        <a:pt x="37013" y="18071"/>
                      </a:moveTo>
                      <a:cubicBezTo>
                        <a:pt x="36772" y="7854"/>
                        <a:pt x="28294" y="-236"/>
                        <a:pt x="18071" y="5"/>
                      </a:cubicBezTo>
                      <a:cubicBezTo>
                        <a:pt x="7854" y="247"/>
                        <a:pt x="-236" y="8724"/>
                        <a:pt x="5" y="18947"/>
                      </a:cubicBezTo>
                      <a:cubicBezTo>
                        <a:pt x="240" y="29164"/>
                        <a:pt x="8724" y="37254"/>
                        <a:pt x="18941" y="37013"/>
                      </a:cubicBezTo>
                      <a:cubicBezTo>
                        <a:pt x="29165" y="36772"/>
                        <a:pt x="37254" y="28295"/>
                        <a:pt x="37013" y="1807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7" name="Google Shape;2197;p23"/>
                <p:cNvSpPr/>
                <p:nvPr/>
              </p:nvSpPr>
              <p:spPr>
                <a:xfrm>
                  <a:off x="1668341" y="4692329"/>
                  <a:ext cx="70751" cy="27257"/>
                </a:xfrm>
                <a:custGeom>
                  <a:rect b="b" l="l" r="r" t="t"/>
                  <a:pathLst>
                    <a:path extrusionOk="0" h="27257" w="70751">
                      <a:moveTo>
                        <a:pt x="13094" y="22"/>
                      </a:moveTo>
                      <a:lnTo>
                        <a:pt x="58655" y="2086"/>
                      </a:lnTo>
                      <a:cubicBezTo>
                        <a:pt x="65577" y="2473"/>
                        <a:pt x="71120" y="8220"/>
                        <a:pt x="70733" y="15141"/>
                      </a:cubicBezTo>
                      <a:cubicBezTo>
                        <a:pt x="70345" y="22063"/>
                        <a:pt x="63811" y="27625"/>
                        <a:pt x="56890" y="27238"/>
                      </a:cubicBezTo>
                      <a:lnTo>
                        <a:pt x="12116" y="25149"/>
                      </a:lnTo>
                      <a:cubicBezTo>
                        <a:pt x="5194" y="24768"/>
                        <a:pt x="-368" y="18234"/>
                        <a:pt x="19" y="11312"/>
                      </a:cubicBezTo>
                      <a:cubicBezTo>
                        <a:pt x="406" y="4391"/>
                        <a:pt x="6172" y="-365"/>
                        <a:pt x="13094" y="2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8" name="Google Shape;2198;p23"/>
                <p:cNvSpPr/>
                <p:nvPr/>
              </p:nvSpPr>
              <p:spPr>
                <a:xfrm>
                  <a:off x="1764226" y="4478913"/>
                  <a:ext cx="55306" cy="59172"/>
                </a:xfrm>
                <a:custGeom>
                  <a:rect b="b" l="l" r="r" t="t"/>
                  <a:pathLst>
                    <a:path extrusionOk="0" h="59172" w="55306">
                      <a:moveTo>
                        <a:pt x="21635" y="4428"/>
                      </a:moveTo>
                      <a:lnTo>
                        <a:pt x="52057" y="38401"/>
                      </a:lnTo>
                      <a:cubicBezTo>
                        <a:pt x="56629" y="43614"/>
                        <a:pt x="56407" y="51596"/>
                        <a:pt x="51194" y="56168"/>
                      </a:cubicBezTo>
                      <a:cubicBezTo>
                        <a:pt x="45987" y="60734"/>
                        <a:pt x="37440" y="59965"/>
                        <a:pt x="32868" y="54752"/>
                      </a:cubicBezTo>
                      <a:lnTo>
                        <a:pt x="3010" y="21325"/>
                      </a:lnTo>
                      <a:cubicBezTo>
                        <a:pt x="-1562" y="16119"/>
                        <a:pt x="-794" y="7572"/>
                        <a:pt x="4420" y="2999"/>
                      </a:cubicBezTo>
                      <a:cubicBezTo>
                        <a:pt x="9633" y="-1566"/>
                        <a:pt x="17063" y="-785"/>
                        <a:pt x="21635" y="44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99" name="Google Shape;2199;p23"/>
                <p:cNvSpPr/>
                <p:nvPr/>
              </p:nvSpPr>
              <p:spPr>
                <a:xfrm>
                  <a:off x="2030067" y="4452363"/>
                  <a:ext cx="25588" cy="70806"/>
                </a:xfrm>
                <a:custGeom>
                  <a:rect b="b" l="l" r="r" t="t"/>
                  <a:pathLst>
                    <a:path extrusionOk="0" h="70806" w="25588">
                      <a:moveTo>
                        <a:pt x="3" y="58162"/>
                      </a:moveTo>
                      <a:lnTo>
                        <a:pt x="390" y="12556"/>
                      </a:lnTo>
                      <a:cubicBezTo>
                        <a:pt x="517" y="5622"/>
                        <a:pt x="6060" y="-125"/>
                        <a:pt x="12988" y="2"/>
                      </a:cubicBezTo>
                      <a:cubicBezTo>
                        <a:pt x="19923" y="136"/>
                        <a:pt x="25720" y="6460"/>
                        <a:pt x="25587" y="13388"/>
                      </a:cubicBezTo>
                      <a:lnTo>
                        <a:pt x="25155" y="58213"/>
                      </a:lnTo>
                      <a:cubicBezTo>
                        <a:pt x="25021" y="65141"/>
                        <a:pt x="18703" y="70938"/>
                        <a:pt x="11769" y="70805"/>
                      </a:cubicBezTo>
                      <a:cubicBezTo>
                        <a:pt x="4841" y="70678"/>
                        <a:pt x="-131" y="65090"/>
                        <a:pt x="3" y="5816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0" name="Google Shape;2200;p23"/>
                <p:cNvSpPr/>
                <p:nvPr/>
              </p:nvSpPr>
              <p:spPr>
                <a:xfrm>
                  <a:off x="2249351" y="4486329"/>
                  <a:ext cx="53619" cy="60540"/>
                </a:xfrm>
                <a:custGeom>
                  <a:rect b="b" l="l" r="r" t="t"/>
                  <a:pathLst>
                    <a:path extrusionOk="0" h="60540" w="53619">
                      <a:moveTo>
                        <a:pt x="2969" y="40439"/>
                      </a:moveTo>
                      <a:lnTo>
                        <a:pt x="31423" y="4803"/>
                      </a:lnTo>
                      <a:cubicBezTo>
                        <a:pt x="35811" y="-569"/>
                        <a:pt x="43717" y="-1674"/>
                        <a:pt x="49089" y="2708"/>
                      </a:cubicBezTo>
                      <a:cubicBezTo>
                        <a:pt x="54461" y="7095"/>
                        <a:pt x="55115" y="15642"/>
                        <a:pt x="50733" y="21015"/>
                      </a:cubicBezTo>
                      <a:lnTo>
                        <a:pt x="22723" y="56009"/>
                      </a:lnTo>
                      <a:cubicBezTo>
                        <a:pt x="18336" y="61382"/>
                        <a:pt x="9782" y="62036"/>
                        <a:pt x="4416" y="57654"/>
                      </a:cubicBezTo>
                      <a:cubicBezTo>
                        <a:pt x="-956" y="53273"/>
                        <a:pt x="-1413" y="45812"/>
                        <a:pt x="2969" y="4043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1" name="Google Shape;2201;p23"/>
                <p:cNvSpPr/>
                <p:nvPr/>
              </p:nvSpPr>
              <p:spPr>
                <a:xfrm>
                  <a:off x="2426100" y="4702832"/>
                  <a:ext cx="70745" cy="27257"/>
                </a:xfrm>
                <a:custGeom>
                  <a:rect b="b" l="l" r="r" t="t"/>
                  <a:pathLst>
                    <a:path extrusionOk="0" h="27257" w="70745">
                      <a:moveTo>
                        <a:pt x="13094" y="22"/>
                      </a:moveTo>
                      <a:lnTo>
                        <a:pt x="58649" y="2086"/>
                      </a:lnTo>
                      <a:cubicBezTo>
                        <a:pt x="65570" y="2473"/>
                        <a:pt x="71114" y="8220"/>
                        <a:pt x="70726" y="15141"/>
                      </a:cubicBezTo>
                      <a:cubicBezTo>
                        <a:pt x="70339" y="22063"/>
                        <a:pt x="63811" y="27625"/>
                        <a:pt x="56890" y="27238"/>
                      </a:cubicBezTo>
                      <a:lnTo>
                        <a:pt x="12116" y="25149"/>
                      </a:lnTo>
                      <a:cubicBezTo>
                        <a:pt x="5194" y="24768"/>
                        <a:pt x="-368" y="18234"/>
                        <a:pt x="19" y="11312"/>
                      </a:cubicBezTo>
                      <a:cubicBezTo>
                        <a:pt x="406" y="4391"/>
                        <a:pt x="6172" y="-365"/>
                        <a:pt x="13094" y="2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2" name="Google Shape;2202;p23"/>
                <p:cNvSpPr/>
                <p:nvPr/>
              </p:nvSpPr>
              <p:spPr>
                <a:xfrm>
                  <a:off x="1792885" y="4589819"/>
                  <a:ext cx="521360" cy="404258"/>
                </a:xfrm>
                <a:custGeom>
                  <a:rect b="b" l="l" r="r" t="t"/>
                  <a:pathLst>
                    <a:path extrusionOk="0" h="404258" w="521360">
                      <a:moveTo>
                        <a:pt x="240398" y="401312"/>
                      </a:moveTo>
                      <a:cubicBezTo>
                        <a:pt x="240398" y="401312"/>
                        <a:pt x="623506" y="150506"/>
                        <a:pt x="495001" y="32790"/>
                      </a:cubicBezTo>
                      <a:cubicBezTo>
                        <a:pt x="389610" y="-63749"/>
                        <a:pt x="263410" y="140943"/>
                        <a:pt x="263410" y="140943"/>
                      </a:cubicBezTo>
                      <a:cubicBezTo>
                        <a:pt x="263410" y="140943"/>
                        <a:pt x="115988" y="-60485"/>
                        <a:pt x="28809" y="18261"/>
                      </a:cubicBezTo>
                      <a:cubicBezTo>
                        <a:pt x="-97607" y="132447"/>
                        <a:pt x="232962" y="404258"/>
                        <a:pt x="232962" y="404258"/>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203" name="Google Shape;2203;p23"/>
              <p:cNvSpPr/>
              <p:nvPr/>
            </p:nvSpPr>
            <p:spPr>
              <a:xfrm>
                <a:off x="8424760" y="5373576"/>
                <a:ext cx="304391" cy="191958"/>
              </a:xfrm>
              <a:custGeom>
                <a:rect b="b" l="l" r="r" t="t"/>
                <a:pathLst>
                  <a:path extrusionOk="0" h="250926" w="397897">
                    <a:moveTo>
                      <a:pt x="0" y="125463"/>
                    </a:moveTo>
                    <a:cubicBezTo>
                      <a:pt x="0" y="56172"/>
                      <a:pt x="89072" y="0"/>
                      <a:pt x="198945" y="0"/>
                    </a:cubicBezTo>
                    <a:cubicBezTo>
                      <a:pt x="308826" y="0"/>
                      <a:pt x="397897" y="56172"/>
                      <a:pt x="397897" y="125463"/>
                    </a:cubicBezTo>
                    <a:cubicBezTo>
                      <a:pt x="397897" y="194754"/>
                      <a:pt x="308826" y="250927"/>
                      <a:pt x="198945" y="250927"/>
                    </a:cubicBezTo>
                    <a:cubicBezTo>
                      <a:pt x="89072" y="250927"/>
                      <a:pt x="0" y="194754"/>
                      <a:pt x="0" y="125463"/>
                    </a:cubicBezTo>
                    <a:close/>
                  </a:path>
                </a:pathLst>
              </a:custGeom>
              <a:solidFill>
                <a:srgbClr val="FFD5CC"/>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204" name="Google Shape;2204;p23"/>
            <p:cNvSpPr/>
            <p:nvPr/>
          </p:nvSpPr>
          <p:spPr>
            <a:xfrm>
              <a:off x="7603815" y="5868736"/>
              <a:ext cx="3310481" cy="839436"/>
            </a:xfrm>
            <a:custGeom>
              <a:rect b="b" l="l" r="r" t="t"/>
              <a:pathLst>
                <a:path extrusionOk="0" h="1098882" w="4333657">
                  <a:moveTo>
                    <a:pt x="90267" y="143848"/>
                  </a:moveTo>
                  <a:cubicBezTo>
                    <a:pt x="10956" y="92851"/>
                    <a:pt x="-56837" y="243696"/>
                    <a:pt x="72367" y="264454"/>
                  </a:cubicBezTo>
                  <a:cubicBezTo>
                    <a:pt x="194826" y="284133"/>
                    <a:pt x="276843" y="33517"/>
                    <a:pt x="402560" y="7406"/>
                  </a:cubicBezTo>
                  <a:cubicBezTo>
                    <a:pt x="663806" y="-46855"/>
                    <a:pt x="632043" y="374995"/>
                    <a:pt x="705982" y="505201"/>
                  </a:cubicBezTo>
                  <a:cubicBezTo>
                    <a:pt x="844323" y="748819"/>
                    <a:pt x="1204711" y="973228"/>
                    <a:pt x="1557530" y="1037998"/>
                  </a:cubicBezTo>
                  <a:cubicBezTo>
                    <a:pt x="1910349" y="1102832"/>
                    <a:pt x="2668844" y="1159727"/>
                    <a:pt x="3040801" y="964592"/>
                  </a:cubicBezTo>
                  <a:cubicBezTo>
                    <a:pt x="3566118" y="688983"/>
                    <a:pt x="3740019" y="57348"/>
                    <a:pt x="3906954" y="11800"/>
                  </a:cubicBezTo>
                  <a:cubicBezTo>
                    <a:pt x="4344145" y="-107497"/>
                    <a:pt x="4089936" y="713577"/>
                    <a:pt x="4184201" y="862294"/>
                  </a:cubicBezTo>
                  <a:cubicBezTo>
                    <a:pt x="4245187" y="958496"/>
                    <a:pt x="4406242" y="821209"/>
                    <a:pt x="4296050" y="773013"/>
                  </a:cubicBezTo>
                </a:path>
              </a:pathLst>
            </a:custGeom>
            <a:no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5" name="Google Shape;2205;p23"/>
            <p:cNvSpPr/>
            <p:nvPr/>
          </p:nvSpPr>
          <p:spPr>
            <a:xfrm>
              <a:off x="7749156" y="5832373"/>
              <a:ext cx="133207" cy="129585"/>
            </a:xfrm>
            <a:custGeom>
              <a:rect b="b" l="l" r="r" t="t"/>
              <a:pathLst>
                <a:path extrusionOk="0" h="169636" w="174378">
                  <a:moveTo>
                    <a:pt x="136949" y="168316"/>
                  </a:moveTo>
                  <a:cubicBezTo>
                    <a:pt x="104488" y="179264"/>
                    <a:pt x="-30519" y="120235"/>
                    <a:pt x="6311" y="60709"/>
                  </a:cubicBezTo>
                  <a:cubicBezTo>
                    <a:pt x="29564" y="23137"/>
                    <a:pt x="109714" y="87564"/>
                    <a:pt x="109714" y="87564"/>
                  </a:cubicBezTo>
                  <a:cubicBezTo>
                    <a:pt x="109714" y="87564"/>
                    <a:pt x="78783" y="-10633"/>
                    <a:pt x="142207" y="950"/>
                  </a:cubicBezTo>
                  <a:cubicBezTo>
                    <a:pt x="199287" y="11370"/>
                    <a:pt x="169410" y="157369"/>
                    <a:pt x="136949" y="16831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6" name="Google Shape;2206;p23"/>
            <p:cNvSpPr/>
            <p:nvPr/>
          </p:nvSpPr>
          <p:spPr>
            <a:xfrm>
              <a:off x="8027640" y="6022444"/>
              <a:ext cx="163797" cy="178843"/>
            </a:xfrm>
            <a:custGeom>
              <a:rect b="b" l="l" r="r" t="t"/>
              <a:pathLst>
                <a:path extrusionOk="0" h="234118" w="214422">
                  <a:moveTo>
                    <a:pt x="214405" y="141522"/>
                  </a:moveTo>
                  <a:cubicBezTo>
                    <a:pt x="216113" y="96824"/>
                    <a:pt x="92269" y="-50419"/>
                    <a:pt x="31340" y="17716"/>
                  </a:cubicBezTo>
                  <a:cubicBezTo>
                    <a:pt x="-7115" y="60725"/>
                    <a:pt x="103203" y="137280"/>
                    <a:pt x="103203" y="137280"/>
                  </a:cubicBezTo>
                  <a:cubicBezTo>
                    <a:pt x="103203" y="137280"/>
                    <a:pt x="-31201" y="134848"/>
                    <a:pt x="6753" y="209994"/>
                  </a:cubicBezTo>
                  <a:cubicBezTo>
                    <a:pt x="40910" y="277622"/>
                    <a:pt x="212703" y="186220"/>
                    <a:pt x="214405" y="14152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7" name="Google Shape;2207;p23"/>
            <p:cNvSpPr/>
            <p:nvPr/>
          </p:nvSpPr>
          <p:spPr>
            <a:xfrm>
              <a:off x="8324709" y="6408328"/>
              <a:ext cx="137385" cy="138183"/>
            </a:xfrm>
            <a:custGeom>
              <a:rect b="b" l="l" r="r" t="t"/>
              <a:pathLst>
                <a:path extrusionOk="0" h="180892" w="179847">
                  <a:moveTo>
                    <a:pt x="23380" y="174660"/>
                  </a:moveTo>
                  <a:cubicBezTo>
                    <a:pt x="-3640" y="150784"/>
                    <a:pt x="-21217" y="-2657"/>
                    <a:pt x="52139" y="35"/>
                  </a:cubicBezTo>
                  <a:cubicBezTo>
                    <a:pt x="98456" y="1686"/>
                    <a:pt x="82250" y="108049"/>
                    <a:pt x="82250" y="108049"/>
                  </a:cubicBezTo>
                  <a:cubicBezTo>
                    <a:pt x="82250" y="108049"/>
                    <a:pt x="154983" y="28991"/>
                    <a:pt x="177888" y="92682"/>
                  </a:cubicBezTo>
                  <a:cubicBezTo>
                    <a:pt x="198493" y="150086"/>
                    <a:pt x="50399" y="198536"/>
                    <a:pt x="23380" y="1746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8" name="Google Shape;2208;p23"/>
            <p:cNvSpPr/>
            <p:nvPr/>
          </p:nvSpPr>
          <p:spPr>
            <a:xfrm>
              <a:off x="8736521" y="6572261"/>
              <a:ext cx="120025" cy="110077"/>
            </a:xfrm>
            <a:custGeom>
              <a:rect b="b" l="l" r="r" t="t"/>
              <a:pathLst>
                <a:path extrusionOk="0" h="144099" w="157122">
                  <a:moveTo>
                    <a:pt x="61598" y="144085"/>
                  </a:moveTo>
                  <a:cubicBezTo>
                    <a:pt x="91595" y="145354"/>
                    <a:pt x="190890" y="62741"/>
                    <a:pt x="145367" y="21593"/>
                  </a:cubicBezTo>
                  <a:cubicBezTo>
                    <a:pt x="116627" y="-4378"/>
                    <a:pt x="64842" y="69409"/>
                    <a:pt x="64842" y="69409"/>
                  </a:cubicBezTo>
                  <a:cubicBezTo>
                    <a:pt x="64842" y="69409"/>
                    <a:pt x="66951" y="-20762"/>
                    <a:pt x="16366" y="4448"/>
                  </a:cubicBezTo>
                  <a:cubicBezTo>
                    <a:pt x="-29157" y="27117"/>
                    <a:pt x="31594" y="142751"/>
                    <a:pt x="61598" y="14408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09" name="Google Shape;2209;p23"/>
            <p:cNvSpPr/>
            <p:nvPr/>
          </p:nvSpPr>
          <p:spPr>
            <a:xfrm>
              <a:off x="9259703" y="6574653"/>
              <a:ext cx="219208" cy="220904"/>
            </a:xfrm>
            <a:custGeom>
              <a:rect b="b" l="l" r="r" t="t"/>
              <a:pathLst>
                <a:path extrusionOk="0" h="289179" w="286959">
                  <a:moveTo>
                    <a:pt x="35071" y="278620"/>
                  </a:moveTo>
                  <a:cubicBezTo>
                    <a:pt x="-7487" y="239822"/>
                    <a:pt x="-31610" y="-5923"/>
                    <a:pt x="85554" y="109"/>
                  </a:cubicBezTo>
                  <a:cubicBezTo>
                    <a:pt x="159519" y="3919"/>
                    <a:pt x="130880" y="173528"/>
                    <a:pt x="130880" y="173528"/>
                  </a:cubicBezTo>
                  <a:cubicBezTo>
                    <a:pt x="130880" y="173528"/>
                    <a:pt x="249155" y="48941"/>
                    <a:pt x="284106" y="151367"/>
                  </a:cubicBezTo>
                  <a:cubicBezTo>
                    <a:pt x="315557" y="243505"/>
                    <a:pt x="77635" y="317419"/>
                    <a:pt x="35071" y="27862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10" name="Google Shape;2210;p23"/>
            <p:cNvSpPr/>
            <p:nvPr/>
          </p:nvSpPr>
          <p:spPr>
            <a:xfrm>
              <a:off x="9782343" y="6537010"/>
              <a:ext cx="170557" cy="150164"/>
            </a:xfrm>
            <a:custGeom>
              <a:rect b="b" l="l" r="r" t="t"/>
              <a:pathLst>
                <a:path extrusionOk="0" h="196576" w="223271">
                  <a:moveTo>
                    <a:pt x="115088" y="196390"/>
                  </a:moveTo>
                  <a:cubicBezTo>
                    <a:pt x="157061" y="190358"/>
                    <a:pt x="273146" y="49641"/>
                    <a:pt x="199181" y="4493"/>
                  </a:cubicBezTo>
                  <a:cubicBezTo>
                    <a:pt x="152490" y="-23955"/>
                    <a:pt x="100001" y="91995"/>
                    <a:pt x="100001" y="91995"/>
                  </a:cubicBezTo>
                  <a:cubicBezTo>
                    <a:pt x="100001" y="91995"/>
                    <a:pt x="79243" y="-33734"/>
                    <a:pt x="15679" y="14526"/>
                  </a:cubicBezTo>
                  <a:cubicBezTo>
                    <a:pt x="-41535" y="57959"/>
                    <a:pt x="73121" y="202486"/>
                    <a:pt x="115088" y="19639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11" name="Google Shape;2211;p23"/>
            <p:cNvSpPr/>
            <p:nvPr/>
          </p:nvSpPr>
          <p:spPr>
            <a:xfrm>
              <a:off x="10179923" y="6243604"/>
              <a:ext cx="132494" cy="129732"/>
            </a:xfrm>
            <a:custGeom>
              <a:rect b="b" l="l" r="r" t="t"/>
              <a:pathLst>
                <a:path extrusionOk="0" h="169829" w="173444">
                  <a:moveTo>
                    <a:pt x="141470" y="167900"/>
                  </a:moveTo>
                  <a:cubicBezTo>
                    <a:pt x="109644" y="180581"/>
                    <a:pt x="-28348" y="128911"/>
                    <a:pt x="5224" y="67487"/>
                  </a:cubicBezTo>
                  <a:cubicBezTo>
                    <a:pt x="26421" y="28714"/>
                    <a:pt x="109923" y="88735"/>
                    <a:pt x="109923" y="88735"/>
                  </a:cubicBezTo>
                  <a:cubicBezTo>
                    <a:pt x="109923" y="88735"/>
                    <a:pt x="73747" y="-7658"/>
                    <a:pt x="137704" y="489"/>
                  </a:cubicBezTo>
                  <a:cubicBezTo>
                    <a:pt x="195261" y="7823"/>
                    <a:pt x="173296" y="155226"/>
                    <a:pt x="141470" y="16790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12" name="Google Shape;2212;p23"/>
            <p:cNvSpPr/>
            <p:nvPr/>
          </p:nvSpPr>
          <p:spPr>
            <a:xfrm>
              <a:off x="10317538" y="5949383"/>
              <a:ext cx="165232" cy="159356"/>
            </a:xfrm>
            <a:custGeom>
              <a:rect b="b" l="l" r="r" t="t"/>
              <a:pathLst>
                <a:path extrusionOk="0" h="208608" w="216301">
                  <a:moveTo>
                    <a:pt x="154431" y="206480"/>
                  </a:moveTo>
                  <a:cubicBezTo>
                    <a:pt x="192144" y="188345"/>
                    <a:pt x="259759" y="21537"/>
                    <a:pt x="176771" y="950"/>
                  </a:cubicBezTo>
                  <a:cubicBezTo>
                    <a:pt x="124383" y="-12049"/>
                    <a:pt x="109315" y="112665"/>
                    <a:pt x="109315" y="112665"/>
                  </a:cubicBezTo>
                  <a:cubicBezTo>
                    <a:pt x="109315" y="112665"/>
                    <a:pt x="52552" y="448"/>
                    <a:pt x="7003" y="64691"/>
                  </a:cubicBezTo>
                  <a:cubicBezTo>
                    <a:pt x="-33986" y="122514"/>
                    <a:pt x="116718" y="224616"/>
                    <a:pt x="154431" y="20648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13" name="Google Shape;2213;p23"/>
            <p:cNvSpPr/>
            <p:nvPr/>
          </p:nvSpPr>
          <p:spPr>
            <a:xfrm>
              <a:off x="10732137" y="6187712"/>
              <a:ext cx="168297" cy="171793"/>
            </a:xfrm>
            <a:custGeom>
              <a:rect b="b" l="l" r="r" t="t"/>
              <a:pathLst>
                <a:path extrusionOk="0" h="224889" w="220313">
                  <a:moveTo>
                    <a:pt x="2586" y="184018"/>
                  </a:moveTo>
                  <a:cubicBezTo>
                    <a:pt x="-14064" y="142820"/>
                    <a:pt x="52097" y="-36511"/>
                    <a:pt x="131986" y="6657"/>
                  </a:cubicBezTo>
                  <a:cubicBezTo>
                    <a:pt x="182418" y="33905"/>
                    <a:pt x="105088" y="142604"/>
                    <a:pt x="105088" y="142604"/>
                  </a:cubicBezTo>
                  <a:cubicBezTo>
                    <a:pt x="105088" y="142604"/>
                    <a:pt x="229890" y="95068"/>
                    <a:pt x="219724" y="178081"/>
                  </a:cubicBezTo>
                  <a:cubicBezTo>
                    <a:pt x="210574" y="252796"/>
                    <a:pt x="19235" y="225224"/>
                    <a:pt x="2586" y="18401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214" name="Google Shape;2214;p23"/>
            <p:cNvGrpSpPr/>
            <p:nvPr/>
          </p:nvGrpSpPr>
          <p:grpSpPr>
            <a:xfrm>
              <a:off x="8818402" y="5634298"/>
              <a:ext cx="982272" cy="732763"/>
              <a:chOff x="2335730" y="5337846"/>
              <a:chExt cx="1285864" cy="959239"/>
            </a:xfrm>
          </p:grpSpPr>
          <p:sp>
            <p:nvSpPr>
              <p:cNvPr id="2215" name="Google Shape;2215;p23"/>
              <p:cNvSpPr/>
              <p:nvPr/>
            </p:nvSpPr>
            <p:spPr>
              <a:xfrm>
                <a:off x="2335730" y="5337846"/>
                <a:ext cx="1285864" cy="959239"/>
              </a:xfrm>
              <a:custGeom>
                <a:rect b="b" l="l" r="r" t="t"/>
                <a:pathLst>
                  <a:path extrusionOk="0" h="959239" w="1285864">
                    <a:moveTo>
                      <a:pt x="644312" y="959239"/>
                    </a:moveTo>
                    <a:cubicBezTo>
                      <a:pt x="644312" y="959239"/>
                      <a:pt x="353304" y="893301"/>
                      <a:pt x="118684" y="615349"/>
                    </a:cubicBezTo>
                    <a:cubicBezTo>
                      <a:pt x="-111357" y="342826"/>
                      <a:pt x="18259" y="13547"/>
                      <a:pt x="291652" y="1793"/>
                    </a:cubicBezTo>
                    <a:cubicBezTo>
                      <a:pt x="488350" y="-6665"/>
                      <a:pt x="646611" y="312193"/>
                      <a:pt x="646611" y="312193"/>
                    </a:cubicBezTo>
                    <a:cubicBezTo>
                      <a:pt x="646611" y="312193"/>
                      <a:pt x="810301" y="-70566"/>
                      <a:pt x="1099861" y="11546"/>
                    </a:cubicBezTo>
                    <a:cubicBezTo>
                      <a:pt x="1371730" y="88642"/>
                      <a:pt x="1301708" y="433142"/>
                      <a:pt x="1166720" y="614949"/>
                    </a:cubicBezTo>
                    <a:cubicBezTo>
                      <a:pt x="948280" y="909157"/>
                      <a:pt x="644312" y="959239"/>
                      <a:pt x="644312" y="959239"/>
                    </a:cubicBezTo>
                    <a:close/>
                  </a:path>
                </a:pathLst>
              </a:custGeom>
              <a:solidFill>
                <a:schemeClr val="accent2"/>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216" name="Google Shape;2216;p23"/>
              <p:cNvGrpSpPr/>
              <p:nvPr/>
            </p:nvGrpSpPr>
            <p:grpSpPr>
              <a:xfrm>
                <a:off x="2469989" y="5445338"/>
                <a:ext cx="115852" cy="374894"/>
                <a:chOff x="2469989" y="5445338"/>
                <a:chExt cx="115852" cy="374894"/>
              </a:xfrm>
            </p:grpSpPr>
            <p:sp>
              <p:nvSpPr>
                <p:cNvPr id="2217" name="Google Shape;2217;p23"/>
                <p:cNvSpPr/>
                <p:nvPr/>
              </p:nvSpPr>
              <p:spPr>
                <a:xfrm>
                  <a:off x="2469989" y="5445338"/>
                  <a:ext cx="115852" cy="280915"/>
                </a:xfrm>
                <a:custGeom>
                  <a:rect b="b" l="l" r="r" t="t"/>
                  <a:pathLst>
                    <a:path extrusionOk="0" h="280915" w="115852">
                      <a:moveTo>
                        <a:pt x="64200" y="278907"/>
                      </a:moveTo>
                      <a:cubicBezTo>
                        <a:pt x="26697" y="296446"/>
                        <a:pt x="-2526" y="194954"/>
                        <a:pt x="173" y="135569"/>
                      </a:cubicBezTo>
                      <a:cubicBezTo>
                        <a:pt x="3018" y="73104"/>
                        <a:pt x="41988" y="-3210"/>
                        <a:pt x="81980" y="104"/>
                      </a:cubicBezTo>
                      <a:cubicBezTo>
                        <a:pt x="120467" y="3292"/>
                        <a:pt x="133294" y="38071"/>
                        <a:pt x="82158" y="113439"/>
                      </a:cubicBezTo>
                      <a:cubicBezTo>
                        <a:pt x="40019" y="175542"/>
                        <a:pt x="100903" y="261750"/>
                        <a:pt x="64200" y="278907"/>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18" name="Google Shape;2218;p23"/>
                <p:cNvSpPr/>
                <p:nvPr/>
              </p:nvSpPr>
              <p:spPr>
                <a:xfrm>
                  <a:off x="2523007" y="5760580"/>
                  <a:ext cx="59645" cy="59652"/>
                </a:xfrm>
                <a:custGeom>
                  <a:rect b="b" l="l" r="r" t="t"/>
                  <a:pathLst>
                    <a:path extrusionOk="0" h="59652" w="59645">
                      <a:moveTo>
                        <a:pt x="0" y="29826"/>
                      </a:moveTo>
                      <a:cubicBezTo>
                        <a:pt x="0" y="13354"/>
                        <a:pt x="13348" y="0"/>
                        <a:pt x="29819" y="0"/>
                      </a:cubicBezTo>
                      <a:cubicBezTo>
                        <a:pt x="46298" y="0"/>
                        <a:pt x="59646" y="13354"/>
                        <a:pt x="59646" y="29826"/>
                      </a:cubicBezTo>
                      <a:cubicBezTo>
                        <a:pt x="59646" y="46298"/>
                        <a:pt x="46298" y="59652"/>
                        <a:pt x="29819" y="59652"/>
                      </a:cubicBezTo>
                      <a:cubicBezTo>
                        <a:pt x="13348" y="59652"/>
                        <a:pt x="0" y="46298"/>
                        <a:pt x="0" y="29826"/>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grpSp>
      <p:sp>
        <p:nvSpPr>
          <p:cNvPr id="2219" name="Google Shape;2219;p23"/>
          <p:cNvSpPr/>
          <p:nvPr/>
        </p:nvSpPr>
        <p:spPr>
          <a:xfrm>
            <a:off x="8976952" y="215722"/>
            <a:ext cx="1124240" cy="1053183"/>
          </a:xfrm>
          <a:custGeom>
            <a:rect b="b" l="l" r="r" t="t"/>
            <a:pathLst>
              <a:path extrusionOk="0" h="4212733" w="4496962">
                <a:moveTo>
                  <a:pt x="3600488" y="4056049"/>
                </a:moveTo>
                <a:cubicBezTo>
                  <a:pt x="3600488" y="4056049"/>
                  <a:pt x="2553157" y="4436160"/>
                  <a:pt x="1230090" y="4012297"/>
                </a:cubicBezTo>
                <a:cubicBezTo>
                  <a:pt x="-67125" y="3596754"/>
                  <a:pt x="-364353" y="2262136"/>
                  <a:pt x="462635" y="1665534"/>
                </a:cubicBezTo>
                <a:cubicBezTo>
                  <a:pt x="1057617" y="1236300"/>
                  <a:pt x="2071858" y="1641023"/>
                  <a:pt x="2071858" y="1641023"/>
                </a:cubicBezTo>
                <a:cubicBezTo>
                  <a:pt x="2071858" y="1641023"/>
                  <a:pt x="1924900" y="371087"/>
                  <a:pt x="3002146" y="46456"/>
                </a:cubicBezTo>
                <a:cubicBezTo>
                  <a:pt x="4013593" y="-258344"/>
                  <a:pt x="4528959" y="1003972"/>
                  <a:pt x="4495425" y="1870392"/>
                </a:cubicBezTo>
                <a:cubicBezTo>
                  <a:pt x="4441158" y="3272460"/>
                  <a:pt x="3600488" y="4056049"/>
                  <a:pt x="3600488" y="4056049"/>
                </a:cubicBezTo>
                <a:close/>
              </a:path>
            </a:pathLst>
          </a:custGeom>
          <a:solidFill>
            <a:schemeClr val="accent2"/>
          </a:solidFill>
          <a:ln cap="flat"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20" name="Google Shape;2220;p23"/>
          <p:cNvSpPr/>
          <p:nvPr/>
        </p:nvSpPr>
        <p:spPr>
          <a:xfrm>
            <a:off x="10791338" y="-1"/>
            <a:ext cx="1315395" cy="1122362"/>
          </a:xfrm>
          <a:custGeom>
            <a:rect b="b" l="l" r="r" t="t"/>
            <a:pathLst>
              <a:path extrusionOk="0" h="5101647" w="5979067">
                <a:moveTo>
                  <a:pt x="1816605" y="5060069"/>
                </a:moveTo>
                <a:cubicBezTo>
                  <a:pt x="1816605" y="5060069"/>
                  <a:pt x="658937" y="4259143"/>
                  <a:pt x="127962" y="2586039"/>
                </a:cubicBezTo>
                <a:cubicBezTo>
                  <a:pt x="-392655" y="945643"/>
                  <a:pt x="764918" y="-336682"/>
                  <a:pt x="1984436" y="78963"/>
                </a:cubicBezTo>
                <a:cubicBezTo>
                  <a:pt x="2861752" y="377998"/>
                  <a:pt x="3186617" y="1718921"/>
                  <a:pt x="3186617" y="1718921"/>
                </a:cubicBezTo>
                <a:cubicBezTo>
                  <a:pt x="3186617" y="1718921"/>
                  <a:pt x="4387466" y="638697"/>
                  <a:pt x="5509828" y="1511085"/>
                </a:cubicBezTo>
                <a:cubicBezTo>
                  <a:pt x="6563611" y="2330191"/>
                  <a:pt x="5640067" y="3784417"/>
                  <a:pt x="4722873" y="4383540"/>
                </a:cubicBezTo>
                <a:cubicBezTo>
                  <a:pt x="3238751" y="5353058"/>
                  <a:pt x="1816605" y="5060069"/>
                  <a:pt x="1816605" y="5060069"/>
                </a:cubicBezTo>
                <a:close/>
              </a:path>
            </a:pathLst>
          </a:custGeom>
          <a:solidFill>
            <a:schemeClr val="accent2"/>
          </a:solidFill>
          <a:ln cap="flat"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1" name="Shape 2641"/>
        <p:cNvGrpSpPr/>
        <p:nvPr/>
      </p:nvGrpSpPr>
      <p:grpSpPr>
        <a:xfrm>
          <a:off x="0" y="0"/>
          <a:ext cx="0" cy="0"/>
          <a:chOff x="0" y="0"/>
          <a:chExt cx="0" cy="0"/>
        </a:xfrm>
      </p:grpSpPr>
      <p:sp>
        <p:nvSpPr>
          <p:cNvPr id="2642" name="Google Shape;2642;p41"/>
          <p:cNvSpPr/>
          <p:nvPr/>
        </p:nvSpPr>
        <p:spPr>
          <a:xfrm flipH="1">
            <a:off x="8281509" y="4613"/>
            <a:ext cx="3910482" cy="1018724"/>
          </a:xfrm>
          <a:custGeom>
            <a:rect b="b" l="l" r="r" t="t"/>
            <a:pathLst>
              <a:path extrusionOk="0" h="1018724" w="3910482">
                <a:moveTo>
                  <a:pt x="0" y="375522"/>
                </a:moveTo>
                <a:lnTo>
                  <a:pt x="0" y="9759"/>
                </a:lnTo>
                <a:lnTo>
                  <a:pt x="3910482" y="0"/>
                </a:lnTo>
                <a:cubicBezTo>
                  <a:pt x="3910482" y="0"/>
                  <a:pt x="3622091" y="371793"/>
                  <a:pt x="3317748" y="460468"/>
                </a:cubicBezTo>
                <a:cubicBezTo>
                  <a:pt x="3013399" y="549144"/>
                  <a:pt x="2611622" y="354704"/>
                  <a:pt x="2611622" y="354704"/>
                </a:cubicBezTo>
                <a:cubicBezTo>
                  <a:pt x="2611622" y="354704"/>
                  <a:pt x="2544172" y="486204"/>
                  <a:pt x="2440769" y="519423"/>
                </a:cubicBezTo>
                <a:cubicBezTo>
                  <a:pt x="2337359" y="552642"/>
                  <a:pt x="2197995" y="487582"/>
                  <a:pt x="2197995" y="487582"/>
                </a:cubicBezTo>
                <a:cubicBezTo>
                  <a:pt x="2197995" y="487582"/>
                  <a:pt x="2232584" y="772617"/>
                  <a:pt x="1982229" y="884314"/>
                </a:cubicBezTo>
                <a:cubicBezTo>
                  <a:pt x="1664170" y="1026224"/>
                  <a:pt x="1493603" y="770039"/>
                  <a:pt x="1493603" y="770039"/>
                </a:cubicBezTo>
                <a:cubicBezTo>
                  <a:pt x="1493603" y="770039"/>
                  <a:pt x="1452143" y="1012254"/>
                  <a:pt x="1206652" y="1018610"/>
                </a:cubicBezTo>
                <a:cubicBezTo>
                  <a:pt x="966940" y="1024814"/>
                  <a:pt x="899211" y="776199"/>
                  <a:pt x="899211" y="776199"/>
                </a:cubicBezTo>
                <a:cubicBezTo>
                  <a:pt x="899211" y="776199"/>
                  <a:pt x="683539" y="889057"/>
                  <a:pt x="465601" y="745274"/>
                </a:cubicBezTo>
                <a:cubicBezTo>
                  <a:pt x="208613" y="575729"/>
                  <a:pt x="265909" y="298772"/>
                  <a:pt x="265909" y="298772"/>
                </a:cubicBezTo>
                <a:cubicBezTo>
                  <a:pt x="265909" y="298772"/>
                  <a:pt x="184532" y="359193"/>
                  <a:pt x="122512" y="368553"/>
                </a:cubicBezTo>
                <a:cubicBezTo>
                  <a:pt x="60494" y="377914"/>
                  <a:pt x="0" y="375522"/>
                  <a:pt x="0" y="375522"/>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43" name="Google Shape;2643;p41"/>
          <p:cNvSpPr/>
          <p:nvPr/>
        </p:nvSpPr>
        <p:spPr>
          <a:xfrm flipH="1">
            <a:off x="8897273" y="5065331"/>
            <a:ext cx="3294730" cy="1788037"/>
          </a:xfrm>
          <a:custGeom>
            <a:rect b="b" l="l" r="r" t="t"/>
            <a:pathLst>
              <a:path extrusionOk="0" h="1788037" w="3294730">
                <a:moveTo>
                  <a:pt x="0" y="258735"/>
                </a:moveTo>
                <a:lnTo>
                  <a:pt x="0" y="1788037"/>
                </a:lnTo>
                <a:lnTo>
                  <a:pt x="3294731" y="1784418"/>
                </a:lnTo>
                <a:cubicBezTo>
                  <a:pt x="3294731" y="1784418"/>
                  <a:pt x="3285949" y="1613857"/>
                  <a:pt x="3192972" y="1543118"/>
                </a:cubicBezTo>
                <a:cubicBezTo>
                  <a:pt x="3099996" y="1472379"/>
                  <a:pt x="2922818" y="1501462"/>
                  <a:pt x="2922818" y="1501462"/>
                </a:cubicBezTo>
                <a:cubicBezTo>
                  <a:pt x="2922818" y="1501462"/>
                  <a:pt x="2970252" y="1231105"/>
                  <a:pt x="2785861" y="1134870"/>
                </a:cubicBezTo>
                <a:cubicBezTo>
                  <a:pt x="2552607" y="1013135"/>
                  <a:pt x="2386738" y="1251983"/>
                  <a:pt x="2386738" y="1251983"/>
                </a:cubicBezTo>
                <a:cubicBezTo>
                  <a:pt x="2386738" y="1251983"/>
                  <a:pt x="2357452" y="1184400"/>
                  <a:pt x="2279525" y="1173116"/>
                </a:cubicBezTo>
                <a:cubicBezTo>
                  <a:pt x="2214926" y="1163769"/>
                  <a:pt x="2153008" y="1237321"/>
                  <a:pt x="2153008" y="1237321"/>
                </a:cubicBezTo>
                <a:cubicBezTo>
                  <a:pt x="2153008" y="1237321"/>
                  <a:pt x="2231646" y="1009464"/>
                  <a:pt x="2094283" y="853540"/>
                </a:cubicBezTo>
                <a:cubicBezTo>
                  <a:pt x="1939089" y="677366"/>
                  <a:pt x="1701256" y="769047"/>
                  <a:pt x="1701256" y="769047"/>
                </a:cubicBezTo>
                <a:cubicBezTo>
                  <a:pt x="1701256" y="769047"/>
                  <a:pt x="1834790" y="608792"/>
                  <a:pt x="1703281" y="441514"/>
                </a:cubicBezTo>
                <a:cubicBezTo>
                  <a:pt x="1602818" y="313720"/>
                  <a:pt x="1405511" y="395400"/>
                  <a:pt x="1405511" y="395400"/>
                </a:cubicBezTo>
                <a:cubicBezTo>
                  <a:pt x="1405511" y="395400"/>
                  <a:pt x="1363461" y="77354"/>
                  <a:pt x="1114776" y="16064"/>
                </a:cubicBezTo>
                <a:cubicBezTo>
                  <a:pt x="756014" y="-72354"/>
                  <a:pt x="645886" y="233050"/>
                  <a:pt x="645886" y="233050"/>
                </a:cubicBezTo>
                <a:cubicBezTo>
                  <a:pt x="645886" y="233050"/>
                  <a:pt x="603333" y="132669"/>
                  <a:pt x="522377" y="159498"/>
                </a:cubicBezTo>
                <a:cubicBezTo>
                  <a:pt x="437464" y="187635"/>
                  <a:pt x="432904" y="267302"/>
                  <a:pt x="432904" y="267302"/>
                </a:cubicBezTo>
                <a:cubicBezTo>
                  <a:pt x="432904" y="267302"/>
                  <a:pt x="331779" y="162133"/>
                  <a:pt x="223552" y="159993"/>
                </a:cubicBezTo>
                <a:cubicBezTo>
                  <a:pt x="115326" y="157853"/>
                  <a:pt x="0" y="258735"/>
                  <a:pt x="0" y="258735"/>
                </a:cubicBezTo>
                <a:close/>
              </a:path>
            </a:pathLst>
          </a:custGeom>
          <a:solidFill>
            <a:schemeClr val="accent1"/>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44" name="Google Shape;2644;p41"/>
          <p:cNvSpPr/>
          <p:nvPr/>
        </p:nvSpPr>
        <p:spPr>
          <a:xfrm flipH="1">
            <a:off x="11691972" y="2404139"/>
            <a:ext cx="292932" cy="283318"/>
          </a:xfrm>
          <a:custGeom>
            <a:rect b="b" l="l" r="r" t="t"/>
            <a:pathLst>
              <a:path extrusionOk="0" h="283318" w="292932">
                <a:moveTo>
                  <a:pt x="230063" y="281039"/>
                </a:moveTo>
                <a:cubicBezTo>
                  <a:pt x="175534" y="299568"/>
                  <a:pt x="-51269" y="202038"/>
                  <a:pt x="10601" y="102356"/>
                </a:cubicBezTo>
                <a:cubicBezTo>
                  <a:pt x="49657" y="39427"/>
                  <a:pt x="184309" y="146393"/>
                  <a:pt x="184309" y="146393"/>
                </a:cubicBezTo>
                <a:cubicBezTo>
                  <a:pt x="184309" y="146393"/>
                  <a:pt x="132340" y="-17342"/>
                  <a:pt x="238884" y="1512"/>
                </a:cubicBezTo>
                <a:cubicBezTo>
                  <a:pt x="334773" y="18472"/>
                  <a:pt x="284593" y="262503"/>
                  <a:pt x="230063" y="28103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45" name="Google Shape;2645;p41"/>
          <p:cNvSpPr/>
          <p:nvPr/>
        </p:nvSpPr>
        <p:spPr>
          <a:xfrm flipH="1">
            <a:off x="6754088" y="297059"/>
            <a:ext cx="497686" cy="433840"/>
          </a:xfrm>
          <a:custGeom>
            <a:rect b="b" l="l" r="r" t="t"/>
            <a:pathLst>
              <a:path extrusionOk="0" h="433840" w="497686">
                <a:moveTo>
                  <a:pt x="256060" y="433646"/>
                </a:moveTo>
                <a:cubicBezTo>
                  <a:pt x="161959" y="424311"/>
                  <a:pt x="-110818" y="124446"/>
                  <a:pt x="49373" y="17467"/>
                </a:cubicBezTo>
                <a:cubicBezTo>
                  <a:pt x="150503" y="-50065"/>
                  <a:pt x="279123" y="201293"/>
                  <a:pt x="279123" y="201293"/>
                </a:cubicBezTo>
                <a:cubicBezTo>
                  <a:pt x="279123" y="201293"/>
                  <a:pt x="312664" y="-78761"/>
                  <a:pt x="459120" y="21791"/>
                </a:cubicBezTo>
                <a:cubicBezTo>
                  <a:pt x="590933" y="112279"/>
                  <a:pt x="350160" y="442981"/>
                  <a:pt x="256060" y="43364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46" name="Google Shape;2646;p41"/>
          <p:cNvSpPr/>
          <p:nvPr/>
        </p:nvSpPr>
        <p:spPr>
          <a:xfrm flipH="1">
            <a:off x="11204031" y="2539290"/>
            <a:ext cx="219515" cy="213273"/>
          </a:xfrm>
          <a:custGeom>
            <a:rect b="b" l="l" r="r" t="t"/>
            <a:pathLst>
              <a:path extrusionOk="0" h="213273" w="219515">
                <a:moveTo>
                  <a:pt x="46901" y="211578"/>
                </a:moveTo>
                <a:cubicBezTo>
                  <a:pt x="87744" y="225459"/>
                  <a:pt x="257861" y="151748"/>
                  <a:pt x="211614" y="76786"/>
                </a:cubicBezTo>
                <a:cubicBezTo>
                  <a:pt x="182423" y="29460"/>
                  <a:pt x="81362" y="110162"/>
                  <a:pt x="81362" y="110162"/>
                </a:cubicBezTo>
                <a:cubicBezTo>
                  <a:pt x="81362" y="110162"/>
                  <a:pt x="120523" y="-13168"/>
                  <a:pt x="40640" y="1158"/>
                </a:cubicBezTo>
                <a:cubicBezTo>
                  <a:pt x="-31248" y="14048"/>
                  <a:pt x="6051" y="197697"/>
                  <a:pt x="46901" y="2115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47" name="Google Shape;2647;p41"/>
          <p:cNvSpPr txBox="1"/>
          <p:nvPr>
            <p:ph type="title"/>
          </p:nvPr>
        </p:nvSpPr>
        <p:spPr>
          <a:xfrm>
            <a:off x="5855325" y="1098163"/>
            <a:ext cx="5162400" cy="33411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rPr lang="en"/>
              <a:t>Presenting a website or an app?</a:t>
            </a:r>
            <a:endParaRPr/>
          </a:p>
        </p:txBody>
      </p:sp>
      <p:sp>
        <p:nvSpPr>
          <p:cNvPr id="2648" name="Google Shape;2648;p41"/>
          <p:cNvSpPr txBox="1"/>
          <p:nvPr>
            <p:ph idx="1" type="body"/>
          </p:nvPr>
        </p:nvSpPr>
        <p:spPr>
          <a:xfrm>
            <a:off x="5855325" y="4439238"/>
            <a:ext cx="5162400" cy="13206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If you are presenting a website, an internet product or an app, you can place a screenshot of it here.</a:t>
            </a:r>
            <a:endParaRPr/>
          </a:p>
        </p:txBody>
      </p:sp>
      <p:grpSp>
        <p:nvGrpSpPr>
          <p:cNvPr id="2649" name="Google Shape;2649;p41"/>
          <p:cNvGrpSpPr/>
          <p:nvPr/>
        </p:nvGrpSpPr>
        <p:grpSpPr>
          <a:xfrm rot="5400000">
            <a:off x="262815" y="1360894"/>
            <a:ext cx="5778042" cy="3955122"/>
            <a:chOff x="2345366" y="140711"/>
            <a:chExt cx="6483441" cy="4437974"/>
          </a:xfrm>
        </p:grpSpPr>
        <p:sp>
          <p:nvSpPr>
            <p:cNvPr id="2650" name="Google Shape;2650;p41"/>
            <p:cNvSpPr/>
            <p:nvPr/>
          </p:nvSpPr>
          <p:spPr>
            <a:xfrm>
              <a:off x="2362377" y="163678"/>
              <a:ext cx="6449417" cy="4392004"/>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rgbClr val="FFFFFF"/>
                </a:solidFill>
                <a:latin typeface="Calibri"/>
                <a:ea typeface="Calibri"/>
                <a:cs typeface="Calibri"/>
                <a:sym typeface="Calibri"/>
              </a:endParaRPr>
            </a:p>
          </p:txBody>
        </p:sp>
        <p:grpSp>
          <p:nvGrpSpPr>
            <p:cNvPr id="2651" name="Google Shape;2651;p41"/>
            <p:cNvGrpSpPr/>
            <p:nvPr/>
          </p:nvGrpSpPr>
          <p:grpSpPr>
            <a:xfrm>
              <a:off x="2345366" y="140711"/>
              <a:ext cx="6483441" cy="4437974"/>
              <a:chOff x="390725" y="192901"/>
              <a:chExt cx="9367780" cy="6412330"/>
            </a:xfrm>
          </p:grpSpPr>
          <p:sp>
            <p:nvSpPr>
              <p:cNvPr id="2652" name="Google Shape;2652;p41"/>
              <p:cNvSpPr/>
              <p:nvPr/>
            </p:nvSpPr>
            <p:spPr>
              <a:xfrm>
                <a:off x="433022" y="255001"/>
                <a:ext cx="9309250" cy="6342300"/>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gradFill>
                <a:gsLst>
                  <a:gs pos="0">
                    <a:srgbClr val="4E4F51"/>
                  </a:gs>
                  <a:gs pos="15000">
                    <a:srgbClr val="4E4F51"/>
                  </a:gs>
                  <a:gs pos="97000">
                    <a:srgbClr val="000000"/>
                  </a:gs>
                  <a:gs pos="100000">
                    <a:srgbClr val="000000"/>
                  </a:gs>
                </a:gsLst>
                <a:path path="circle">
                  <a:fillToRect b="100%" l="0%" r="100%" t="0%"/>
                </a:path>
                <a:tileRect b="0%" l="-100%" r="0%" t="-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grpSp>
            <p:nvGrpSpPr>
              <p:cNvPr id="2653" name="Google Shape;2653;p41"/>
              <p:cNvGrpSpPr/>
              <p:nvPr/>
            </p:nvGrpSpPr>
            <p:grpSpPr>
              <a:xfrm>
                <a:off x="9036100" y="3183177"/>
                <a:ext cx="492960" cy="492960"/>
                <a:chOff x="9132580" y="3159701"/>
                <a:chExt cx="371233" cy="371233"/>
              </a:xfrm>
            </p:grpSpPr>
            <p:sp>
              <p:nvSpPr>
                <p:cNvPr id="2654" name="Google Shape;2654;p41"/>
                <p:cNvSpPr/>
                <p:nvPr/>
              </p:nvSpPr>
              <p:spPr>
                <a:xfrm>
                  <a:off x="9132580" y="3159701"/>
                  <a:ext cx="371233" cy="371233"/>
                </a:xfrm>
                <a:custGeom>
                  <a:rect b="b" l="l" r="r" t="t"/>
                  <a:pathLst>
                    <a:path extrusionOk="0" h="358679" w="358679">
                      <a:moveTo>
                        <a:pt x="178613" y="269"/>
                      </a:moveTo>
                      <a:cubicBezTo>
                        <a:pt x="277673" y="269"/>
                        <a:pt x="357919" y="80562"/>
                        <a:pt x="357919" y="179608"/>
                      </a:cubicBezTo>
                      <a:cubicBezTo>
                        <a:pt x="357919" y="278655"/>
                        <a:pt x="277673" y="358948"/>
                        <a:pt x="178613" y="358948"/>
                      </a:cubicBezTo>
                      <a:cubicBezTo>
                        <a:pt x="79553" y="358948"/>
                        <a:pt x="-761" y="278655"/>
                        <a:pt x="-761" y="179608"/>
                      </a:cubicBezTo>
                      <a:cubicBezTo>
                        <a:pt x="-761" y="80562"/>
                        <a:pt x="79553" y="269"/>
                        <a:pt x="178613" y="269"/>
                      </a:cubicBezTo>
                      <a:close/>
                    </a:path>
                  </a:pathLst>
                </a:custGeom>
                <a:solidFill>
                  <a:srgbClr val="15151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55" name="Google Shape;2655;p41"/>
                <p:cNvSpPr/>
                <p:nvPr/>
              </p:nvSpPr>
              <p:spPr>
                <a:xfrm>
                  <a:off x="9138858" y="3166118"/>
                  <a:ext cx="267486" cy="358181"/>
                </a:xfrm>
                <a:custGeom>
                  <a:rect b="b" l="l" r="r" t="t"/>
                  <a:pathLst>
                    <a:path extrusionOk="0" h="346069" w="258441">
                      <a:moveTo>
                        <a:pt x="172543" y="269"/>
                      </a:moveTo>
                      <a:cubicBezTo>
                        <a:pt x="76788" y="269"/>
                        <a:pt x="-761" y="77750"/>
                        <a:pt x="-761" y="173303"/>
                      </a:cubicBezTo>
                      <a:cubicBezTo>
                        <a:pt x="-761" y="268857"/>
                        <a:pt x="76788" y="346338"/>
                        <a:pt x="172543" y="346338"/>
                      </a:cubicBezTo>
                      <a:cubicBezTo>
                        <a:pt x="188728" y="346338"/>
                        <a:pt x="204912" y="343978"/>
                        <a:pt x="219747" y="339662"/>
                      </a:cubicBezTo>
                      <a:cubicBezTo>
                        <a:pt x="270997" y="207155"/>
                        <a:pt x="269648" y="108769"/>
                        <a:pt x="219747" y="6810"/>
                      </a:cubicBezTo>
                      <a:cubicBezTo>
                        <a:pt x="204238" y="2561"/>
                        <a:pt x="188728" y="269"/>
                        <a:pt x="172543" y="269"/>
                      </a:cubicBezTo>
                      <a:close/>
                    </a:path>
                  </a:pathLst>
                </a:custGeom>
                <a:solidFill>
                  <a:srgbClr val="0707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56" name="Google Shape;2656;p41"/>
                <p:cNvSpPr/>
                <p:nvPr/>
              </p:nvSpPr>
              <p:spPr>
                <a:xfrm>
                  <a:off x="9249765" y="3279048"/>
                  <a:ext cx="129816" cy="130304"/>
                </a:xfrm>
                <a:custGeom>
                  <a:rect b="b" l="l" r="r" t="t"/>
                  <a:pathLst>
                    <a:path extrusionOk="0" h="125898" w="125426">
                      <a:moveTo>
                        <a:pt x="-761" y="98857"/>
                      </a:moveTo>
                      <a:cubicBezTo>
                        <a:pt x="-761" y="113962"/>
                        <a:pt x="11377" y="126167"/>
                        <a:pt x="26213" y="126167"/>
                      </a:cubicBezTo>
                      <a:lnTo>
                        <a:pt x="97692" y="126167"/>
                      </a:lnTo>
                      <a:cubicBezTo>
                        <a:pt x="112527" y="126167"/>
                        <a:pt x="124666" y="113962"/>
                        <a:pt x="124666" y="98857"/>
                      </a:cubicBezTo>
                      <a:lnTo>
                        <a:pt x="124666" y="27579"/>
                      </a:lnTo>
                      <a:cubicBezTo>
                        <a:pt x="124666" y="12474"/>
                        <a:pt x="112527" y="269"/>
                        <a:pt x="97692" y="269"/>
                      </a:cubicBezTo>
                      <a:lnTo>
                        <a:pt x="26213" y="269"/>
                      </a:lnTo>
                      <a:cubicBezTo>
                        <a:pt x="11377" y="269"/>
                        <a:pt x="-761" y="12474"/>
                        <a:pt x="-761" y="27579"/>
                      </a:cubicBezTo>
                      <a:lnTo>
                        <a:pt x="-761" y="98857"/>
                      </a:lnTo>
                      <a:close/>
                      <a:moveTo>
                        <a:pt x="9354" y="96429"/>
                      </a:moveTo>
                      <a:lnTo>
                        <a:pt x="9354" y="30007"/>
                      </a:lnTo>
                      <a:cubicBezTo>
                        <a:pt x="9354" y="19352"/>
                        <a:pt x="18120" y="10721"/>
                        <a:pt x="28910" y="10721"/>
                      </a:cubicBezTo>
                      <a:lnTo>
                        <a:pt x="94995" y="10721"/>
                      </a:lnTo>
                      <a:cubicBezTo>
                        <a:pt x="105784" y="10721"/>
                        <a:pt x="114551" y="19352"/>
                        <a:pt x="114551" y="30007"/>
                      </a:cubicBezTo>
                      <a:lnTo>
                        <a:pt x="114551" y="96429"/>
                      </a:lnTo>
                      <a:cubicBezTo>
                        <a:pt x="114551" y="107083"/>
                        <a:pt x="105784" y="115580"/>
                        <a:pt x="94995" y="115580"/>
                      </a:cubicBezTo>
                      <a:lnTo>
                        <a:pt x="28910" y="115580"/>
                      </a:lnTo>
                      <a:cubicBezTo>
                        <a:pt x="18120" y="115580"/>
                        <a:pt x="9354" y="107083"/>
                        <a:pt x="9354" y="96429"/>
                      </a:cubicBezTo>
                      <a:close/>
                    </a:path>
                  </a:pathLst>
                </a:custGeom>
                <a:solidFill>
                  <a:srgbClr val="CCCE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grpSp>
          <p:grpSp>
            <p:nvGrpSpPr>
              <p:cNvPr id="2657" name="Google Shape;2657;p41"/>
              <p:cNvGrpSpPr/>
              <p:nvPr/>
            </p:nvGrpSpPr>
            <p:grpSpPr>
              <a:xfrm>
                <a:off x="390725" y="192901"/>
                <a:ext cx="9367780" cy="6412330"/>
                <a:chOff x="1194635" y="234866"/>
                <a:chExt cx="9244824" cy="6489556"/>
              </a:xfrm>
            </p:grpSpPr>
            <p:sp>
              <p:nvSpPr>
                <p:cNvPr id="2658" name="Google Shape;2658;p41"/>
                <p:cNvSpPr/>
                <p:nvPr/>
              </p:nvSpPr>
              <p:spPr>
                <a:xfrm>
                  <a:off x="1217565" y="240980"/>
                  <a:ext cx="9221894" cy="6483314"/>
                </a:xfrm>
                <a:custGeom>
                  <a:rect b="b" l="l" r="r" t="t"/>
                  <a:pathLst>
                    <a:path extrusionOk="0" h="6483314" w="9221894">
                      <a:moveTo>
                        <a:pt x="0" y="6063936"/>
                      </a:moveTo>
                      <a:cubicBezTo>
                        <a:pt x="0" y="6296301"/>
                        <a:pt x="187014" y="6483315"/>
                        <a:pt x="419380" y="6483315"/>
                      </a:cubicBezTo>
                      <a:lnTo>
                        <a:pt x="8802005" y="6483315"/>
                      </a:lnTo>
                      <a:cubicBezTo>
                        <a:pt x="9034371" y="6483315"/>
                        <a:pt x="9221895" y="6296301"/>
                        <a:pt x="9221895" y="6063936"/>
                      </a:cubicBezTo>
                      <a:lnTo>
                        <a:pt x="9221895" y="419634"/>
                      </a:lnTo>
                      <a:cubicBezTo>
                        <a:pt x="9221895" y="187269"/>
                        <a:pt x="9034371" y="0"/>
                        <a:pt x="8802005" y="0"/>
                      </a:cubicBezTo>
                      <a:lnTo>
                        <a:pt x="419380" y="0"/>
                      </a:lnTo>
                      <a:cubicBezTo>
                        <a:pt x="187014" y="0"/>
                        <a:pt x="0" y="187141"/>
                        <a:pt x="0" y="419634"/>
                      </a:cubicBezTo>
                      <a:lnTo>
                        <a:pt x="0" y="6063936"/>
                      </a:lnTo>
                      <a:lnTo>
                        <a:pt x="0" y="6063936"/>
                      </a:lnTo>
                      <a:lnTo>
                        <a:pt x="0" y="6063936"/>
                      </a:lnTo>
                      <a:close/>
                      <a:moveTo>
                        <a:pt x="16052" y="6040495"/>
                      </a:moveTo>
                      <a:lnTo>
                        <a:pt x="16052" y="432119"/>
                      </a:lnTo>
                      <a:cubicBezTo>
                        <a:pt x="16052" y="200772"/>
                        <a:pt x="202301" y="14523"/>
                        <a:pt x="433648" y="14523"/>
                      </a:cubicBezTo>
                      <a:lnTo>
                        <a:pt x="8782642" y="14523"/>
                      </a:lnTo>
                      <a:cubicBezTo>
                        <a:pt x="9014244" y="14650"/>
                        <a:pt x="9200365" y="200772"/>
                        <a:pt x="9200365" y="432119"/>
                      </a:cubicBezTo>
                      <a:lnTo>
                        <a:pt x="9200365" y="6051196"/>
                      </a:lnTo>
                      <a:cubicBezTo>
                        <a:pt x="9200365" y="6282543"/>
                        <a:pt x="9014244" y="6468792"/>
                        <a:pt x="8782642" y="6468792"/>
                      </a:cubicBezTo>
                      <a:lnTo>
                        <a:pt x="433648" y="6457964"/>
                      </a:lnTo>
                      <a:cubicBezTo>
                        <a:pt x="202556" y="6457964"/>
                        <a:pt x="16306" y="6271714"/>
                        <a:pt x="16306" y="6040368"/>
                      </a:cubicBezTo>
                      <a:lnTo>
                        <a:pt x="16052" y="6040368"/>
                      </a:lnTo>
                      <a:close/>
                    </a:path>
                  </a:pathLst>
                </a:custGeom>
                <a:solidFill>
                  <a:srgbClr val="DCDDE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59" name="Google Shape;2659;p41"/>
                <p:cNvSpPr/>
                <p:nvPr/>
              </p:nvSpPr>
              <p:spPr>
                <a:xfrm>
                  <a:off x="2119512" y="237923"/>
                  <a:ext cx="97838" cy="15287"/>
                </a:xfrm>
                <a:custGeom>
                  <a:rect b="b" l="l" r="r" t="t"/>
                  <a:pathLst>
                    <a:path extrusionOk="0" h="15287" w="97838">
                      <a:moveTo>
                        <a:pt x="0" y="0"/>
                      </a:moveTo>
                      <a:lnTo>
                        <a:pt x="0" y="15287"/>
                      </a:lnTo>
                      <a:lnTo>
                        <a:pt x="97838" y="15287"/>
                      </a:lnTo>
                      <a:lnTo>
                        <a:pt x="97838" y="8790"/>
                      </a:lnTo>
                      <a:cubicBezTo>
                        <a:pt x="97838" y="4204"/>
                        <a:pt x="92615" y="0"/>
                        <a:pt x="84207" y="0"/>
                      </a:cubicBezTo>
                      <a:lnTo>
                        <a:pt x="0" y="0"/>
                      </a:lnTo>
                      <a:lnTo>
                        <a:pt x="0" y="0"/>
                      </a:lnTo>
                      <a:lnTo>
                        <a:pt x="0" y="0"/>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60" name="Google Shape;2660;p41"/>
                <p:cNvSpPr/>
                <p:nvPr/>
              </p:nvSpPr>
              <p:spPr>
                <a:xfrm>
                  <a:off x="2510865" y="234866"/>
                  <a:ext cx="203320" cy="18344"/>
                </a:xfrm>
                <a:custGeom>
                  <a:rect b="b" l="l" r="r" t="t"/>
                  <a:pathLst>
                    <a:path extrusionOk="0" h="18344" w="203320">
                      <a:moveTo>
                        <a:pt x="0" y="7261"/>
                      </a:moveTo>
                      <a:lnTo>
                        <a:pt x="0" y="18345"/>
                      </a:lnTo>
                      <a:lnTo>
                        <a:pt x="203320" y="18345"/>
                      </a:lnTo>
                      <a:lnTo>
                        <a:pt x="203320" y="10701"/>
                      </a:lnTo>
                      <a:cubicBezTo>
                        <a:pt x="187906" y="9045"/>
                        <a:pt x="124591" y="0"/>
                        <a:pt x="107648" y="0"/>
                      </a:cubicBezTo>
                      <a:lnTo>
                        <a:pt x="3567" y="0"/>
                      </a:lnTo>
                      <a:cubicBezTo>
                        <a:pt x="1401" y="0"/>
                        <a:pt x="0" y="3312"/>
                        <a:pt x="0" y="7261"/>
                      </a:cubicBezTo>
                      <a:lnTo>
                        <a:pt x="0"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61" name="Google Shape;2661;p41"/>
                <p:cNvSpPr/>
                <p:nvPr/>
              </p:nvSpPr>
              <p:spPr>
                <a:xfrm>
                  <a:off x="2831897" y="234866"/>
                  <a:ext cx="201791" cy="18344"/>
                </a:xfrm>
                <a:custGeom>
                  <a:rect b="b" l="l" r="r" t="t"/>
                  <a:pathLst>
                    <a:path extrusionOk="0" h="18344" w="201791">
                      <a:moveTo>
                        <a:pt x="201791" y="7261"/>
                      </a:moveTo>
                      <a:lnTo>
                        <a:pt x="201791" y="18345"/>
                      </a:lnTo>
                      <a:lnTo>
                        <a:pt x="0" y="18345"/>
                      </a:lnTo>
                      <a:lnTo>
                        <a:pt x="0" y="10701"/>
                      </a:lnTo>
                      <a:cubicBezTo>
                        <a:pt x="15415" y="9045"/>
                        <a:pt x="78220" y="0"/>
                        <a:pt x="94908" y="0"/>
                      </a:cubicBezTo>
                      <a:lnTo>
                        <a:pt x="198224" y="0"/>
                      </a:lnTo>
                      <a:cubicBezTo>
                        <a:pt x="200390" y="0"/>
                        <a:pt x="201791" y="3312"/>
                        <a:pt x="201791" y="7261"/>
                      </a:cubicBezTo>
                      <a:lnTo>
                        <a:pt x="201791"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62" name="Google Shape;2662;p41"/>
                <p:cNvSpPr/>
                <p:nvPr/>
              </p:nvSpPr>
              <p:spPr>
                <a:xfrm>
                  <a:off x="2510865" y="245567"/>
                  <a:ext cx="203320" cy="7643"/>
                </a:xfrm>
                <a:custGeom>
                  <a:rect b="b" l="l" r="r" t="t"/>
                  <a:pathLst>
                    <a:path extrusionOk="0" h="7643" w="203320">
                      <a:moveTo>
                        <a:pt x="0" y="0"/>
                      </a:moveTo>
                      <a:lnTo>
                        <a:pt x="203320" y="0"/>
                      </a:lnTo>
                      <a:lnTo>
                        <a:pt x="203320" y="7644"/>
                      </a:lnTo>
                      <a:lnTo>
                        <a:pt x="0" y="7644"/>
                      </a:lnTo>
                      <a:lnTo>
                        <a:pt x="0" y="0"/>
                      </a:lnTo>
                      <a:close/>
                    </a:path>
                  </a:pathLst>
                </a:custGeom>
                <a:solidFill>
                  <a:srgbClr val="393A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63" name="Google Shape;2663;p41"/>
                <p:cNvSpPr/>
                <p:nvPr/>
              </p:nvSpPr>
              <p:spPr>
                <a:xfrm>
                  <a:off x="2831897" y="245567"/>
                  <a:ext cx="201791" cy="7643"/>
                </a:xfrm>
                <a:custGeom>
                  <a:rect b="b" l="l" r="r" t="t"/>
                  <a:pathLst>
                    <a:path extrusionOk="0" h="7643" w="201791">
                      <a:moveTo>
                        <a:pt x="0" y="0"/>
                      </a:moveTo>
                      <a:lnTo>
                        <a:pt x="201791" y="0"/>
                      </a:lnTo>
                      <a:lnTo>
                        <a:pt x="201791" y="7644"/>
                      </a:lnTo>
                      <a:lnTo>
                        <a:pt x="0" y="7644"/>
                      </a:lnTo>
                      <a:lnTo>
                        <a:pt x="0" y="0"/>
                      </a:lnTo>
                      <a:close/>
                    </a:path>
                  </a:pathLst>
                </a:custGeom>
                <a:solidFill>
                  <a:srgbClr val="4444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64" name="Google Shape;2664;p41"/>
                <p:cNvSpPr/>
                <p:nvPr/>
              </p:nvSpPr>
              <p:spPr>
                <a:xfrm>
                  <a:off x="2119512" y="245567"/>
                  <a:ext cx="97838" cy="7643"/>
                </a:xfrm>
                <a:custGeom>
                  <a:rect b="b" l="l" r="r" t="t"/>
                  <a:pathLst>
                    <a:path extrusionOk="0" h="7643" w="97838">
                      <a:moveTo>
                        <a:pt x="0" y="0"/>
                      </a:moveTo>
                      <a:lnTo>
                        <a:pt x="97838" y="0"/>
                      </a:lnTo>
                      <a:lnTo>
                        <a:pt x="97838" y="7644"/>
                      </a:lnTo>
                      <a:lnTo>
                        <a:pt x="0" y="7644"/>
                      </a:lnTo>
                      <a:lnTo>
                        <a:pt x="0" y="0"/>
                      </a:lnTo>
                      <a:close/>
                    </a:path>
                  </a:pathLst>
                </a:custGeom>
                <a:solidFill>
                  <a:srgbClr val="3535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65" name="Google Shape;2665;p41"/>
                <p:cNvSpPr/>
                <p:nvPr/>
              </p:nvSpPr>
              <p:spPr>
                <a:xfrm>
                  <a:off x="1217565" y="251681"/>
                  <a:ext cx="9221894" cy="6472613"/>
                </a:xfrm>
                <a:custGeom>
                  <a:rect b="b" l="l" r="r" t="t"/>
                  <a:pathLst>
                    <a:path extrusionOk="0" h="6472613" w="9221894">
                      <a:moveTo>
                        <a:pt x="0" y="6053234"/>
                      </a:moveTo>
                      <a:cubicBezTo>
                        <a:pt x="0" y="6285600"/>
                        <a:pt x="187014" y="6472614"/>
                        <a:pt x="419380" y="6472614"/>
                      </a:cubicBezTo>
                      <a:lnTo>
                        <a:pt x="8802005" y="6472614"/>
                      </a:lnTo>
                      <a:cubicBezTo>
                        <a:pt x="9034371" y="6472614"/>
                        <a:pt x="9221895" y="6285600"/>
                        <a:pt x="9221895" y="6053234"/>
                      </a:cubicBezTo>
                      <a:lnTo>
                        <a:pt x="9221895" y="419634"/>
                      </a:lnTo>
                      <a:cubicBezTo>
                        <a:pt x="9221895" y="187269"/>
                        <a:pt x="9034371" y="0"/>
                        <a:pt x="8802005" y="0"/>
                      </a:cubicBezTo>
                      <a:lnTo>
                        <a:pt x="419380" y="0"/>
                      </a:lnTo>
                      <a:cubicBezTo>
                        <a:pt x="187014" y="0"/>
                        <a:pt x="0" y="187269"/>
                        <a:pt x="0" y="419634"/>
                      </a:cubicBezTo>
                      <a:lnTo>
                        <a:pt x="0" y="6053234"/>
                      </a:lnTo>
                      <a:lnTo>
                        <a:pt x="0" y="6053234"/>
                      </a:lnTo>
                      <a:lnTo>
                        <a:pt x="0" y="6053234"/>
                      </a:lnTo>
                      <a:close/>
                      <a:moveTo>
                        <a:pt x="16052" y="6040622"/>
                      </a:moveTo>
                      <a:lnTo>
                        <a:pt x="16052" y="432246"/>
                      </a:lnTo>
                      <a:cubicBezTo>
                        <a:pt x="16052" y="200900"/>
                        <a:pt x="202301" y="14650"/>
                        <a:pt x="433648" y="14650"/>
                      </a:cubicBezTo>
                      <a:lnTo>
                        <a:pt x="8782642" y="14650"/>
                      </a:lnTo>
                      <a:cubicBezTo>
                        <a:pt x="9014244" y="14650"/>
                        <a:pt x="9200365" y="200900"/>
                        <a:pt x="9200365" y="432246"/>
                      </a:cubicBezTo>
                      <a:lnTo>
                        <a:pt x="9200365" y="6040622"/>
                      </a:lnTo>
                      <a:cubicBezTo>
                        <a:pt x="9200365" y="6271969"/>
                        <a:pt x="9014244" y="6458218"/>
                        <a:pt x="8782642" y="6458218"/>
                      </a:cubicBezTo>
                      <a:lnTo>
                        <a:pt x="433648" y="6458218"/>
                      </a:lnTo>
                      <a:cubicBezTo>
                        <a:pt x="202556" y="6458218"/>
                        <a:pt x="16306" y="6271969"/>
                        <a:pt x="16306" y="6040622"/>
                      </a:cubicBezTo>
                      <a:lnTo>
                        <a:pt x="16052" y="6040622"/>
                      </a:lnTo>
                      <a:close/>
                    </a:path>
                  </a:pathLst>
                </a:custGeom>
                <a:solidFill>
                  <a:srgbClr val="989AA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66" name="Google Shape;2666;p41"/>
                <p:cNvSpPr/>
                <p:nvPr/>
              </p:nvSpPr>
              <p:spPr>
                <a:xfrm>
                  <a:off x="1232853" y="266969"/>
                  <a:ext cx="9184950" cy="6442039"/>
                </a:xfrm>
                <a:custGeom>
                  <a:rect b="b" l="l" r="r" t="t"/>
                  <a:pathLst>
                    <a:path extrusionOk="0" h="6442039" w="9184950">
                      <a:moveTo>
                        <a:pt x="0" y="6024571"/>
                      </a:moveTo>
                      <a:cubicBezTo>
                        <a:pt x="0" y="6255917"/>
                        <a:pt x="186249" y="6442040"/>
                        <a:pt x="417596" y="6442040"/>
                      </a:cubicBezTo>
                      <a:lnTo>
                        <a:pt x="8767227" y="6442040"/>
                      </a:lnTo>
                      <a:cubicBezTo>
                        <a:pt x="8998829" y="6442040"/>
                        <a:pt x="9184951" y="6255917"/>
                        <a:pt x="9184951" y="6024571"/>
                      </a:cubicBezTo>
                      <a:lnTo>
                        <a:pt x="9184951" y="417469"/>
                      </a:lnTo>
                      <a:cubicBezTo>
                        <a:pt x="9184951" y="186122"/>
                        <a:pt x="8998829" y="0"/>
                        <a:pt x="8767227" y="0"/>
                      </a:cubicBezTo>
                      <a:lnTo>
                        <a:pt x="417596" y="0"/>
                      </a:lnTo>
                      <a:cubicBezTo>
                        <a:pt x="186504" y="0"/>
                        <a:pt x="255" y="186122"/>
                        <a:pt x="255" y="417469"/>
                      </a:cubicBezTo>
                      <a:lnTo>
                        <a:pt x="255" y="6024571"/>
                      </a:lnTo>
                      <a:lnTo>
                        <a:pt x="0" y="6024571"/>
                      </a:lnTo>
                      <a:lnTo>
                        <a:pt x="0" y="6024571"/>
                      </a:lnTo>
                      <a:close/>
                      <a:moveTo>
                        <a:pt x="28791" y="6016672"/>
                      </a:moveTo>
                      <a:lnTo>
                        <a:pt x="28791" y="425495"/>
                      </a:lnTo>
                      <a:cubicBezTo>
                        <a:pt x="28791" y="205358"/>
                        <a:pt x="205995" y="28154"/>
                        <a:pt x="426132" y="28154"/>
                      </a:cubicBezTo>
                      <a:lnTo>
                        <a:pt x="8743659" y="28154"/>
                      </a:lnTo>
                      <a:cubicBezTo>
                        <a:pt x="8964051" y="28154"/>
                        <a:pt x="9141127" y="205358"/>
                        <a:pt x="9141127" y="425495"/>
                      </a:cubicBezTo>
                      <a:lnTo>
                        <a:pt x="9141127" y="6016672"/>
                      </a:lnTo>
                      <a:cubicBezTo>
                        <a:pt x="9141127" y="6236808"/>
                        <a:pt x="8964051" y="6414013"/>
                        <a:pt x="8743659" y="6414013"/>
                      </a:cubicBezTo>
                      <a:lnTo>
                        <a:pt x="426132" y="6414013"/>
                      </a:lnTo>
                      <a:cubicBezTo>
                        <a:pt x="205741" y="6414013"/>
                        <a:pt x="28409" y="6236808"/>
                        <a:pt x="28409" y="6016672"/>
                      </a:cubicBezTo>
                      <a:lnTo>
                        <a:pt x="28791" y="6016672"/>
                      </a:lnTo>
                      <a:close/>
                    </a:path>
                  </a:pathLst>
                </a:custGeom>
                <a:solidFill>
                  <a:srgbClr val="EAEAE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67" name="Google Shape;2667;p41"/>
                <p:cNvSpPr/>
                <p:nvPr/>
              </p:nvSpPr>
              <p:spPr>
                <a:xfrm>
                  <a:off x="1261898" y="294486"/>
                  <a:ext cx="8971056" cy="6387005"/>
                </a:xfrm>
                <a:custGeom>
                  <a:rect b="b" l="l" r="r" t="t"/>
                  <a:pathLst>
                    <a:path extrusionOk="0" h="6387005" w="8971056">
                      <a:moveTo>
                        <a:pt x="255" y="5989665"/>
                      </a:moveTo>
                      <a:cubicBezTo>
                        <a:pt x="255" y="6209801"/>
                        <a:pt x="177459" y="6387006"/>
                        <a:pt x="397595" y="6387006"/>
                      </a:cubicBezTo>
                      <a:lnTo>
                        <a:pt x="8714232" y="6387006"/>
                      </a:lnTo>
                      <a:cubicBezTo>
                        <a:pt x="8811433" y="6387006"/>
                        <a:pt x="8900990" y="6351972"/>
                        <a:pt x="8970292" y="6293881"/>
                      </a:cubicBezTo>
                      <a:cubicBezTo>
                        <a:pt x="8902392" y="6348023"/>
                        <a:pt x="8815637" y="6380381"/>
                        <a:pt x="8721875" y="6380381"/>
                      </a:cubicBezTo>
                      <a:lnTo>
                        <a:pt x="401035" y="6380254"/>
                      </a:lnTo>
                      <a:cubicBezTo>
                        <a:pt x="180899" y="6380254"/>
                        <a:pt x="3567" y="6203431"/>
                        <a:pt x="3567" y="5983677"/>
                      </a:cubicBezTo>
                      <a:lnTo>
                        <a:pt x="3567" y="403073"/>
                      </a:lnTo>
                      <a:cubicBezTo>
                        <a:pt x="3567" y="183319"/>
                        <a:pt x="180899" y="6497"/>
                        <a:pt x="401162" y="6497"/>
                      </a:cubicBezTo>
                      <a:lnTo>
                        <a:pt x="8722002" y="6497"/>
                      </a:lnTo>
                      <a:cubicBezTo>
                        <a:pt x="8816401" y="6497"/>
                        <a:pt x="8902519" y="38982"/>
                        <a:pt x="8971057" y="93507"/>
                      </a:cubicBezTo>
                      <a:cubicBezTo>
                        <a:pt x="8901755" y="35161"/>
                        <a:pt x="8812197" y="0"/>
                        <a:pt x="8714232" y="0"/>
                      </a:cubicBezTo>
                      <a:lnTo>
                        <a:pt x="397595" y="0"/>
                      </a:lnTo>
                      <a:cubicBezTo>
                        <a:pt x="177205" y="0"/>
                        <a:pt x="0" y="177205"/>
                        <a:pt x="0" y="397341"/>
                      </a:cubicBezTo>
                      <a:lnTo>
                        <a:pt x="0" y="5989665"/>
                      </a:lnTo>
                      <a:lnTo>
                        <a:pt x="255" y="5989665"/>
                      </a:lnTo>
                      <a:lnTo>
                        <a:pt x="255" y="5989665"/>
                      </a:ln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68" name="Google Shape;2668;p41"/>
                <p:cNvSpPr/>
                <p:nvPr/>
              </p:nvSpPr>
              <p:spPr>
                <a:xfrm>
                  <a:off x="1266484" y="294484"/>
                  <a:ext cx="9114629" cy="6380892"/>
                </a:xfrm>
                <a:custGeom>
                  <a:rect b="b" l="l" r="r" t="t"/>
                  <a:pathLst>
                    <a:path extrusionOk="0" h="6380892" w="9114629">
                      <a:moveTo>
                        <a:pt x="0" y="5984316"/>
                      </a:moveTo>
                      <a:cubicBezTo>
                        <a:pt x="0" y="6204070"/>
                        <a:pt x="177332" y="6380892"/>
                        <a:pt x="397468" y="6380892"/>
                      </a:cubicBezTo>
                      <a:lnTo>
                        <a:pt x="8717289" y="6380892"/>
                      </a:lnTo>
                      <a:cubicBezTo>
                        <a:pt x="8937679" y="6380892"/>
                        <a:pt x="9114629" y="6204070"/>
                        <a:pt x="9114629" y="5984316"/>
                      </a:cubicBezTo>
                      <a:lnTo>
                        <a:pt x="9114629" y="396578"/>
                      </a:lnTo>
                      <a:cubicBezTo>
                        <a:pt x="9114629" y="176824"/>
                        <a:pt x="8937679" y="2"/>
                        <a:pt x="8717289" y="2"/>
                      </a:cubicBezTo>
                      <a:lnTo>
                        <a:pt x="397468" y="2"/>
                      </a:lnTo>
                      <a:cubicBezTo>
                        <a:pt x="177459" y="-635"/>
                        <a:pt x="127" y="163575"/>
                        <a:pt x="127" y="383202"/>
                      </a:cubicBezTo>
                      <a:lnTo>
                        <a:pt x="127" y="5983679"/>
                      </a:lnTo>
                      <a:lnTo>
                        <a:pt x="0" y="5984316"/>
                      </a:lnTo>
                      <a:lnTo>
                        <a:pt x="0" y="5984316"/>
                      </a:lnTo>
                      <a:close/>
                      <a:moveTo>
                        <a:pt x="8663" y="5979475"/>
                      </a:moveTo>
                      <a:lnTo>
                        <a:pt x="8663" y="389826"/>
                      </a:lnTo>
                      <a:cubicBezTo>
                        <a:pt x="8663" y="170582"/>
                        <a:pt x="185740" y="6626"/>
                        <a:pt x="405494" y="6626"/>
                      </a:cubicBezTo>
                      <a:lnTo>
                        <a:pt x="8712066" y="6626"/>
                      </a:lnTo>
                      <a:cubicBezTo>
                        <a:pt x="8931692" y="6626"/>
                        <a:pt x="9108770" y="183066"/>
                        <a:pt x="9108770" y="402311"/>
                      </a:cubicBezTo>
                      <a:lnTo>
                        <a:pt x="9108770" y="5979348"/>
                      </a:lnTo>
                      <a:cubicBezTo>
                        <a:pt x="9108770" y="6198592"/>
                        <a:pt x="8931820" y="6375032"/>
                        <a:pt x="8712066" y="6375032"/>
                      </a:cubicBezTo>
                      <a:lnTo>
                        <a:pt x="405494" y="6375032"/>
                      </a:lnTo>
                      <a:cubicBezTo>
                        <a:pt x="185995" y="6375032"/>
                        <a:pt x="8918" y="6198465"/>
                        <a:pt x="8918" y="5979348"/>
                      </a:cubicBezTo>
                      <a:lnTo>
                        <a:pt x="8663" y="5979475"/>
                      </a:lnTo>
                      <a:close/>
                    </a:path>
                  </a:pathLst>
                </a:custGeom>
                <a:solidFill>
                  <a:srgbClr val="A6A7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69" name="Google Shape;2669;p41"/>
                <p:cNvSpPr/>
                <p:nvPr/>
              </p:nvSpPr>
              <p:spPr>
                <a:xfrm>
                  <a:off x="1217565" y="6135737"/>
                  <a:ext cx="434157" cy="588685"/>
                </a:xfrm>
                <a:custGeom>
                  <a:rect b="b" l="l" r="r" t="t"/>
                  <a:pathLst>
                    <a:path extrusionOk="0" h="588685" w="434157">
                      <a:moveTo>
                        <a:pt x="127" y="169561"/>
                      </a:moveTo>
                      <a:cubicBezTo>
                        <a:pt x="127" y="401799"/>
                        <a:pt x="187269" y="588686"/>
                        <a:pt x="419889" y="588686"/>
                      </a:cubicBezTo>
                      <a:lnTo>
                        <a:pt x="434157" y="574163"/>
                      </a:lnTo>
                      <a:cubicBezTo>
                        <a:pt x="202556" y="574163"/>
                        <a:pt x="16052" y="388041"/>
                        <a:pt x="16052" y="156949"/>
                      </a:cubicBezTo>
                      <a:lnTo>
                        <a:pt x="16052" y="0"/>
                      </a:lnTo>
                      <a:lnTo>
                        <a:pt x="0" y="0"/>
                      </a:lnTo>
                      <a:lnTo>
                        <a:pt x="127" y="169561"/>
                      </a:lnTo>
                      <a:lnTo>
                        <a:pt x="127" y="169561"/>
                      </a:lnTo>
                      <a:lnTo>
                        <a:pt x="127" y="169561"/>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70" name="Google Shape;2670;p41"/>
                <p:cNvSpPr/>
                <p:nvPr/>
              </p:nvSpPr>
              <p:spPr>
                <a:xfrm>
                  <a:off x="1217565" y="251681"/>
                  <a:ext cx="843855" cy="3364719"/>
                </a:xfrm>
                <a:custGeom>
                  <a:rect b="b" l="l" r="r" t="t"/>
                  <a:pathLst>
                    <a:path extrusionOk="0" h="3364719" w="843855">
                      <a:moveTo>
                        <a:pt x="16052" y="432374"/>
                      </a:moveTo>
                      <a:cubicBezTo>
                        <a:pt x="16052" y="201027"/>
                        <a:pt x="202301" y="14778"/>
                        <a:pt x="433648" y="14778"/>
                      </a:cubicBezTo>
                      <a:lnTo>
                        <a:pt x="843855" y="14778"/>
                      </a:lnTo>
                      <a:lnTo>
                        <a:pt x="843855" y="0"/>
                      </a:lnTo>
                      <a:lnTo>
                        <a:pt x="419380" y="0"/>
                      </a:lnTo>
                      <a:cubicBezTo>
                        <a:pt x="187014" y="0"/>
                        <a:pt x="0" y="187269"/>
                        <a:pt x="0" y="419762"/>
                      </a:cubicBezTo>
                      <a:lnTo>
                        <a:pt x="0" y="3364720"/>
                      </a:lnTo>
                      <a:lnTo>
                        <a:pt x="16052" y="3364720"/>
                      </a:lnTo>
                      <a:lnTo>
                        <a:pt x="16052" y="432374"/>
                      </a:lnTo>
                      <a:lnTo>
                        <a:pt x="16052" y="432374"/>
                      </a:lnTo>
                      <a:lnTo>
                        <a:pt x="16052" y="432374"/>
                      </a:lnTo>
                      <a:close/>
                    </a:path>
                  </a:pathLst>
                </a:custGeom>
                <a:solidFill>
                  <a:srgbClr val="5D5E6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71" name="Google Shape;2671;p41"/>
                <p:cNvSpPr/>
                <p:nvPr/>
              </p:nvSpPr>
              <p:spPr>
                <a:xfrm>
                  <a:off x="9999061" y="251681"/>
                  <a:ext cx="438743" cy="432628"/>
                </a:xfrm>
                <a:custGeom>
                  <a:rect b="b" l="l" r="r" t="t"/>
                  <a:pathLst>
                    <a:path extrusionOk="0" h="432628" w="438743">
                      <a:moveTo>
                        <a:pt x="0" y="14650"/>
                      </a:moveTo>
                      <a:cubicBezTo>
                        <a:pt x="231601" y="14650"/>
                        <a:pt x="417723" y="201027"/>
                        <a:pt x="417723" y="432629"/>
                      </a:cubicBezTo>
                      <a:lnTo>
                        <a:pt x="438744" y="419889"/>
                      </a:lnTo>
                      <a:cubicBezTo>
                        <a:pt x="438744" y="187269"/>
                        <a:pt x="251857" y="0"/>
                        <a:pt x="19618" y="0"/>
                      </a:cubicBezTo>
                      <a:lnTo>
                        <a:pt x="0" y="14650"/>
                      </a:lnTo>
                      <a:lnTo>
                        <a:pt x="0" y="14650"/>
                      </a:lnTo>
                      <a:lnTo>
                        <a:pt x="0" y="14650"/>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72" name="Google Shape;2672;p41"/>
                <p:cNvSpPr/>
                <p:nvPr/>
              </p:nvSpPr>
              <p:spPr>
                <a:xfrm>
                  <a:off x="10000589" y="6291667"/>
                  <a:ext cx="438743" cy="432628"/>
                </a:xfrm>
                <a:custGeom>
                  <a:rect b="b" l="l" r="r" t="t"/>
                  <a:pathLst>
                    <a:path extrusionOk="0" h="432628" w="438743">
                      <a:moveTo>
                        <a:pt x="18854" y="432629"/>
                      </a:moveTo>
                      <a:cubicBezTo>
                        <a:pt x="251221" y="432629"/>
                        <a:pt x="438744" y="245360"/>
                        <a:pt x="438744" y="12612"/>
                      </a:cubicBezTo>
                      <a:lnTo>
                        <a:pt x="417087" y="0"/>
                      </a:lnTo>
                      <a:cubicBezTo>
                        <a:pt x="417087" y="231601"/>
                        <a:pt x="230965" y="418106"/>
                        <a:pt x="0" y="418106"/>
                      </a:cubicBezTo>
                      <a:lnTo>
                        <a:pt x="18854" y="432629"/>
                      </a:lnTo>
                      <a:lnTo>
                        <a:pt x="18854" y="432629"/>
                      </a:lnTo>
                      <a:lnTo>
                        <a:pt x="18854" y="432629"/>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73" name="Google Shape;2673;p41"/>
                <p:cNvSpPr/>
                <p:nvPr/>
              </p:nvSpPr>
              <p:spPr>
                <a:xfrm>
                  <a:off x="1194635" y="927377"/>
                  <a:ext cx="19873" cy="337847"/>
                </a:xfrm>
                <a:custGeom>
                  <a:rect b="b" l="l" r="r" t="t"/>
                  <a:pathLst>
                    <a:path extrusionOk="0" h="337847" w="19873">
                      <a:moveTo>
                        <a:pt x="0" y="328930"/>
                      </a:moveTo>
                      <a:lnTo>
                        <a:pt x="0" y="8918"/>
                      </a:lnTo>
                      <a:cubicBezTo>
                        <a:pt x="0" y="3949"/>
                        <a:pt x="4331" y="0"/>
                        <a:pt x="9555" y="0"/>
                      </a:cubicBezTo>
                      <a:lnTo>
                        <a:pt x="19873" y="0"/>
                      </a:lnTo>
                      <a:lnTo>
                        <a:pt x="19873" y="337848"/>
                      </a:lnTo>
                      <a:lnTo>
                        <a:pt x="9555" y="337848"/>
                      </a:lnTo>
                      <a:cubicBezTo>
                        <a:pt x="4331" y="337848"/>
                        <a:pt x="0" y="333899"/>
                        <a:pt x="0" y="328930"/>
                      </a:cubicBezTo>
                      <a:lnTo>
                        <a:pt x="0" y="328930"/>
                      </a:lnTo>
                      <a:close/>
                    </a:path>
                  </a:pathLst>
                </a:custGeom>
                <a:solidFill>
                  <a:srgbClr val="14141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sp>
              <p:nvSpPr>
                <p:cNvPr id="2674" name="Google Shape;2674;p41"/>
                <p:cNvSpPr/>
                <p:nvPr/>
              </p:nvSpPr>
              <p:spPr>
                <a:xfrm>
                  <a:off x="1200749" y="925848"/>
                  <a:ext cx="13758" cy="339376"/>
                </a:xfrm>
                <a:custGeom>
                  <a:rect b="b" l="l" r="r" t="t"/>
                  <a:pathLst>
                    <a:path extrusionOk="0" h="339376" w="13758">
                      <a:moveTo>
                        <a:pt x="13759" y="339376"/>
                      </a:moveTo>
                      <a:lnTo>
                        <a:pt x="3057" y="339376"/>
                      </a:lnTo>
                      <a:cubicBezTo>
                        <a:pt x="1911" y="339376"/>
                        <a:pt x="1019" y="338994"/>
                        <a:pt x="0" y="338740"/>
                      </a:cubicBezTo>
                      <a:cubicBezTo>
                        <a:pt x="3949" y="337593"/>
                        <a:pt x="6879" y="334408"/>
                        <a:pt x="6879" y="330332"/>
                      </a:cubicBezTo>
                      <a:lnTo>
                        <a:pt x="6879" y="8918"/>
                      </a:lnTo>
                      <a:cubicBezTo>
                        <a:pt x="6879" y="4968"/>
                        <a:pt x="3949" y="1529"/>
                        <a:pt x="0" y="382"/>
                      </a:cubicBezTo>
                      <a:cubicBezTo>
                        <a:pt x="1019" y="127"/>
                        <a:pt x="1911" y="0"/>
                        <a:pt x="3057" y="0"/>
                      </a:cubicBezTo>
                      <a:lnTo>
                        <a:pt x="13759" y="0"/>
                      </a:lnTo>
                      <a:lnTo>
                        <a:pt x="13759" y="339376"/>
                      </a:lnTo>
                      <a:lnTo>
                        <a:pt x="13759" y="339376"/>
                      </a:lnTo>
                      <a:lnTo>
                        <a:pt x="13759" y="339376"/>
                      </a:lnTo>
                      <a:close/>
                    </a:path>
                  </a:pathLst>
                </a:custGeom>
                <a:solidFill>
                  <a:srgbClr val="40404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p:txBody>
            </p:sp>
          </p:grpSp>
        </p:grpSp>
        <p:sp>
          <p:nvSpPr>
            <p:cNvPr id="2675" name="Google Shape;2675;p41"/>
            <p:cNvSpPr/>
            <p:nvPr/>
          </p:nvSpPr>
          <p:spPr>
            <a:xfrm>
              <a:off x="2893720" y="349978"/>
              <a:ext cx="5332800" cy="40011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rgbClr val="FFFFFF"/>
                </a:solidFill>
                <a:latin typeface="Calibri"/>
                <a:ea typeface="Calibri"/>
                <a:cs typeface="Calibri"/>
                <a:sym typeface="Calibri"/>
              </a:endParaRPr>
            </a:p>
          </p:txBody>
        </p:sp>
        <p:sp>
          <p:nvSpPr>
            <p:cNvPr id="2676" name="Google Shape;2676;p41"/>
            <p:cNvSpPr/>
            <p:nvPr/>
          </p:nvSpPr>
          <p:spPr>
            <a:xfrm rot="5829469">
              <a:off x="2617236" y="2327108"/>
              <a:ext cx="65007" cy="65007"/>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endParaRPr>
            </a:p>
          </p:txBody>
        </p:sp>
      </p:grpSp>
      <p:grpSp>
        <p:nvGrpSpPr>
          <p:cNvPr id="2677" name="Google Shape;2677;p41"/>
          <p:cNvGrpSpPr/>
          <p:nvPr/>
        </p:nvGrpSpPr>
        <p:grpSpPr>
          <a:xfrm>
            <a:off x="10708782" y="3428997"/>
            <a:ext cx="1210009" cy="2688186"/>
            <a:chOff x="354570" y="3785522"/>
            <a:chExt cx="1210009" cy="2688186"/>
          </a:xfrm>
        </p:grpSpPr>
        <p:grpSp>
          <p:nvGrpSpPr>
            <p:cNvPr id="2678" name="Google Shape;2678;p41"/>
            <p:cNvGrpSpPr/>
            <p:nvPr/>
          </p:nvGrpSpPr>
          <p:grpSpPr>
            <a:xfrm>
              <a:off x="354570" y="3785522"/>
              <a:ext cx="1210009" cy="1031593"/>
              <a:chOff x="354570" y="3785522"/>
              <a:chExt cx="1210009" cy="1031593"/>
            </a:xfrm>
          </p:grpSpPr>
          <p:sp>
            <p:nvSpPr>
              <p:cNvPr id="2679" name="Google Shape;2679;p41"/>
              <p:cNvSpPr/>
              <p:nvPr/>
            </p:nvSpPr>
            <p:spPr>
              <a:xfrm>
                <a:off x="354570" y="3785522"/>
                <a:ext cx="1210009" cy="1031593"/>
              </a:xfrm>
              <a:custGeom>
                <a:rect b="b" l="l" r="r" t="t"/>
                <a:pathLst>
                  <a:path extrusionOk="0" h="1031593" w="1210009">
                    <a:moveTo>
                      <a:pt x="475736" y="1031594"/>
                    </a:moveTo>
                    <a:cubicBezTo>
                      <a:pt x="475736" y="1031594"/>
                      <a:pt x="222369" y="763141"/>
                      <a:pt x="84274" y="572730"/>
                    </a:cubicBezTo>
                    <a:cubicBezTo>
                      <a:pt x="-72861" y="356062"/>
                      <a:pt x="-8618" y="42276"/>
                      <a:pt x="263299" y="3001"/>
                    </a:cubicBezTo>
                    <a:cubicBezTo>
                      <a:pt x="574917" y="-42007"/>
                      <a:pt x="659702" y="434065"/>
                      <a:pt x="659702" y="434065"/>
                    </a:cubicBezTo>
                    <a:cubicBezTo>
                      <a:pt x="659702" y="434065"/>
                      <a:pt x="834632" y="140765"/>
                      <a:pt x="1083565" y="295991"/>
                    </a:cubicBezTo>
                    <a:cubicBezTo>
                      <a:pt x="1221715" y="382135"/>
                      <a:pt x="1257567" y="625949"/>
                      <a:pt x="1136263" y="779372"/>
                    </a:cubicBezTo>
                    <a:cubicBezTo>
                      <a:pt x="1030396" y="913268"/>
                      <a:pt x="777209" y="963103"/>
                      <a:pt x="726053" y="976482"/>
                    </a:cubicBezTo>
                    <a:cubicBezTo>
                      <a:pt x="587344" y="1012766"/>
                      <a:pt x="475736" y="1031594"/>
                      <a:pt x="475736" y="1031594"/>
                    </a:cubicBezTo>
                    <a:close/>
                  </a:path>
                </a:pathLst>
              </a:custGeom>
              <a:solidFill>
                <a:schemeClr val="accent2"/>
              </a:solid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680" name="Google Shape;2680;p41"/>
              <p:cNvGrpSpPr/>
              <p:nvPr/>
            </p:nvGrpSpPr>
            <p:grpSpPr>
              <a:xfrm>
                <a:off x="478418" y="3898826"/>
                <a:ext cx="138937" cy="366677"/>
                <a:chOff x="478418" y="3898826"/>
                <a:chExt cx="138937" cy="366677"/>
              </a:xfrm>
            </p:grpSpPr>
            <p:sp>
              <p:nvSpPr>
                <p:cNvPr id="2681" name="Google Shape;2681;p41"/>
                <p:cNvSpPr/>
                <p:nvPr/>
              </p:nvSpPr>
              <p:spPr>
                <a:xfrm>
                  <a:off x="478418" y="3898826"/>
                  <a:ext cx="138937" cy="269808"/>
                </a:xfrm>
                <a:custGeom>
                  <a:rect b="b" l="l" r="r" t="t"/>
                  <a:pathLst>
                    <a:path extrusionOk="0" h="269808" w="138937">
                      <a:moveTo>
                        <a:pt x="41141" y="269149"/>
                      </a:moveTo>
                      <a:cubicBezTo>
                        <a:pt x="1294" y="279074"/>
                        <a:pt x="-7815" y="174718"/>
                        <a:pt x="6125" y="117434"/>
                      </a:cubicBezTo>
                      <a:cubicBezTo>
                        <a:pt x="20791" y="57179"/>
                        <a:pt x="73257" y="-9680"/>
                        <a:pt x="111552" y="1166"/>
                      </a:cubicBezTo>
                      <a:cubicBezTo>
                        <a:pt x="148403" y="11599"/>
                        <a:pt x="154264" y="47889"/>
                        <a:pt x="90134" y="111510"/>
                      </a:cubicBezTo>
                      <a:cubicBezTo>
                        <a:pt x="37294" y="163929"/>
                        <a:pt x="80131" y="259433"/>
                        <a:pt x="41141" y="269149"/>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82" name="Google Shape;2682;p41"/>
                <p:cNvSpPr/>
                <p:nvPr/>
              </p:nvSpPr>
              <p:spPr>
                <a:xfrm>
                  <a:off x="495511" y="4206331"/>
                  <a:ext cx="59172" cy="59172"/>
                </a:xfrm>
                <a:custGeom>
                  <a:rect b="b" l="l" r="r" t="t"/>
                  <a:pathLst>
                    <a:path extrusionOk="0" h="59172" w="59172">
                      <a:moveTo>
                        <a:pt x="556" y="23905"/>
                      </a:moveTo>
                      <a:cubicBezTo>
                        <a:pt x="3694" y="7871"/>
                        <a:pt x="19235" y="-2581"/>
                        <a:pt x="35268" y="556"/>
                      </a:cubicBezTo>
                      <a:cubicBezTo>
                        <a:pt x="51300" y="3693"/>
                        <a:pt x="61754" y="19238"/>
                        <a:pt x="58616" y="35271"/>
                      </a:cubicBezTo>
                      <a:cubicBezTo>
                        <a:pt x="55479" y="51299"/>
                        <a:pt x="39938" y="61757"/>
                        <a:pt x="23905" y="58614"/>
                      </a:cubicBezTo>
                      <a:cubicBezTo>
                        <a:pt x="7872" y="55477"/>
                        <a:pt x="-2581" y="39939"/>
                        <a:pt x="556" y="23905"/>
                      </a:cubicBezTo>
                      <a:close/>
                    </a:path>
                  </a:pathLst>
                </a:custGeom>
                <a:solidFill>
                  <a:srgbClr val="F5F3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
          <p:nvSpPr>
            <p:cNvPr id="2683" name="Google Shape;2683;p41"/>
            <p:cNvSpPr/>
            <p:nvPr/>
          </p:nvSpPr>
          <p:spPr>
            <a:xfrm>
              <a:off x="650178" y="4823885"/>
              <a:ext cx="634529" cy="1649823"/>
            </a:xfrm>
            <a:custGeom>
              <a:rect b="b" l="l" r="r" t="t"/>
              <a:pathLst>
                <a:path extrusionOk="0" h="1649823" w="634529">
                  <a:moveTo>
                    <a:pt x="183056" y="0"/>
                  </a:moveTo>
                  <a:cubicBezTo>
                    <a:pt x="99140" y="32353"/>
                    <a:pt x="74337" y="150902"/>
                    <a:pt x="47959" y="225317"/>
                  </a:cubicBezTo>
                  <a:cubicBezTo>
                    <a:pt x="-13782" y="399491"/>
                    <a:pt x="-50269" y="845998"/>
                    <a:pt x="160945" y="939673"/>
                  </a:cubicBezTo>
                  <a:cubicBezTo>
                    <a:pt x="375765" y="1034948"/>
                    <a:pt x="578711" y="752926"/>
                    <a:pt x="576984" y="565442"/>
                  </a:cubicBezTo>
                  <a:cubicBezTo>
                    <a:pt x="575663" y="421189"/>
                    <a:pt x="358303" y="435521"/>
                    <a:pt x="297521" y="521602"/>
                  </a:cubicBezTo>
                  <a:cubicBezTo>
                    <a:pt x="119048" y="774351"/>
                    <a:pt x="475314" y="932809"/>
                    <a:pt x="583023" y="1093654"/>
                  </a:cubicBezTo>
                  <a:cubicBezTo>
                    <a:pt x="630191" y="1164101"/>
                    <a:pt x="633906" y="1242257"/>
                    <a:pt x="634522" y="1325537"/>
                  </a:cubicBezTo>
                  <a:cubicBezTo>
                    <a:pt x="635461" y="1452442"/>
                    <a:pt x="557591" y="1664227"/>
                    <a:pt x="399229" y="1649051"/>
                  </a:cubicBezTo>
                </a:path>
              </a:pathLst>
            </a:custGeom>
            <a:noFill/>
            <a:ln cap="rnd"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7" name="Shape 2687"/>
        <p:cNvGrpSpPr/>
        <p:nvPr/>
      </p:nvGrpSpPr>
      <p:grpSpPr>
        <a:xfrm>
          <a:off x="0" y="0"/>
          <a:ext cx="0" cy="0"/>
          <a:chOff x="0" y="0"/>
          <a:chExt cx="0" cy="0"/>
        </a:xfrm>
      </p:grpSpPr>
      <p:sp>
        <p:nvSpPr>
          <p:cNvPr id="2688" name="Google Shape;2688;p42"/>
          <p:cNvSpPr/>
          <p:nvPr/>
        </p:nvSpPr>
        <p:spPr>
          <a:xfrm rot="-257349">
            <a:off x="5688302" y="4963194"/>
            <a:ext cx="815326" cy="678921"/>
          </a:xfrm>
          <a:custGeom>
            <a:rect b="b" l="l" r="r" t="t"/>
            <a:pathLst>
              <a:path extrusionOk="0" h="677020" w="813043">
                <a:moveTo>
                  <a:pt x="605498" y="24538"/>
                </a:moveTo>
                <a:cubicBezTo>
                  <a:pt x="528415" y="19516"/>
                  <a:pt x="457994" y="54536"/>
                  <a:pt x="414452" y="111667"/>
                </a:cubicBezTo>
                <a:cubicBezTo>
                  <a:pt x="378676" y="49367"/>
                  <a:pt x="313411" y="5501"/>
                  <a:pt x="236328" y="478"/>
                </a:cubicBezTo>
                <a:cubicBezTo>
                  <a:pt x="114001" y="-7497"/>
                  <a:pt x="8360" y="85213"/>
                  <a:pt x="386" y="207539"/>
                </a:cubicBezTo>
                <a:cubicBezTo>
                  <a:pt x="-13983" y="427992"/>
                  <a:pt x="377596" y="677020"/>
                  <a:pt x="377596" y="677020"/>
                </a:cubicBezTo>
                <a:cubicBezTo>
                  <a:pt x="377596" y="677020"/>
                  <a:pt x="798074" y="482818"/>
                  <a:pt x="812565" y="260479"/>
                </a:cubicBezTo>
                <a:cubicBezTo>
                  <a:pt x="820541" y="138153"/>
                  <a:pt x="727824" y="32514"/>
                  <a:pt x="605498" y="2453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i="0" sz="4000" u="none" cap="none" strike="noStrike">
              <a:solidFill>
                <a:srgbClr val="FFFFFF"/>
              </a:solidFill>
              <a:latin typeface="Chewy"/>
              <a:ea typeface="Chewy"/>
              <a:cs typeface="Chewy"/>
              <a:sym typeface="Chewy"/>
            </a:endParaRPr>
          </a:p>
        </p:txBody>
      </p:sp>
      <p:sp>
        <p:nvSpPr>
          <p:cNvPr id="2689" name="Google Shape;2689;p42"/>
          <p:cNvSpPr/>
          <p:nvPr/>
        </p:nvSpPr>
        <p:spPr>
          <a:xfrm rot="-257349">
            <a:off x="6742527" y="4963194"/>
            <a:ext cx="815326" cy="678921"/>
          </a:xfrm>
          <a:custGeom>
            <a:rect b="b" l="l" r="r" t="t"/>
            <a:pathLst>
              <a:path extrusionOk="0" h="677020" w="813043">
                <a:moveTo>
                  <a:pt x="605498" y="24538"/>
                </a:moveTo>
                <a:cubicBezTo>
                  <a:pt x="528415" y="19516"/>
                  <a:pt x="457994" y="54536"/>
                  <a:pt x="414452" y="111667"/>
                </a:cubicBezTo>
                <a:cubicBezTo>
                  <a:pt x="378676" y="49367"/>
                  <a:pt x="313411" y="5501"/>
                  <a:pt x="236328" y="478"/>
                </a:cubicBezTo>
                <a:cubicBezTo>
                  <a:pt x="114001" y="-7497"/>
                  <a:pt x="8360" y="85213"/>
                  <a:pt x="386" y="207539"/>
                </a:cubicBezTo>
                <a:cubicBezTo>
                  <a:pt x="-13983" y="427992"/>
                  <a:pt x="377596" y="677020"/>
                  <a:pt x="377596" y="677020"/>
                </a:cubicBezTo>
                <a:cubicBezTo>
                  <a:pt x="377596" y="677020"/>
                  <a:pt x="798074" y="482818"/>
                  <a:pt x="812565" y="260479"/>
                </a:cubicBezTo>
                <a:cubicBezTo>
                  <a:pt x="820541" y="138153"/>
                  <a:pt x="727824" y="32514"/>
                  <a:pt x="605498" y="2453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i="0" sz="4000" u="none" cap="none" strike="noStrike">
              <a:solidFill>
                <a:srgbClr val="FFFFFF"/>
              </a:solidFill>
              <a:latin typeface="Chewy"/>
              <a:ea typeface="Chewy"/>
              <a:cs typeface="Chewy"/>
              <a:sym typeface="Chewy"/>
            </a:endParaRPr>
          </a:p>
        </p:txBody>
      </p:sp>
      <p:sp>
        <p:nvSpPr>
          <p:cNvPr id="2690" name="Google Shape;2690;p42"/>
          <p:cNvSpPr/>
          <p:nvPr/>
        </p:nvSpPr>
        <p:spPr>
          <a:xfrm rot="-257349">
            <a:off x="4634089" y="4964657"/>
            <a:ext cx="815326" cy="678921"/>
          </a:xfrm>
          <a:custGeom>
            <a:rect b="b" l="l" r="r" t="t"/>
            <a:pathLst>
              <a:path extrusionOk="0" h="677020" w="813043">
                <a:moveTo>
                  <a:pt x="605498" y="24538"/>
                </a:moveTo>
                <a:cubicBezTo>
                  <a:pt x="528415" y="19516"/>
                  <a:pt x="457994" y="54536"/>
                  <a:pt x="414452" y="111667"/>
                </a:cubicBezTo>
                <a:cubicBezTo>
                  <a:pt x="378676" y="49367"/>
                  <a:pt x="313411" y="5501"/>
                  <a:pt x="236328" y="478"/>
                </a:cubicBezTo>
                <a:cubicBezTo>
                  <a:pt x="114001" y="-7497"/>
                  <a:pt x="8360" y="85213"/>
                  <a:pt x="386" y="207539"/>
                </a:cubicBezTo>
                <a:cubicBezTo>
                  <a:pt x="-13983" y="427992"/>
                  <a:pt x="377596" y="677020"/>
                  <a:pt x="377596" y="677020"/>
                </a:cubicBezTo>
                <a:cubicBezTo>
                  <a:pt x="377596" y="677020"/>
                  <a:pt x="798074" y="482818"/>
                  <a:pt x="812565" y="260479"/>
                </a:cubicBezTo>
                <a:cubicBezTo>
                  <a:pt x="820541" y="138153"/>
                  <a:pt x="727824" y="32514"/>
                  <a:pt x="605498" y="2453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i="0" sz="4000" u="none" cap="none" strike="noStrike">
              <a:solidFill>
                <a:srgbClr val="FFFFFF"/>
              </a:solidFill>
              <a:latin typeface="Chewy"/>
              <a:ea typeface="Chewy"/>
              <a:cs typeface="Chewy"/>
              <a:sym typeface="Chewy"/>
            </a:endParaRPr>
          </a:p>
        </p:txBody>
      </p:sp>
      <p:sp>
        <p:nvSpPr>
          <p:cNvPr id="2691" name="Google Shape;2691;p42"/>
          <p:cNvSpPr txBox="1"/>
          <p:nvPr>
            <p:ph type="title"/>
          </p:nvPr>
        </p:nvSpPr>
        <p:spPr>
          <a:xfrm>
            <a:off x="2576852" y="1351650"/>
            <a:ext cx="7038300" cy="175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Thank you!</a:t>
            </a:r>
            <a:endParaRPr/>
          </a:p>
        </p:txBody>
      </p:sp>
      <p:sp>
        <p:nvSpPr>
          <p:cNvPr id="2692" name="Google Shape;2692;p42"/>
          <p:cNvSpPr txBox="1"/>
          <p:nvPr>
            <p:ph idx="1" type="subTitle"/>
          </p:nvPr>
        </p:nvSpPr>
        <p:spPr>
          <a:xfrm>
            <a:off x="2576825" y="3105148"/>
            <a:ext cx="7038300" cy="530700"/>
          </a:xfrm>
          <a:prstGeom prst="rect">
            <a:avLst/>
          </a:prstGeom>
        </p:spPr>
        <p:txBody>
          <a:bodyPr anchorCtr="0" anchor="t" bIns="121900" lIns="121900" spcFirstLastPara="1" rIns="121900" wrap="square" tIns="121900">
            <a:normAutofit lnSpcReduction="20000"/>
          </a:bodyPr>
          <a:lstStyle/>
          <a:p>
            <a:pPr indent="0" lvl="0" marL="0" rtl="0" algn="ctr">
              <a:spcBef>
                <a:spcPts val="0"/>
              </a:spcBef>
              <a:spcAft>
                <a:spcPts val="0"/>
              </a:spcAft>
              <a:buNone/>
            </a:pPr>
            <a:r>
              <a:rPr lang="en"/>
              <a:t>Do you have any questions?</a:t>
            </a:r>
            <a:endParaRPr/>
          </a:p>
        </p:txBody>
      </p:sp>
      <p:sp>
        <p:nvSpPr>
          <p:cNvPr id="2693" name="Google Shape;2693;p42"/>
          <p:cNvSpPr txBox="1"/>
          <p:nvPr>
            <p:ph idx="2" type="body"/>
          </p:nvPr>
        </p:nvSpPr>
        <p:spPr>
          <a:xfrm>
            <a:off x="2576863" y="3635852"/>
            <a:ext cx="7038300" cy="12978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t>hello@mail.com</a:t>
            </a:r>
            <a:endParaRPr/>
          </a:p>
          <a:p>
            <a:pPr indent="0" lvl="0" marL="0" rtl="0" algn="ctr">
              <a:spcBef>
                <a:spcPts val="0"/>
              </a:spcBef>
              <a:spcAft>
                <a:spcPts val="0"/>
              </a:spcAft>
              <a:buNone/>
            </a:pPr>
            <a:r>
              <a:rPr lang="en"/>
              <a:t>555-111-222</a:t>
            </a:r>
            <a:endParaRPr/>
          </a:p>
          <a:p>
            <a:pPr indent="0" lvl="0" marL="0" rtl="0" algn="ctr">
              <a:spcBef>
                <a:spcPts val="0"/>
              </a:spcBef>
              <a:spcAft>
                <a:spcPts val="0"/>
              </a:spcAft>
              <a:buNone/>
            </a:pPr>
            <a:r>
              <a:rPr lang="en"/>
              <a:t>mydomain.com</a:t>
            </a:r>
            <a:endParaRPr/>
          </a:p>
        </p:txBody>
      </p:sp>
      <p:sp>
        <p:nvSpPr>
          <p:cNvPr id="2694" name="Google Shape;2694;p42"/>
          <p:cNvSpPr/>
          <p:nvPr/>
        </p:nvSpPr>
        <p:spPr>
          <a:xfrm>
            <a:off x="6005428" y="5107815"/>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695" name="Google Shape;2695;p42"/>
          <p:cNvGrpSpPr/>
          <p:nvPr/>
        </p:nvGrpSpPr>
        <p:grpSpPr>
          <a:xfrm>
            <a:off x="6949355" y="5098164"/>
            <a:ext cx="411849" cy="411917"/>
            <a:chOff x="5162200" y="4097750"/>
            <a:chExt cx="338385" cy="338414"/>
          </a:xfrm>
        </p:grpSpPr>
        <p:sp>
          <p:nvSpPr>
            <p:cNvPr id="2696" name="Google Shape;2696;p42"/>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97" name="Google Shape;2697;p42"/>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98" name="Google Shape;2698;p42"/>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699" name="Google Shape;2699;p42"/>
          <p:cNvSpPr/>
          <p:nvPr/>
        </p:nvSpPr>
        <p:spPr>
          <a:xfrm>
            <a:off x="4861738" y="5147748"/>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3" name="Shape 2703"/>
        <p:cNvGrpSpPr/>
        <p:nvPr/>
      </p:nvGrpSpPr>
      <p:grpSpPr>
        <a:xfrm>
          <a:off x="0" y="0"/>
          <a:ext cx="0" cy="0"/>
          <a:chOff x="0" y="0"/>
          <a:chExt cx="0" cy="0"/>
        </a:xfrm>
      </p:grpSpPr>
      <p:sp>
        <p:nvSpPr>
          <p:cNvPr id="2704" name="Google Shape;2704;p43"/>
          <p:cNvSpPr txBox="1"/>
          <p:nvPr>
            <p:ph type="title"/>
          </p:nvPr>
        </p:nvSpPr>
        <p:spPr>
          <a:xfrm>
            <a:off x="850650" y="477027"/>
            <a:ext cx="10490700" cy="8763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5400"/>
              <a:t>Today is Wednesday Feb. 14th.</a:t>
            </a:r>
            <a:endParaRPr sz="5400"/>
          </a:p>
        </p:txBody>
      </p:sp>
      <p:sp>
        <p:nvSpPr>
          <p:cNvPr id="2705" name="Google Shape;2705;p43"/>
          <p:cNvSpPr txBox="1"/>
          <p:nvPr>
            <p:ph idx="1" type="body"/>
          </p:nvPr>
        </p:nvSpPr>
        <p:spPr>
          <a:xfrm>
            <a:off x="1037500" y="2555050"/>
            <a:ext cx="4613700" cy="29139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t>Lorem ipsum dolor sit amet, consectetuer adipiscing elit. </a:t>
            </a:r>
            <a:endParaRPr/>
          </a:p>
          <a:p>
            <a:pPr indent="0" lvl="0" marL="0" rtl="0" algn="ctr">
              <a:spcBef>
                <a:spcPts val="0"/>
              </a:spcBef>
              <a:spcAft>
                <a:spcPts val="0"/>
              </a:spcAft>
              <a:buNone/>
            </a:pPr>
            <a:r>
              <a:rPr lang="en"/>
              <a:t>Aenean commodo ligula eget dolor. </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n"/>
              <a:t>Lorem ipsum dolor sit amet, consectetuer adipiscing elit. </a:t>
            </a:r>
            <a:endParaRPr/>
          </a:p>
          <a:p>
            <a:pPr indent="0" lvl="0" marL="0" rtl="0" algn="ctr">
              <a:spcBef>
                <a:spcPts val="0"/>
              </a:spcBef>
              <a:spcAft>
                <a:spcPts val="0"/>
              </a:spcAft>
              <a:buNone/>
            </a:pPr>
            <a:r>
              <a:rPr lang="en"/>
              <a:t>Aenean commodo ligula eget dolor. Aenean massa.</a:t>
            </a:r>
            <a:endParaRPr/>
          </a:p>
        </p:txBody>
      </p:sp>
      <p:sp>
        <p:nvSpPr>
          <p:cNvPr id="2706" name="Google Shape;2706;p43"/>
          <p:cNvSpPr txBox="1"/>
          <p:nvPr>
            <p:ph idx="2" type="subTitle"/>
          </p:nvPr>
        </p:nvSpPr>
        <p:spPr>
          <a:xfrm>
            <a:off x="1037375" y="1678750"/>
            <a:ext cx="4613700" cy="7128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Agenda</a:t>
            </a:r>
            <a:endParaRPr/>
          </a:p>
        </p:txBody>
      </p:sp>
      <p:sp>
        <p:nvSpPr>
          <p:cNvPr id="2707" name="Google Shape;2707;p43"/>
          <p:cNvSpPr txBox="1"/>
          <p:nvPr>
            <p:ph idx="3" type="body"/>
          </p:nvPr>
        </p:nvSpPr>
        <p:spPr>
          <a:xfrm>
            <a:off x="6335251" y="2244397"/>
            <a:ext cx="5006100" cy="1219800"/>
          </a:xfrm>
          <a:prstGeom prst="rect">
            <a:avLst/>
          </a:prstGeom>
        </p:spPr>
        <p:txBody>
          <a:bodyPr anchorCtr="0" anchor="t" bIns="121900" lIns="121900" spcFirstLastPara="1" rIns="121900" wrap="square" tIns="121900">
            <a:normAutofit fontScale="85000" lnSpcReduction="20000"/>
          </a:bodyPr>
          <a:lstStyle/>
          <a:p>
            <a:pPr indent="0" lvl="0" marL="0" rtl="0" algn="ctr">
              <a:spcBef>
                <a:spcPts val="0"/>
              </a:spcBef>
              <a:spcAft>
                <a:spcPts val="0"/>
              </a:spcAft>
              <a:buNone/>
            </a:pPr>
            <a:r>
              <a:rPr lang="en"/>
              <a:t>Lorem ipsum dolor sit amet, consectetuer adipiscing elit. </a:t>
            </a:r>
            <a:endParaRPr/>
          </a:p>
          <a:p>
            <a:pPr indent="0" lvl="0" marL="0" rtl="0" algn="ctr">
              <a:spcBef>
                <a:spcPts val="0"/>
              </a:spcBef>
              <a:spcAft>
                <a:spcPts val="0"/>
              </a:spcAft>
              <a:buNone/>
            </a:pPr>
            <a:r>
              <a:rPr lang="en"/>
              <a:t>Aenean commodo ligula eget dolor. Aenean massa.</a:t>
            </a:r>
            <a:endParaRPr/>
          </a:p>
        </p:txBody>
      </p:sp>
      <p:sp>
        <p:nvSpPr>
          <p:cNvPr id="2708" name="Google Shape;2708;p43"/>
          <p:cNvSpPr txBox="1"/>
          <p:nvPr>
            <p:ph idx="4" type="subTitle"/>
          </p:nvPr>
        </p:nvSpPr>
        <p:spPr>
          <a:xfrm>
            <a:off x="6335250" y="1619123"/>
            <a:ext cx="5006100" cy="6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1018"/>
              <a:buNone/>
            </a:pPr>
            <a:r>
              <a:rPr lang="en"/>
              <a:t>Reminders</a:t>
            </a:r>
            <a:endParaRPr/>
          </a:p>
        </p:txBody>
      </p:sp>
      <p:sp>
        <p:nvSpPr>
          <p:cNvPr id="2709" name="Google Shape;2709;p43"/>
          <p:cNvSpPr txBox="1"/>
          <p:nvPr>
            <p:ph idx="6" type="subTitle"/>
          </p:nvPr>
        </p:nvSpPr>
        <p:spPr>
          <a:xfrm>
            <a:off x="6335250" y="3953600"/>
            <a:ext cx="5006100" cy="6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1018"/>
              <a:buNone/>
            </a:pPr>
            <a:r>
              <a:rPr lang="en"/>
              <a:t>Add your title here</a:t>
            </a:r>
            <a:endParaRPr/>
          </a:p>
        </p:txBody>
      </p:sp>
      <p:sp>
        <p:nvSpPr>
          <p:cNvPr id="2710" name="Google Shape;2710;p43"/>
          <p:cNvSpPr txBox="1"/>
          <p:nvPr>
            <p:ph idx="5" type="body"/>
          </p:nvPr>
        </p:nvSpPr>
        <p:spPr>
          <a:xfrm>
            <a:off x="6335250" y="4578800"/>
            <a:ext cx="5006100" cy="1216200"/>
          </a:xfrm>
          <a:prstGeom prst="rect">
            <a:avLst/>
          </a:prstGeom>
        </p:spPr>
        <p:txBody>
          <a:bodyPr anchorCtr="0" anchor="t" bIns="121900" lIns="121900" spcFirstLastPara="1" rIns="121900" wrap="square" tIns="121900">
            <a:normAutofit/>
          </a:bodyPr>
          <a:lstStyle/>
          <a:p>
            <a:pPr indent="0" lvl="0" marL="0" rtl="0" algn="ctr">
              <a:spcBef>
                <a:spcPts val="0"/>
              </a:spcBef>
              <a:spcAft>
                <a:spcPts val="0"/>
              </a:spcAft>
              <a:buNone/>
            </a:pPr>
            <a:r>
              <a:rPr lang="en"/>
              <a:t>Lorem ipsum dolor sit amet, consectetuer adipiscing elit. </a:t>
            </a:r>
            <a:endParaRPr/>
          </a:p>
          <a:p>
            <a:pPr indent="0" lvl="0" marL="0" rtl="0" algn="ctr">
              <a:spcBef>
                <a:spcPts val="0"/>
              </a:spcBef>
              <a:spcAft>
                <a:spcPts val="0"/>
              </a:spcAft>
              <a:buNone/>
            </a:pPr>
            <a:r>
              <a:rPr lang="en"/>
              <a:t>Aenean commodo ligula eget dolor.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4" name="Shape 2714"/>
        <p:cNvGrpSpPr/>
        <p:nvPr/>
      </p:nvGrpSpPr>
      <p:grpSpPr>
        <a:xfrm>
          <a:off x="0" y="0"/>
          <a:ext cx="0" cy="0"/>
          <a:chOff x="0" y="0"/>
          <a:chExt cx="0" cy="0"/>
        </a:xfrm>
      </p:grpSpPr>
      <p:sp>
        <p:nvSpPr>
          <p:cNvPr id="2715" name="Google Shape;2715;p44"/>
          <p:cNvSpPr txBox="1"/>
          <p:nvPr>
            <p:ph type="title"/>
          </p:nvPr>
        </p:nvSpPr>
        <p:spPr>
          <a:xfrm>
            <a:off x="2780550" y="2023975"/>
            <a:ext cx="6630900" cy="934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sz="5400"/>
              <a:t>Credits.</a:t>
            </a:r>
            <a:endParaRPr sz="5400"/>
          </a:p>
        </p:txBody>
      </p:sp>
      <p:sp>
        <p:nvSpPr>
          <p:cNvPr id="2716" name="Google Shape;2716;p44"/>
          <p:cNvSpPr txBox="1"/>
          <p:nvPr>
            <p:ph idx="2" type="body"/>
          </p:nvPr>
        </p:nvSpPr>
        <p:spPr>
          <a:xfrm>
            <a:off x="2780550" y="3099625"/>
            <a:ext cx="6630900" cy="1892700"/>
          </a:xfrm>
          <a:prstGeom prst="rect">
            <a:avLst/>
          </a:prstGeom>
        </p:spPr>
        <p:txBody>
          <a:bodyPr anchorCtr="0" anchor="t" bIns="121900" lIns="121900" spcFirstLastPara="1" rIns="121900" wrap="square" tIns="121900">
            <a:noAutofit/>
          </a:bodyPr>
          <a:lstStyle/>
          <a:p>
            <a:pPr indent="0" lvl="0" marL="0" rtl="0" algn="ctr">
              <a:lnSpc>
                <a:spcPct val="150000"/>
              </a:lnSpc>
              <a:spcBef>
                <a:spcPts val="0"/>
              </a:spcBef>
              <a:spcAft>
                <a:spcPts val="0"/>
              </a:spcAft>
              <a:buSzPts val="605"/>
              <a:buNone/>
            </a:pPr>
            <a:r>
              <a:rPr lang="en"/>
              <a:t>Presentation Template: </a:t>
            </a:r>
            <a:r>
              <a:rPr lang="en" u="sng">
                <a:solidFill>
                  <a:schemeClr val="hlink"/>
                </a:solidFill>
                <a:hlinkClick r:id="rId3"/>
              </a:rPr>
              <a:t>SlidesMania</a:t>
            </a:r>
            <a:endParaRPr/>
          </a:p>
          <a:p>
            <a:pPr indent="0" lvl="0" marL="0" rtl="0" algn="ctr">
              <a:lnSpc>
                <a:spcPct val="150000"/>
              </a:lnSpc>
              <a:spcBef>
                <a:spcPts val="0"/>
              </a:spcBef>
              <a:spcAft>
                <a:spcPts val="0"/>
              </a:spcAft>
              <a:buSzPts val="605"/>
              <a:buNone/>
            </a:pPr>
            <a:r>
              <a:rPr lang="en"/>
              <a:t>Sample Images: </a:t>
            </a:r>
            <a:r>
              <a:rPr lang="en" u="sng">
                <a:solidFill>
                  <a:schemeClr val="hlink"/>
                </a:solidFill>
                <a:hlinkClick r:id="rId4"/>
              </a:rPr>
              <a:t>Unsplash</a:t>
            </a:r>
            <a:endParaRPr/>
          </a:p>
          <a:p>
            <a:pPr indent="0" lvl="0" marL="0" rtl="0" algn="ctr">
              <a:lnSpc>
                <a:spcPct val="150000"/>
              </a:lnSpc>
              <a:spcBef>
                <a:spcPts val="0"/>
              </a:spcBef>
              <a:spcAft>
                <a:spcPts val="0"/>
              </a:spcAft>
              <a:buSzPts val="605"/>
              <a:buNone/>
            </a:pPr>
            <a:r>
              <a:rPr lang="en"/>
              <a:t>Fonts used in this presentation: Raleway and </a:t>
            </a:r>
            <a:r>
              <a:rPr lang="en">
                <a:latin typeface="Chewy"/>
                <a:ea typeface="Chewy"/>
                <a:cs typeface="Chewy"/>
                <a:sym typeface="Chewy"/>
              </a:rPr>
              <a:t>Chewy.</a:t>
            </a:r>
            <a:endParaRPr>
              <a:latin typeface="Chewy"/>
              <a:ea typeface="Chewy"/>
              <a:cs typeface="Chewy"/>
              <a:sym typeface="Chewy"/>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0" name="Shape 2720"/>
        <p:cNvGrpSpPr/>
        <p:nvPr/>
      </p:nvGrpSpPr>
      <p:grpSpPr>
        <a:xfrm>
          <a:off x="0" y="0"/>
          <a:ext cx="0" cy="0"/>
          <a:chOff x="0" y="0"/>
          <a:chExt cx="0" cy="0"/>
        </a:xfrm>
      </p:grpSpPr>
      <p:sp>
        <p:nvSpPr>
          <p:cNvPr id="2721" name="Google Shape;2721;p45"/>
          <p:cNvSpPr txBox="1"/>
          <p:nvPr>
            <p:ph type="title"/>
          </p:nvPr>
        </p:nvSpPr>
        <p:spPr>
          <a:xfrm>
            <a:off x="415600" y="440976"/>
            <a:ext cx="11360700" cy="848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Editable Icons.</a:t>
            </a:r>
            <a:endParaRPr/>
          </a:p>
        </p:txBody>
      </p:sp>
      <p:grpSp>
        <p:nvGrpSpPr>
          <p:cNvPr id="2722" name="Google Shape;2722;p45"/>
          <p:cNvGrpSpPr/>
          <p:nvPr/>
        </p:nvGrpSpPr>
        <p:grpSpPr>
          <a:xfrm>
            <a:off x="3555539" y="1895677"/>
            <a:ext cx="405160" cy="253589"/>
            <a:chOff x="4797800" y="1994125"/>
            <a:chExt cx="306475" cy="186025"/>
          </a:xfrm>
        </p:grpSpPr>
        <p:sp>
          <p:nvSpPr>
            <p:cNvPr id="2723" name="Google Shape;2723;p45"/>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24" name="Google Shape;2724;p45"/>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725" name="Google Shape;2725;p45"/>
          <p:cNvSpPr/>
          <p:nvPr/>
        </p:nvSpPr>
        <p:spPr>
          <a:xfrm>
            <a:off x="2998347" y="1911575"/>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26" name="Google Shape;2726;p45"/>
          <p:cNvSpPr/>
          <p:nvPr/>
        </p:nvSpPr>
        <p:spPr>
          <a:xfrm>
            <a:off x="2583258" y="1828169"/>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27" name="Google Shape;2727;p45"/>
          <p:cNvSpPr/>
          <p:nvPr/>
        </p:nvSpPr>
        <p:spPr>
          <a:xfrm>
            <a:off x="4110294" y="1896049"/>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28" name="Google Shape;2728;p45"/>
          <p:cNvSpPr/>
          <p:nvPr/>
        </p:nvSpPr>
        <p:spPr>
          <a:xfrm>
            <a:off x="4613799" y="1853187"/>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29" name="Google Shape;2729;p45"/>
          <p:cNvSpPr/>
          <p:nvPr/>
        </p:nvSpPr>
        <p:spPr>
          <a:xfrm>
            <a:off x="5603115" y="1886863"/>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730" name="Google Shape;2730;p45"/>
          <p:cNvGrpSpPr/>
          <p:nvPr/>
        </p:nvGrpSpPr>
        <p:grpSpPr>
          <a:xfrm>
            <a:off x="6148833" y="1899702"/>
            <a:ext cx="352082" cy="254203"/>
            <a:chOff x="4250025" y="2848800"/>
            <a:chExt cx="266325" cy="186475"/>
          </a:xfrm>
        </p:grpSpPr>
        <p:sp>
          <p:nvSpPr>
            <p:cNvPr id="2731" name="Google Shape;2731;p45"/>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32" name="Google Shape;2732;p45"/>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33" name="Google Shape;2733;p45"/>
          <p:cNvGrpSpPr/>
          <p:nvPr/>
        </p:nvGrpSpPr>
        <p:grpSpPr>
          <a:xfrm>
            <a:off x="6746181" y="1863816"/>
            <a:ext cx="343224" cy="326555"/>
            <a:chOff x="4707700" y="2822475"/>
            <a:chExt cx="259625" cy="239550"/>
          </a:xfrm>
        </p:grpSpPr>
        <p:sp>
          <p:nvSpPr>
            <p:cNvPr id="2734" name="Google Shape;2734;p45"/>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35" name="Google Shape;2735;p45"/>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36" name="Google Shape;2736;p45"/>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737" name="Google Shape;2737;p45"/>
          <p:cNvSpPr/>
          <p:nvPr/>
        </p:nvSpPr>
        <p:spPr>
          <a:xfrm>
            <a:off x="7220153" y="1867401"/>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38" name="Google Shape;2738;p45"/>
          <p:cNvSpPr/>
          <p:nvPr/>
        </p:nvSpPr>
        <p:spPr>
          <a:xfrm>
            <a:off x="7743648" y="1900258"/>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739" name="Google Shape;2739;p45"/>
          <p:cNvGrpSpPr/>
          <p:nvPr/>
        </p:nvGrpSpPr>
        <p:grpSpPr>
          <a:xfrm>
            <a:off x="8381347" y="1827316"/>
            <a:ext cx="351487" cy="398940"/>
            <a:chOff x="6425500" y="2795700"/>
            <a:chExt cx="265875" cy="292650"/>
          </a:xfrm>
        </p:grpSpPr>
        <p:sp>
          <p:nvSpPr>
            <p:cNvPr id="2740" name="Google Shape;2740;p45"/>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41" name="Google Shape;2741;p45"/>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742" name="Google Shape;2742;p45"/>
          <p:cNvSpPr/>
          <p:nvPr/>
        </p:nvSpPr>
        <p:spPr>
          <a:xfrm>
            <a:off x="8879053" y="1859817"/>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743" name="Google Shape;2743;p45"/>
          <p:cNvGrpSpPr/>
          <p:nvPr/>
        </p:nvGrpSpPr>
        <p:grpSpPr>
          <a:xfrm>
            <a:off x="9459393" y="1881960"/>
            <a:ext cx="350297" cy="290464"/>
            <a:chOff x="5549875" y="2418425"/>
            <a:chExt cx="264975" cy="213075"/>
          </a:xfrm>
        </p:grpSpPr>
        <p:sp>
          <p:nvSpPr>
            <p:cNvPr id="2744" name="Google Shape;2744;p45"/>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45" name="Google Shape;2745;p45"/>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746" name="Google Shape;2746;p45"/>
          <p:cNvSpPr/>
          <p:nvPr/>
        </p:nvSpPr>
        <p:spPr>
          <a:xfrm>
            <a:off x="2605363" y="2490796"/>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747" name="Google Shape;2747;p45"/>
          <p:cNvGrpSpPr/>
          <p:nvPr/>
        </p:nvGrpSpPr>
        <p:grpSpPr>
          <a:xfrm>
            <a:off x="3555469" y="2526467"/>
            <a:ext cx="299598" cy="308322"/>
            <a:chOff x="3739275" y="2525850"/>
            <a:chExt cx="226625" cy="226175"/>
          </a:xfrm>
        </p:grpSpPr>
        <p:sp>
          <p:nvSpPr>
            <p:cNvPr id="2748" name="Google Shape;2748;p45"/>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49" name="Google Shape;2749;p45"/>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50" name="Google Shape;2750;p45"/>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51" name="Google Shape;2751;p45"/>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52" name="Google Shape;2752;p45"/>
          <p:cNvGrpSpPr/>
          <p:nvPr/>
        </p:nvGrpSpPr>
        <p:grpSpPr>
          <a:xfrm>
            <a:off x="3028651" y="2499697"/>
            <a:ext cx="272464" cy="361861"/>
            <a:chOff x="4518575" y="2506200"/>
            <a:chExt cx="206100" cy="265450"/>
          </a:xfrm>
        </p:grpSpPr>
        <p:sp>
          <p:nvSpPr>
            <p:cNvPr id="2753" name="Google Shape;2753;p45"/>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54" name="Google Shape;2754;p45"/>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55" name="Google Shape;2755;p45"/>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56" name="Google Shape;2756;p45"/>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57" name="Google Shape;2757;p45"/>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58" name="Google Shape;2758;p45"/>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59" name="Google Shape;2759;p45"/>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60" name="Google Shape;2760;p45"/>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61" name="Google Shape;2761;p45"/>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62" name="Google Shape;2762;p45"/>
          <p:cNvGrpSpPr/>
          <p:nvPr/>
        </p:nvGrpSpPr>
        <p:grpSpPr>
          <a:xfrm>
            <a:off x="4109852" y="2526667"/>
            <a:ext cx="299631" cy="308322"/>
            <a:chOff x="4164375" y="1677425"/>
            <a:chExt cx="226650" cy="226175"/>
          </a:xfrm>
        </p:grpSpPr>
        <p:sp>
          <p:nvSpPr>
            <p:cNvPr id="2763" name="Google Shape;2763;p45"/>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64" name="Google Shape;2764;p45"/>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65" name="Google Shape;2765;p45"/>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66" name="Google Shape;2766;p45"/>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67" name="Google Shape;2767;p45"/>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68" name="Google Shape;2768;p45"/>
          <p:cNvGrpSpPr/>
          <p:nvPr/>
        </p:nvGrpSpPr>
        <p:grpSpPr>
          <a:xfrm>
            <a:off x="5163817" y="2517856"/>
            <a:ext cx="299003" cy="308322"/>
            <a:chOff x="5226025" y="1677425"/>
            <a:chExt cx="226175" cy="226175"/>
          </a:xfrm>
        </p:grpSpPr>
        <p:sp>
          <p:nvSpPr>
            <p:cNvPr id="2769" name="Google Shape;2769;p45"/>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70" name="Google Shape;2770;p45"/>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71" name="Google Shape;2771;p45"/>
          <p:cNvGrpSpPr/>
          <p:nvPr/>
        </p:nvGrpSpPr>
        <p:grpSpPr>
          <a:xfrm>
            <a:off x="4637201" y="2517949"/>
            <a:ext cx="299003" cy="308322"/>
            <a:chOff x="4835275" y="1198350"/>
            <a:chExt cx="226175" cy="226175"/>
          </a:xfrm>
        </p:grpSpPr>
        <p:sp>
          <p:nvSpPr>
            <p:cNvPr id="2772" name="Google Shape;2772;p45"/>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73" name="Google Shape;2773;p45"/>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74" name="Google Shape;2774;p45"/>
          <p:cNvGrpSpPr/>
          <p:nvPr/>
        </p:nvGrpSpPr>
        <p:grpSpPr>
          <a:xfrm>
            <a:off x="6324046" y="2501848"/>
            <a:ext cx="347356" cy="358215"/>
            <a:chOff x="968775" y="1180050"/>
            <a:chExt cx="262750" cy="262775"/>
          </a:xfrm>
        </p:grpSpPr>
        <p:sp>
          <p:nvSpPr>
            <p:cNvPr id="2775" name="Google Shape;2775;p45"/>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76" name="Google Shape;2776;p45"/>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77" name="Google Shape;2777;p45"/>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78" name="Google Shape;2778;p45"/>
          <p:cNvGrpSpPr/>
          <p:nvPr/>
        </p:nvGrpSpPr>
        <p:grpSpPr>
          <a:xfrm>
            <a:off x="5688945" y="2568917"/>
            <a:ext cx="386288" cy="224042"/>
            <a:chOff x="1678900" y="1231350"/>
            <a:chExt cx="292200" cy="164350"/>
          </a:xfrm>
        </p:grpSpPr>
        <p:sp>
          <p:nvSpPr>
            <p:cNvPr id="2779" name="Google Shape;2779;p45"/>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80" name="Google Shape;2780;p45"/>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81" name="Google Shape;2781;p45"/>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782" name="Google Shape;2782;p45"/>
          <p:cNvSpPr/>
          <p:nvPr/>
        </p:nvSpPr>
        <p:spPr>
          <a:xfrm>
            <a:off x="7007934" y="2490813"/>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783" name="Google Shape;2783;p45"/>
          <p:cNvGrpSpPr/>
          <p:nvPr/>
        </p:nvGrpSpPr>
        <p:grpSpPr>
          <a:xfrm>
            <a:off x="7452181" y="2495456"/>
            <a:ext cx="322006" cy="353205"/>
            <a:chOff x="2405550" y="1181850"/>
            <a:chExt cx="243575" cy="259100"/>
          </a:xfrm>
        </p:grpSpPr>
        <p:sp>
          <p:nvSpPr>
            <p:cNvPr id="2784" name="Google Shape;2784;p45"/>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85" name="Google Shape;2785;p45"/>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86" name="Google Shape;2786;p45"/>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87" name="Google Shape;2787;p45"/>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88" name="Google Shape;2788;p45"/>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89" name="Google Shape;2789;p45"/>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790" name="Google Shape;2790;p45"/>
          <p:cNvSpPr/>
          <p:nvPr/>
        </p:nvSpPr>
        <p:spPr>
          <a:xfrm>
            <a:off x="8060325" y="2518439"/>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791" name="Google Shape;2791;p45"/>
          <p:cNvGrpSpPr/>
          <p:nvPr/>
        </p:nvGrpSpPr>
        <p:grpSpPr>
          <a:xfrm>
            <a:off x="8485368" y="2493258"/>
            <a:ext cx="286610" cy="357601"/>
            <a:chOff x="3086700" y="1180050"/>
            <a:chExt cx="216800" cy="262325"/>
          </a:xfrm>
        </p:grpSpPr>
        <p:sp>
          <p:nvSpPr>
            <p:cNvPr id="2792" name="Google Shape;2792;p45"/>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93" name="Google Shape;2793;p45"/>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794" name="Google Shape;2794;p45"/>
          <p:cNvGrpSpPr/>
          <p:nvPr/>
        </p:nvGrpSpPr>
        <p:grpSpPr>
          <a:xfrm>
            <a:off x="8991962" y="2481398"/>
            <a:ext cx="228243" cy="381321"/>
            <a:chOff x="3741075" y="1171575"/>
            <a:chExt cx="172650" cy="279725"/>
          </a:xfrm>
        </p:grpSpPr>
        <p:sp>
          <p:nvSpPr>
            <p:cNvPr id="2795" name="Google Shape;2795;p45"/>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96" name="Google Shape;2796;p45"/>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97" name="Google Shape;2797;p45"/>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98" name="Google Shape;2798;p45"/>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799" name="Google Shape;2799;p45"/>
          <p:cNvSpPr/>
          <p:nvPr/>
        </p:nvSpPr>
        <p:spPr>
          <a:xfrm>
            <a:off x="9450374" y="2493795"/>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800" name="Google Shape;2800;p45"/>
          <p:cNvGrpSpPr/>
          <p:nvPr/>
        </p:nvGrpSpPr>
        <p:grpSpPr>
          <a:xfrm>
            <a:off x="2513457" y="3225502"/>
            <a:ext cx="351520" cy="253623"/>
            <a:chOff x="952700" y="1101100"/>
            <a:chExt cx="265900" cy="186050"/>
          </a:xfrm>
        </p:grpSpPr>
        <p:sp>
          <p:nvSpPr>
            <p:cNvPr id="2801" name="Google Shape;2801;p45"/>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02" name="Google Shape;2802;p45"/>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03" name="Google Shape;2803;p45"/>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804" name="Google Shape;2804;p45"/>
          <p:cNvSpPr/>
          <p:nvPr/>
        </p:nvSpPr>
        <p:spPr>
          <a:xfrm>
            <a:off x="3039928" y="3142345"/>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05" name="Google Shape;2805;p45"/>
          <p:cNvSpPr/>
          <p:nvPr/>
        </p:nvSpPr>
        <p:spPr>
          <a:xfrm>
            <a:off x="3461790" y="3169750"/>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06" name="Google Shape;2806;p45"/>
          <p:cNvSpPr/>
          <p:nvPr/>
        </p:nvSpPr>
        <p:spPr>
          <a:xfrm>
            <a:off x="4033408" y="3169818"/>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07" name="Google Shape;2807;p45"/>
          <p:cNvSpPr/>
          <p:nvPr/>
        </p:nvSpPr>
        <p:spPr>
          <a:xfrm>
            <a:off x="4642775" y="3207959"/>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808" name="Google Shape;2808;p45"/>
          <p:cNvGrpSpPr/>
          <p:nvPr/>
        </p:nvGrpSpPr>
        <p:grpSpPr>
          <a:xfrm>
            <a:off x="5204724" y="3204102"/>
            <a:ext cx="317875" cy="344208"/>
            <a:chOff x="5583325" y="1073450"/>
            <a:chExt cx="240450" cy="252500"/>
          </a:xfrm>
        </p:grpSpPr>
        <p:sp>
          <p:nvSpPr>
            <p:cNvPr id="2809" name="Google Shape;2809;p45"/>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10" name="Google Shape;2810;p45"/>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11" name="Google Shape;2811;p45"/>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12" name="Google Shape;2812;p45"/>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13" name="Google Shape;2813;p45"/>
          <p:cNvGrpSpPr/>
          <p:nvPr/>
        </p:nvGrpSpPr>
        <p:grpSpPr>
          <a:xfrm>
            <a:off x="5688597" y="3193853"/>
            <a:ext cx="386850" cy="294962"/>
            <a:chOff x="1502275" y="3638775"/>
            <a:chExt cx="292625" cy="216375"/>
          </a:xfrm>
        </p:grpSpPr>
        <p:sp>
          <p:nvSpPr>
            <p:cNvPr id="2814" name="Google Shape;2814;p45"/>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15" name="Google Shape;2815;p45"/>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16" name="Google Shape;2816;p45"/>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17" name="Google Shape;2817;p45"/>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18" name="Google Shape;2818;p45"/>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19" name="Google Shape;2819;p45"/>
          <p:cNvGrpSpPr/>
          <p:nvPr/>
        </p:nvGrpSpPr>
        <p:grpSpPr>
          <a:xfrm>
            <a:off x="6243632" y="3138339"/>
            <a:ext cx="354428" cy="362441"/>
            <a:chOff x="3171000" y="4021950"/>
            <a:chExt cx="268100" cy="265875"/>
          </a:xfrm>
        </p:grpSpPr>
        <p:sp>
          <p:nvSpPr>
            <p:cNvPr id="2820" name="Google Shape;2820;p45"/>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21" name="Google Shape;2821;p45"/>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822" name="Google Shape;2822;p45"/>
          <p:cNvSpPr/>
          <p:nvPr/>
        </p:nvSpPr>
        <p:spPr>
          <a:xfrm>
            <a:off x="6764408" y="3172681"/>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23" name="Google Shape;2823;p45"/>
          <p:cNvSpPr/>
          <p:nvPr/>
        </p:nvSpPr>
        <p:spPr>
          <a:xfrm>
            <a:off x="7318796" y="3157138"/>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824" name="Google Shape;2824;p45"/>
          <p:cNvGrpSpPr/>
          <p:nvPr/>
        </p:nvGrpSpPr>
        <p:grpSpPr>
          <a:xfrm>
            <a:off x="7832907" y="3189992"/>
            <a:ext cx="334400" cy="344821"/>
            <a:chOff x="5684575" y="4038000"/>
            <a:chExt cx="252950" cy="252950"/>
          </a:xfrm>
        </p:grpSpPr>
        <p:sp>
          <p:nvSpPr>
            <p:cNvPr id="2825" name="Google Shape;2825;p45"/>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26" name="Google Shape;2826;p45"/>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27" name="Google Shape;2827;p45"/>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28" name="Google Shape;2828;p45"/>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29" name="Google Shape;2829;p45"/>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30" name="Google Shape;2830;p45"/>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31" name="Google Shape;2831;p45"/>
          <p:cNvGrpSpPr/>
          <p:nvPr/>
        </p:nvGrpSpPr>
        <p:grpSpPr>
          <a:xfrm>
            <a:off x="8426502" y="3148426"/>
            <a:ext cx="247115" cy="399520"/>
            <a:chOff x="1982675" y="3599525"/>
            <a:chExt cx="186925" cy="293075"/>
          </a:xfrm>
        </p:grpSpPr>
        <p:sp>
          <p:nvSpPr>
            <p:cNvPr id="2832" name="Google Shape;2832;p45"/>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33" name="Google Shape;2833;p45"/>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34" name="Google Shape;2834;p45"/>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35" name="Google Shape;2835;p45"/>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36" name="Google Shape;2836;p45"/>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37" name="Google Shape;2837;p45"/>
          <p:cNvGrpSpPr/>
          <p:nvPr/>
        </p:nvGrpSpPr>
        <p:grpSpPr>
          <a:xfrm>
            <a:off x="8932510" y="3148425"/>
            <a:ext cx="178106" cy="398940"/>
            <a:chOff x="2397075" y="3602200"/>
            <a:chExt cx="134725" cy="292650"/>
          </a:xfrm>
        </p:grpSpPr>
        <p:sp>
          <p:nvSpPr>
            <p:cNvPr id="2838" name="Google Shape;2838;p45"/>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39" name="Google Shape;2839;p45"/>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40" name="Google Shape;2840;p45"/>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41" name="Google Shape;2841;p45"/>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42" name="Google Shape;2842;p45"/>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43" name="Google Shape;2843;p45"/>
          <p:cNvGrpSpPr/>
          <p:nvPr/>
        </p:nvGrpSpPr>
        <p:grpSpPr>
          <a:xfrm>
            <a:off x="2566625" y="3832849"/>
            <a:ext cx="246520" cy="383741"/>
            <a:chOff x="2717350" y="3603525"/>
            <a:chExt cx="186475" cy="281500"/>
          </a:xfrm>
        </p:grpSpPr>
        <p:sp>
          <p:nvSpPr>
            <p:cNvPr id="2844" name="Google Shape;2844;p45"/>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45" name="Google Shape;2845;p45"/>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46" name="Google Shape;2846;p45"/>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47" name="Google Shape;2847;p45"/>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848" name="Google Shape;2848;p45"/>
          <p:cNvSpPr/>
          <p:nvPr/>
        </p:nvSpPr>
        <p:spPr>
          <a:xfrm>
            <a:off x="9368466" y="3172920"/>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849" name="Google Shape;2849;p45"/>
          <p:cNvGrpSpPr/>
          <p:nvPr/>
        </p:nvGrpSpPr>
        <p:grpSpPr>
          <a:xfrm>
            <a:off x="3009545" y="3843192"/>
            <a:ext cx="332053" cy="363054"/>
            <a:chOff x="3927075" y="3612900"/>
            <a:chExt cx="251175" cy="266325"/>
          </a:xfrm>
        </p:grpSpPr>
        <p:sp>
          <p:nvSpPr>
            <p:cNvPr id="2850" name="Google Shape;2850;p45"/>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51" name="Google Shape;2851;p45"/>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52" name="Google Shape;2852;p45"/>
          <p:cNvGrpSpPr/>
          <p:nvPr/>
        </p:nvGrpSpPr>
        <p:grpSpPr>
          <a:xfrm>
            <a:off x="3537650" y="3902789"/>
            <a:ext cx="336152" cy="347241"/>
            <a:chOff x="4324975" y="3617800"/>
            <a:chExt cx="254275" cy="254725"/>
          </a:xfrm>
        </p:grpSpPr>
        <p:sp>
          <p:nvSpPr>
            <p:cNvPr id="2853" name="Google Shape;2853;p45"/>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54" name="Google Shape;2854;p45"/>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55" name="Google Shape;2855;p45"/>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56" name="Google Shape;2856;p45"/>
          <p:cNvGrpSpPr/>
          <p:nvPr/>
        </p:nvGrpSpPr>
        <p:grpSpPr>
          <a:xfrm>
            <a:off x="4071309" y="3968461"/>
            <a:ext cx="399872" cy="217737"/>
            <a:chOff x="4728650" y="3665975"/>
            <a:chExt cx="302475" cy="159725"/>
          </a:xfrm>
        </p:grpSpPr>
        <p:sp>
          <p:nvSpPr>
            <p:cNvPr id="2857" name="Google Shape;2857;p45"/>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58" name="Google Shape;2858;p45"/>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59" name="Google Shape;2859;p45"/>
          <p:cNvGrpSpPr/>
          <p:nvPr/>
        </p:nvGrpSpPr>
        <p:grpSpPr>
          <a:xfrm>
            <a:off x="4597975" y="3925621"/>
            <a:ext cx="382719" cy="282796"/>
            <a:chOff x="5164925" y="3642775"/>
            <a:chExt cx="289500" cy="207450"/>
          </a:xfrm>
        </p:grpSpPr>
        <p:sp>
          <p:nvSpPr>
            <p:cNvPr id="2860" name="Google Shape;2860;p45"/>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61" name="Google Shape;2861;p45"/>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62" name="Google Shape;2862;p45"/>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63" name="Google Shape;2863;p45"/>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64" name="Google Shape;2864;p45"/>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865" name="Google Shape;2865;p45"/>
          <p:cNvSpPr/>
          <p:nvPr/>
        </p:nvSpPr>
        <p:spPr>
          <a:xfrm>
            <a:off x="5198765" y="3839347"/>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66" name="Google Shape;2866;p45"/>
          <p:cNvSpPr/>
          <p:nvPr/>
        </p:nvSpPr>
        <p:spPr>
          <a:xfrm>
            <a:off x="5702584" y="3871268"/>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67" name="Google Shape;2867;p45"/>
          <p:cNvSpPr/>
          <p:nvPr/>
        </p:nvSpPr>
        <p:spPr>
          <a:xfrm>
            <a:off x="6179805" y="3860514"/>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68" name="Google Shape;2868;p45"/>
          <p:cNvSpPr/>
          <p:nvPr/>
        </p:nvSpPr>
        <p:spPr>
          <a:xfrm>
            <a:off x="6760807" y="3786788"/>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69" name="Google Shape;2869;p45"/>
          <p:cNvSpPr/>
          <p:nvPr/>
        </p:nvSpPr>
        <p:spPr>
          <a:xfrm>
            <a:off x="7270160" y="3786499"/>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70" name="Google Shape;2870;p45"/>
          <p:cNvSpPr/>
          <p:nvPr/>
        </p:nvSpPr>
        <p:spPr>
          <a:xfrm>
            <a:off x="7779513" y="3778949"/>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71" name="Google Shape;2871;p45"/>
          <p:cNvSpPr/>
          <p:nvPr/>
        </p:nvSpPr>
        <p:spPr>
          <a:xfrm>
            <a:off x="8393506" y="3835410"/>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872" name="Google Shape;2872;p45"/>
          <p:cNvGrpSpPr/>
          <p:nvPr/>
        </p:nvGrpSpPr>
        <p:grpSpPr>
          <a:xfrm>
            <a:off x="8918599" y="3839841"/>
            <a:ext cx="327294" cy="334632"/>
            <a:chOff x="5717150" y="2098500"/>
            <a:chExt cx="247575" cy="245475"/>
          </a:xfrm>
        </p:grpSpPr>
        <p:sp>
          <p:nvSpPr>
            <p:cNvPr id="2873" name="Google Shape;2873;p45"/>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74" name="Google Shape;2874;p45"/>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75" name="Google Shape;2875;p45"/>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876" name="Google Shape;2876;p45"/>
          <p:cNvSpPr/>
          <p:nvPr/>
        </p:nvSpPr>
        <p:spPr>
          <a:xfrm>
            <a:off x="9468216" y="3772813"/>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77" name="Google Shape;2877;p45"/>
          <p:cNvSpPr/>
          <p:nvPr/>
        </p:nvSpPr>
        <p:spPr>
          <a:xfrm>
            <a:off x="2504275" y="4571524"/>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78" name="Google Shape;2878;p45"/>
          <p:cNvSpPr/>
          <p:nvPr/>
        </p:nvSpPr>
        <p:spPr>
          <a:xfrm>
            <a:off x="3024565" y="4552369"/>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879" name="Google Shape;2879;p45"/>
          <p:cNvGrpSpPr/>
          <p:nvPr/>
        </p:nvGrpSpPr>
        <p:grpSpPr>
          <a:xfrm>
            <a:off x="3496073" y="4480767"/>
            <a:ext cx="352082" cy="317455"/>
            <a:chOff x="6435300" y="2742175"/>
            <a:chExt cx="266325" cy="232875"/>
          </a:xfrm>
        </p:grpSpPr>
        <p:sp>
          <p:nvSpPr>
            <p:cNvPr id="2880" name="Google Shape;2880;p45"/>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81" name="Google Shape;2881;p45"/>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82" name="Google Shape;2882;p45"/>
          <p:cNvGrpSpPr/>
          <p:nvPr/>
        </p:nvGrpSpPr>
        <p:grpSpPr>
          <a:xfrm>
            <a:off x="4543033" y="4559892"/>
            <a:ext cx="333805" cy="344208"/>
            <a:chOff x="674800" y="2146225"/>
            <a:chExt cx="252500" cy="252500"/>
          </a:xfrm>
        </p:grpSpPr>
        <p:sp>
          <p:nvSpPr>
            <p:cNvPr id="2883" name="Google Shape;2883;p45"/>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84" name="Google Shape;2884;p45"/>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85" name="Google Shape;2885;p45"/>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86" name="Google Shape;2886;p45"/>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87" name="Google Shape;2887;p45"/>
          <p:cNvGrpSpPr/>
          <p:nvPr/>
        </p:nvGrpSpPr>
        <p:grpSpPr>
          <a:xfrm>
            <a:off x="5070081" y="4571378"/>
            <a:ext cx="333805" cy="344208"/>
            <a:chOff x="2164225" y="2146225"/>
            <a:chExt cx="252500" cy="252500"/>
          </a:xfrm>
        </p:grpSpPr>
        <p:sp>
          <p:nvSpPr>
            <p:cNvPr id="2888" name="Google Shape;2888;p45"/>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89" name="Google Shape;2889;p45"/>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90" name="Google Shape;2890;p45"/>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91" name="Google Shape;2891;p45"/>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92" name="Google Shape;2892;p45"/>
          <p:cNvGrpSpPr/>
          <p:nvPr/>
        </p:nvGrpSpPr>
        <p:grpSpPr>
          <a:xfrm>
            <a:off x="4015992" y="4571151"/>
            <a:ext cx="334400" cy="344821"/>
            <a:chOff x="689975" y="1737200"/>
            <a:chExt cx="252950" cy="252950"/>
          </a:xfrm>
        </p:grpSpPr>
        <p:sp>
          <p:nvSpPr>
            <p:cNvPr id="2893" name="Google Shape;2893;p45"/>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94" name="Google Shape;2894;p45"/>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95" name="Google Shape;2895;p45"/>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96" name="Google Shape;2896;p45"/>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97" name="Google Shape;2897;p45"/>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98" name="Google Shape;2898;p45"/>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99" name="Google Shape;2899;p45"/>
          <p:cNvGrpSpPr/>
          <p:nvPr/>
        </p:nvGrpSpPr>
        <p:grpSpPr>
          <a:xfrm>
            <a:off x="5596850" y="4561027"/>
            <a:ext cx="334400" cy="344208"/>
            <a:chOff x="2961350" y="1740750"/>
            <a:chExt cx="252950" cy="252500"/>
          </a:xfrm>
        </p:grpSpPr>
        <p:sp>
          <p:nvSpPr>
            <p:cNvPr id="2900" name="Google Shape;2900;p45"/>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01" name="Google Shape;2901;p45"/>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02" name="Google Shape;2902;p45"/>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03" name="Google Shape;2903;p45"/>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04" name="Google Shape;2904;p45"/>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05" name="Google Shape;2905;p45"/>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906" name="Google Shape;2906;p45"/>
          <p:cNvSpPr/>
          <p:nvPr/>
        </p:nvSpPr>
        <p:spPr>
          <a:xfrm>
            <a:off x="6154529" y="4590152"/>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grpSp>
        <p:nvGrpSpPr>
          <p:cNvPr id="2907" name="Google Shape;2907;p45"/>
          <p:cNvGrpSpPr/>
          <p:nvPr/>
        </p:nvGrpSpPr>
        <p:grpSpPr>
          <a:xfrm>
            <a:off x="6680883" y="4509393"/>
            <a:ext cx="271902" cy="376448"/>
            <a:chOff x="4026550" y="3640100"/>
            <a:chExt cx="205675" cy="276150"/>
          </a:xfrm>
        </p:grpSpPr>
        <p:sp>
          <p:nvSpPr>
            <p:cNvPr id="2908" name="Google Shape;2908;p45"/>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09" name="Google Shape;2909;p45"/>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10" name="Google Shape;2910;p45"/>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11" name="Google Shape;2911;p45"/>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12" name="Google Shape;2912;p45"/>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13" name="Google Shape;2913;p45"/>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914" name="Google Shape;2914;p45"/>
          <p:cNvSpPr/>
          <p:nvPr/>
        </p:nvSpPr>
        <p:spPr>
          <a:xfrm>
            <a:off x="7174706" y="4575308"/>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915" name="Google Shape;2915;p45"/>
          <p:cNvGrpSpPr/>
          <p:nvPr/>
        </p:nvGrpSpPr>
        <p:grpSpPr>
          <a:xfrm>
            <a:off x="7717488" y="4608628"/>
            <a:ext cx="351487" cy="294826"/>
            <a:chOff x="853250" y="4006875"/>
            <a:chExt cx="265875" cy="216275"/>
          </a:xfrm>
        </p:grpSpPr>
        <p:sp>
          <p:nvSpPr>
            <p:cNvPr id="2916" name="Google Shape;2916;p45"/>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17" name="Google Shape;2917;p45"/>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918" name="Google Shape;2918;p45"/>
          <p:cNvGrpSpPr/>
          <p:nvPr/>
        </p:nvGrpSpPr>
        <p:grpSpPr>
          <a:xfrm>
            <a:off x="8895055" y="4574207"/>
            <a:ext cx="245925" cy="363668"/>
            <a:chOff x="1978675" y="3981800"/>
            <a:chExt cx="186025" cy="266775"/>
          </a:xfrm>
        </p:grpSpPr>
        <p:sp>
          <p:nvSpPr>
            <p:cNvPr id="2919" name="Google Shape;2919;p45"/>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20" name="Google Shape;2920;p45"/>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921" name="Google Shape;2921;p45"/>
          <p:cNvSpPr/>
          <p:nvPr/>
        </p:nvSpPr>
        <p:spPr>
          <a:xfrm>
            <a:off x="8292071" y="4595640"/>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922" name="Google Shape;2922;p45"/>
          <p:cNvGrpSpPr/>
          <p:nvPr/>
        </p:nvGrpSpPr>
        <p:grpSpPr>
          <a:xfrm>
            <a:off x="9424795" y="4583651"/>
            <a:ext cx="333805" cy="344821"/>
            <a:chOff x="480325" y="3970200"/>
            <a:chExt cx="252500" cy="252950"/>
          </a:xfrm>
        </p:grpSpPr>
        <p:sp>
          <p:nvSpPr>
            <p:cNvPr id="2923" name="Google Shape;2923;p45"/>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24" name="Google Shape;2924;p45"/>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25" name="Google Shape;2925;p45"/>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26" name="Google Shape;2926;p45"/>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27" name="Google Shape;2927;p45"/>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928" name="Google Shape;2928;p45"/>
          <p:cNvSpPr/>
          <p:nvPr/>
        </p:nvSpPr>
        <p:spPr>
          <a:xfrm>
            <a:off x="2592146" y="5194494"/>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929" name="Google Shape;2929;p45"/>
          <p:cNvGrpSpPr/>
          <p:nvPr/>
        </p:nvGrpSpPr>
        <p:grpSpPr>
          <a:xfrm>
            <a:off x="3000518" y="5173256"/>
            <a:ext cx="334400" cy="344208"/>
            <a:chOff x="5745250" y="4378350"/>
            <a:chExt cx="252950" cy="252500"/>
          </a:xfrm>
        </p:grpSpPr>
        <p:sp>
          <p:nvSpPr>
            <p:cNvPr id="2930" name="Google Shape;2930;p45"/>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31" name="Google Shape;2931;p45"/>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932" name="Google Shape;2932;p45"/>
          <p:cNvGrpSpPr/>
          <p:nvPr/>
        </p:nvGrpSpPr>
        <p:grpSpPr>
          <a:xfrm>
            <a:off x="3510017" y="5177516"/>
            <a:ext cx="334400" cy="344821"/>
            <a:chOff x="6130650" y="4381475"/>
            <a:chExt cx="252950" cy="252950"/>
          </a:xfrm>
        </p:grpSpPr>
        <p:sp>
          <p:nvSpPr>
            <p:cNvPr id="2933" name="Google Shape;2933;p45"/>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34" name="Google Shape;2934;p45"/>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935" name="Google Shape;2935;p45"/>
          <p:cNvSpPr/>
          <p:nvPr/>
        </p:nvSpPr>
        <p:spPr>
          <a:xfrm>
            <a:off x="4017053" y="5192415"/>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936" name="Google Shape;2936;p45"/>
          <p:cNvGrpSpPr/>
          <p:nvPr/>
        </p:nvGrpSpPr>
        <p:grpSpPr>
          <a:xfrm>
            <a:off x="4517821" y="5200599"/>
            <a:ext cx="352082" cy="299802"/>
            <a:chOff x="6919750" y="1464650"/>
            <a:chExt cx="266325" cy="219925"/>
          </a:xfrm>
        </p:grpSpPr>
        <p:sp>
          <p:nvSpPr>
            <p:cNvPr id="2937" name="Google Shape;2937;p45"/>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38" name="Google Shape;2938;p45"/>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939" name="Google Shape;2939;p45"/>
          <p:cNvGrpSpPr/>
          <p:nvPr/>
        </p:nvGrpSpPr>
        <p:grpSpPr>
          <a:xfrm>
            <a:off x="5044018" y="5176041"/>
            <a:ext cx="366855" cy="339948"/>
            <a:chOff x="4759875" y="1027050"/>
            <a:chExt cx="277500" cy="249375"/>
          </a:xfrm>
        </p:grpSpPr>
        <p:sp>
          <p:nvSpPr>
            <p:cNvPr id="2940" name="Google Shape;2940;p45"/>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41" name="Google Shape;2941;p45"/>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42" name="Google Shape;2942;p45"/>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43" name="Google Shape;2943;p45"/>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44" name="Google Shape;2944;p45"/>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945" name="Google Shape;2945;p45"/>
          <p:cNvGrpSpPr/>
          <p:nvPr/>
        </p:nvGrpSpPr>
        <p:grpSpPr>
          <a:xfrm>
            <a:off x="5585303" y="5160015"/>
            <a:ext cx="372738" cy="343186"/>
            <a:chOff x="3357900" y="1057675"/>
            <a:chExt cx="281950" cy="251750"/>
          </a:xfrm>
        </p:grpSpPr>
        <p:sp>
          <p:nvSpPr>
            <p:cNvPr id="2946" name="Google Shape;2946;p45"/>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47" name="Google Shape;2947;p45"/>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48" name="Google Shape;2948;p45"/>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949" name="Google Shape;2949;p45"/>
          <p:cNvGrpSpPr/>
          <p:nvPr/>
        </p:nvGrpSpPr>
        <p:grpSpPr>
          <a:xfrm>
            <a:off x="6148475" y="5145020"/>
            <a:ext cx="191095" cy="401974"/>
            <a:chOff x="3783900" y="1046675"/>
            <a:chExt cx="144550" cy="294875"/>
          </a:xfrm>
        </p:grpSpPr>
        <p:sp>
          <p:nvSpPr>
            <p:cNvPr id="2950" name="Google Shape;2950;p45"/>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51" name="Google Shape;2951;p45"/>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952" name="Google Shape;2952;p45"/>
          <p:cNvSpPr/>
          <p:nvPr/>
        </p:nvSpPr>
        <p:spPr>
          <a:xfrm>
            <a:off x="6673514" y="5169254"/>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953" name="Google Shape;2953;p45"/>
          <p:cNvGrpSpPr/>
          <p:nvPr/>
        </p:nvGrpSpPr>
        <p:grpSpPr>
          <a:xfrm>
            <a:off x="7047755" y="4902403"/>
            <a:ext cx="552596" cy="674409"/>
            <a:chOff x="238550" y="1487175"/>
            <a:chExt cx="418000" cy="494725"/>
          </a:xfrm>
        </p:grpSpPr>
        <p:sp>
          <p:nvSpPr>
            <p:cNvPr id="2954" name="Google Shape;2954;p45"/>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55" name="Google Shape;2955;p45"/>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56" name="Google Shape;2956;p45"/>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57" name="Google Shape;2957;p45"/>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58" name="Google Shape;2958;p45"/>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59" name="Google Shape;2959;p45"/>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60" name="Google Shape;2960;p45"/>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61" name="Google Shape;2961;p45"/>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62" name="Google Shape;2962;p45"/>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963" name="Google Shape;2963;p45"/>
          <p:cNvSpPr/>
          <p:nvPr/>
        </p:nvSpPr>
        <p:spPr>
          <a:xfrm>
            <a:off x="7717149" y="5303139"/>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64" name="Google Shape;2964;p45"/>
          <p:cNvSpPr/>
          <p:nvPr/>
        </p:nvSpPr>
        <p:spPr>
          <a:xfrm>
            <a:off x="8208611" y="5213905"/>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965" name="Google Shape;2965;p45"/>
          <p:cNvGrpSpPr/>
          <p:nvPr/>
        </p:nvGrpSpPr>
        <p:grpSpPr>
          <a:xfrm>
            <a:off x="8800133" y="5229162"/>
            <a:ext cx="364707" cy="363804"/>
            <a:chOff x="6010925" y="3998175"/>
            <a:chExt cx="275875" cy="266875"/>
          </a:xfrm>
        </p:grpSpPr>
        <p:sp>
          <p:nvSpPr>
            <p:cNvPr id="2966" name="Google Shape;2966;p45"/>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67" name="Google Shape;2967;p45"/>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68" name="Google Shape;2968;p45"/>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69" name="Google Shape;2969;p45"/>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70" name="Google Shape;2970;p45"/>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971" name="Google Shape;2971;p45"/>
          <p:cNvGrpSpPr/>
          <p:nvPr/>
        </p:nvGrpSpPr>
        <p:grpSpPr>
          <a:xfrm>
            <a:off x="9402329" y="5247787"/>
            <a:ext cx="352082" cy="308322"/>
            <a:chOff x="6866650" y="1038650"/>
            <a:chExt cx="266325" cy="226175"/>
          </a:xfrm>
        </p:grpSpPr>
        <p:sp>
          <p:nvSpPr>
            <p:cNvPr id="2972" name="Google Shape;2972;p45"/>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73" name="Google Shape;2973;p45"/>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74" name="Google Shape;2974;p45"/>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975" name="Google Shape;2975;p45"/>
          <p:cNvGrpSpPr/>
          <p:nvPr/>
        </p:nvGrpSpPr>
        <p:grpSpPr>
          <a:xfrm>
            <a:off x="5139862" y="1883937"/>
            <a:ext cx="272497" cy="362441"/>
            <a:chOff x="2033075" y="2942475"/>
            <a:chExt cx="206125" cy="265875"/>
          </a:xfrm>
        </p:grpSpPr>
        <p:sp>
          <p:nvSpPr>
            <p:cNvPr id="2976" name="Google Shape;2976;p45"/>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77" name="Google Shape;2977;p45"/>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78" name="Google Shape;2978;p45"/>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79" name="Google Shape;2979;p45"/>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80" name="Google Shape;2980;p45"/>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81" name="Google Shape;2981;p45"/>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982" name="Google Shape;2982;p45"/>
          <p:cNvSpPr/>
          <p:nvPr/>
        </p:nvSpPr>
        <p:spPr>
          <a:xfrm>
            <a:off x="2504291" y="5824348"/>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983" name="Google Shape;2983;p45"/>
          <p:cNvGrpSpPr/>
          <p:nvPr/>
        </p:nvGrpSpPr>
        <p:grpSpPr>
          <a:xfrm>
            <a:off x="3001577" y="5860339"/>
            <a:ext cx="325576" cy="362441"/>
            <a:chOff x="3081775" y="1061400"/>
            <a:chExt cx="246275" cy="265875"/>
          </a:xfrm>
        </p:grpSpPr>
        <p:sp>
          <p:nvSpPr>
            <p:cNvPr id="2984" name="Google Shape;2984;p45"/>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85" name="Google Shape;2985;p45"/>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86" name="Google Shape;2986;p45"/>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987" name="Google Shape;2987;p45"/>
          <p:cNvGrpSpPr/>
          <p:nvPr/>
        </p:nvGrpSpPr>
        <p:grpSpPr>
          <a:xfrm>
            <a:off x="3541288" y="5902459"/>
            <a:ext cx="369202" cy="325941"/>
            <a:chOff x="2847150" y="1805000"/>
            <a:chExt cx="279275" cy="239100"/>
          </a:xfrm>
        </p:grpSpPr>
        <p:sp>
          <p:nvSpPr>
            <p:cNvPr id="2988" name="Google Shape;2988;p45"/>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89" name="Google Shape;2989;p45"/>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990" name="Google Shape;2990;p45"/>
          <p:cNvSpPr/>
          <p:nvPr/>
        </p:nvSpPr>
        <p:spPr>
          <a:xfrm>
            <a:off x="4123609" y="5952235"/>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991" name="Google Shape;2991;p45"/>
          <p:cNvGrpSpPr/>
          <p:nvPr/>
        </p:nvGrpSpPr>
        <p:grpSpPr>
          <a:xfrm>
            <a:off x="4727082" y="5846716"/>
            <a:ext cx="352082" cy="363054"/>
            <a:chOff x="6435300" y="1095300"/>
            <a:chExt cx="266325" cy="266325"/>
          </a:xfrm>
        </p:grpSpPr>
        <p:sp>
          <p:nvSpPr>
            <p:cNvPr id="2992" name="Google Shape;2992;p45"/>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93" name="Google Shape;2993;p45"/>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94" name="Google Shape;2994;p45"/>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995" name="Google Shape;2995;p45"/>
          <p:cNvSpPr/>
          <p:nvPr/>
        </p:nvSpPr>
        <p:spPr>
          <a:xfrm>
            <a:off x="5290932" y="5860904"/>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96" name="Google Shape;2996;p45"/>
          <p:cNvSpPr/>
          <p:nvPr/>
        </p:nvSpPr>
        <p:spPr>
          <a:xfrm>
            <a:off x="5751682" y="5832597"/>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2997" name="Google Shape;2997;p45"/>
          <p:cNvGrpSpPr/>
          <p:nvPr/>
        </p:nvGrpSpPr>
        <p:grpSpPr>
          <a:xfrm>
            <a:off x="6280151" y="5841780"/>
            <a:ext cx="301350" cy="363054"/>
            <a:chOff x="4506525" y="1060950"/>
            <a:chExt cx="227950" cy="266325"/>
          </a:xfrm>
        </p:grpSpPr>
        <p:sp>
          <p:nvSpPr>
            <p:cNvPr id="2998" name="Google Shape;2998;p45"/>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999" name="Google Shape;2999;p45"/>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00" name="Google Shape;3000;p45"/>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01" name="Google Shape;3001;p45"/>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02" name="Google Shape;3002;p45"/>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03" name="Google Shape;3003;p45"/>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04" name="Google Shape;3004;p45"/>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3005" name="Google Shape;3005;p45"/>
          <p:cNvSpPr/>
          <p:nvPr/>
        </p:nvSpPr>
        <p:spPr>
          <a:xfrm>
            <a:off x="6739198" y="5965068"/>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06" name="Google Shape;3006;p45"/>
          <p:cNvSpPr/>
          <p:nvPr/>
        </p:nvSpPr>
        <p:spPr>
          <a:xfrm>
            <a:off x="7735916" y="5919428"/>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3007" name="Google Shape;3007;p45"/>
          <p:cNvGrpSpPr/>
          <p:nvPr/>
        </p:nvGrpSpPr>
        <p:grpSpPr>
          <a:xfrm>
            <a:off x="7285785" y="5919636"/>
            <a:ext cx="251246" cy="356340"/>
            <a:chOff x="867500" y="3647700"/>
            <a:chExt cx="190050" cy="261400"/>
          </a:xfrm>
        </p:grpSpPr>
        <p:sp>
          <p:nvSpPr>
            <p:cNvPr id="3008" name="Google Shape;3008;p45"/>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09" name="Google Shape;3009;p45"/>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10" name="Google Shape;3010;p45"/>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11" name="Google Shape;3011;p45"/>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12" name="Google Shape;3012;p45"/>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3013" name="Google Shape;3013;p45"/>
          <p:cNvSpPr/>
          <p:nvPr/>
        </p:nvSpPr>
        <p:spPr>
          <a:xfrm>
            <a:off x="8242362" y="5886281"/>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14" name="Google Shape;3014;p45"/>
          <p:cNvSpPr/>
          <p:nvPr/>
        </p:nvSpPr>
        <p:spPr>
          <a:xfrm>
            <a:off x="8844168" y="5885019"/>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3015" name="Google Shape;3015;p45"/>
          <p:cNvGrpSpPr/>
          <p:nvPr/>
        </p:nvGrpSpPr>
        <p:grpSpPr>
          <a:xfrm>
            <a:off x="9428063" y="5874809"/>
            <a:ext cx="299598" cy="398327"/>
            <a:chOff x="3707175" y="1322350"/>
            <a:chExt cx="226625" cy="292200"/>
          </a:xfrm>
        </p:grpSpPr>
        <p:sp>
          <p:nvSpPr>
            <p:cNvPr id="3016" name="Google Shape;3016;p45"/>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17" name="Google Shape;3017;p45"/>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1" name="Shape 3021"/>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4" name="Shape 2224"/>
        <p:cNvGrpSpPr/>
        <p:nvPr/>
      </p:nvGrpSpPr>
      <p:grpSpPr>
        <a:xfrm>
          <a:off x="0" y="0"/>
          <a:ext cx="0" cy="0"/>
          <a:chOff x="0" y="0"/>
          <a:chExt cx="0" cy="0"/>
        </a:xfrm>
      </p:grpSpPr>
      <p:sp>
        <p:nvSpPr>
          <p:cNvPr id="2225" name="Google Shape;2225;p24"/>
          <p:cNvSpPr txBox="1"/>
          <p:nvPr>
            <p:ph type="title"/>
          </p:nvPr>
        </p:nvSpPr>
        <p:spPr>
          <a:xfrm>
            <a:off x="1025425" y="593375"/>
            <a:ext cx="10141200" cy="848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SzPts val="990"/>
              <a:buNone/>
            </a:pPr>
            <a:r>
              <a:rPr lang="en"/>
              <a:t>Table of contents.</a:t>
            </a:r>
            <a:endParaRPr/>
          </a:p>
        </p:txBody>
      </p:sp>
      <p:sp>
        <p:nvSpPr>
          <p:cNvPr id="2226" name="Google Shape;2226;p24"/>
          <p:cNvSpPr txBox="1"/>
          <p:nvPr>
            <p:ph idx="1" type="body"/>
          </p:nvPr>
        </p:nvSpPr>
        <p:spPr>
          <a:xfrm>
            <a:off x="1025469" y="2653025"/>
            <a:ext cx="32211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We will talk about this first.</a:t>
            </a:r>
            <a:endParaRPr/>
          </a:p>
        </p:txBody>
      </p:sp>
      <p:sp>
        <p:nvSpPr>
          <p:cNvPr id="2227" name="Google Shape;2227;p24"/>
          <p:cNvSpPr txBox="1"/>
          <p:nvPr>
            <p:ph idx="2" type="body"/>
          </p:nvPr>
        </p:nvSpPr>
        <p:spPr>
          <a:xfrm>
            <a:off x="4485471" y="2653025"/>
            <a:ext cx="32211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We will talk about this second.</a:t>
            </a:r>
            <a:endParaRPr/>
          </a:p>
        </p:txBody>
      </p:sp>
      <p:sp>
        <p:nvSpPr>
          <p:cNvPr id="2228" name="Google Shape;2228;p24"/>
          <p:cNvSpPr txBox="1"/>
          <p:nvPr>
            <p:ph idx="3" type="body"/>
          </p:nvPr>
        </p:nvSpPr>
        <p:spPr>
          <a:xfrm>
            <a:off x="7945496" y="2653025"/>
            <a:ext cx="32211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Then, we will talk </a:t>
            </a:r>
            <a:r>
              <a:rPr lang="en"/>
              <a:t>about</a:t>
            </a:r>
            <a:r>
              <a:rPr lang="en"/>
              <a:t> this.</a:t>
            </a:r>
            <a:endParaRPr/>
          </a:p>
        </p:txBody>
      </p:sp>
      <p:sp>
        <p:nvSpPr>
          <p:cNvPr id="2229" name="Google Shape;2229;p24"/>
          <p:cNvSpPr txBox="1"/>
          <p:nvPr>
            <p:ph idx="4" type="body"/>
          </p:nvPr>
        </p:nvSpPr>
        <p:spPr>
          <a:xfrm>
            <a:off x="1025413" y="4965775"/>
            <a:ext cx="32211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After that we will talk about this.</a:t>
            </a:r>
            <a:endParaRPr/>
          </a:p>
        </p:txBody>
      </p:sp>
      <p:sp>
        <p:nvSpPr>
          <p:cNvPr id="2230" name="Google Shape;2230;p24"/>
          <p:cNvSpPr txBox="1"/>
          <p:nvPr>
            <p:ph idx="5" type="body"/>
          </p:nvPr>
        </p:nvSpPr>
        <p:spPr>
          <a:xfrm>
            <a:off x="4485415" y="4965775"/>
            <a:ext cx="32211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We will also talk </a:t>
            </a:r>
            <a:r>
              <a:rPr lang="en"/>
              <a:t>about</a:t>
            </a:r>
            <a:r>
              <a:rPr lang="en"/>
              <a:t> this.</a:t>
            </a:r>
            <a:endParaRPr/>
          </a:p>
        </p:txBody>
      </p:sp>
      <p:sp>
        <p:nvSpPr>
          <p:cNvPr id="2231" name="Google Shape;2231;p24"/>
          <p:cNvSpPr txBox="1"/>
          <p:nvPr>
            <p:ph idx="6" type="body"/>
          </p:nvPr>
        </p:nvSpPr>
        <p:spPr>
          <a:xfrm>
            <a:off x="7945440" y="4965775"/>
            <a:ext cx="3221100" cy="1297800"/>
          </a:xfrm>
          <a:prstGeom prst="rect">
            <a:avLst/>
          </a:prstGeom>
        </p:spPr>
        <p:txBody>
          <a:bodyPr anchorCtr="0" anchor="t" bIns="121900" lIns="121900" spcFirstLastPara="1" rIns="121900" wrap="square" tIns="121900">
            <a:normAutofit/>
          </a:bodyPr>
          <a:lstStyle/>
          <a:p>
            <a:pPr indent="0" lvl="0" marL="0" rtl="0" algn="l">
              <a:spcBef>
                <a:spcPts val="0"/>
              </a:spcBef>
              <a:spcAft>
                <a:spcPts val="1600"/>
              </a:spcAft>
              <a:buNone/>
            </a:pPr>
            <a:r>
              <a:rPr lang="en"/>
              <a:t>And we will talk about this last.</a:t>
            </a:r>
            <a:endParaRPr/>
          </a:p>
        </p:txBody>
      </p:sp>
      <p:sp>
        <p:nvSpPr>
          <p:cNvPr id="2232" name="Google Shape;2232;p24"/>
          <p:cNvSpPr/>
          <p:nvPr/>
        </p:nvSpPr>
        <p:spPr>
          <a:xfrm>
            <a:off x="2229433" y="1954644"/>
            <a:ext cx="813043" cy="677020"/>
          </a:xfrm>
          <a:custGeom>
            <a:rect b="b" l="l" r="r" t="t"/>
            <a:pathLst>
              <a:path extrusionOk="0" h="677020" w="813043">
                <a:moveTo>
                  <a:pt x="605498" y="24538"/>
                </a:moveTo>
                <a:cubicBezTo>
                  <a:pt x="528415" y="19516"/>
                  <a:pt x="457994" y="54536"/>
                  <a:pt x="414452" y="111667"/>
                </a:cubicBezTo>
                <a:cubicBezTo>
                  <a:pt x="378676" y="49367"/>
                  <a:pt x="313411" y="5501"/>
                  <a:pt x="236328" y="478"/>
                </a:cubicBezTo>
                <a:cubicBezTo>
                  <a:pt x="114001" y="-7497"/>
                  <a:pt x="8360" y="85213"/>
                  <a:pt x="386" y="207539"/>
                </a:cubicBezTo>
                <a:cubicBezTo>
                  <a:pt x="-13983" y="427992"/>
                  <a:pt x="377596" y="677020"/>
                  <a:pt x="377596" y="677020"/>
                </a:cubicBezTo>
                <a:cubicBezTo>
                  <a:pt x="377596" y="677020"/>
                  <a:pt x="798074" y="482818"/>
                  <a:pt x="812565" y="260479"/>
                </a:cubicBezTo>
                <a:cubicBezTo>
                  <a:pt x="820541" y="138153"/>
                  <a:pt x="727824" y="32514"/>
                  <a:pt x="605498" y="2453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lang="en" sz="4000">
                <a:solidFill>
                  <a:srgbClr val="FFFFFF"/>
                </a:solidFill>
                <a:latin typeface="Chewy"/>
                <a:ea typeface="Chewy"/>
                <a:cs typeface="Chewy"/>
                <a:sym typeface="Chewy"/>
              </a:rPr>
              <a:t>1</a:t>
            </a:r>
            <a:endParaRPr i="0" sz="4000" u="none" cap="none" strike="noStrike">
              <a:solidFill>
                <a:srgbClr val="FFFFFF"/>
              </a:solidFill>
              <a:latin typeface="Chewy"/>
              <a:ea typeface="Chewy"/>
              <a:cs typeface="Chewy"/>
              <a:sym typeface="Chewy"/>
            </a:endParaRPr>
          </a:p>
        </p:txBody>
      </p:sp>
      <p:sp>
        <p:nvSpPr>
          <p:cNvPr id="2233" name="Google Shape;2233;p24"/>
          <p:cNvSpPr/>
          <p:nvPr/>
        </p:nvSpPr>
        <p:spPr>
          <a:xfrm>
            <a:off x="5689508" y="1954644"/>
            <a:ext cx="813043" cy="677020"/>
          </a:xfrm>
          <a:custGeom>
            <a:rect b="b" l="l" r="r" t="t"/>
            <a:pathLst>
              <a:path extrusionOk="0" h="677020" w="813043">
                <a:moveTo>
                  <a:pt x="605498" y="24538"/>
                </a:moveTo>
                <a:cubicBezTo>
                  <a:pt x="528415" y="19516"/>
                  <a:pt x="457994" y="54536"/>
                  <a:pt x="414452" y="111667"/>
                </a:cubicBezTo>
                <a:cubicBezTo>
                  <a:pt x="378676" y="49367"/>
                  <a:pt x="313411" y="5501"/>
                  <a:pt x="236328" y="478"/>
                </a:cubicBezTo>
                <a:cubicBezTo>
                  <a:pt x="114001" y="-7497"/>
                  <a:pt x="8360" y="85213"/>
                  <a:pt x="386" y="207539"/>
                </a:cubicBezTo>
                <a:cubicBezTo>
                  <a:pt x="-13983" y="427992"/>
                  <a:pt x="377596" y="677020"/>
                  <a:pt x="377596" y="677020"/>
                </a:cubicBezTo>
                <a:cubicBezTo>
                  <a:pt x="377596" y="677020"/>
                  <a:pt x="798074" y="482818"/>
                  <a:pt x="812565" y="260479"/>
                </a:cubicBezTo>
                <a:cubicBezTo>
                  <a:pt x="820541" y="138153"/>
                  <a:pt x="727824" y="32514"/>
                  <a:pt x="605498" y="2453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lang="en" sz="4000">
                <a:solidFill>
                  <a:srgbClr val="FFFFFF"/>
                </a:solidFill>
                <a:latin typeface="Chewy"/>
                <a:ea typeface="Chewy"/>
                <a:cs typeface="Chewy"/>
                <a:sym typeface="Chewy"/>
              </a:rPr>
              <a:t>2</a:t>
            </a:r>
            <a:endParaRPr i="0" sz="4000" u="none" cap="none" strike="noStrike">
              <a:solidFill>
                <a:srgbClr val="FFFFFF"/>
              </a:solidFill>
              <a:latin typeface="Chewy"/>
              <a:ea typeface="Chewy"/>
              <a:cs typeface="Chewy"/>
              <a:sym typeface="Chewy"/>
            </a:endParaRPr>
          </a:p>
        </p:txBody>
      </p:sp>
      <p:sp>
        <p:nvSpPr>
          <p:cNvPr id="2234" name="Google Shape;2234;p24"/>
          <p:cNvSpPr/>
          <p:nvPr/>
        </p:nvSpPr>
        <p:spPr>
          <a:xfrm>
            <a:off x="9149483" y="1954656"/>
            <a:ext cx="813043" cy="677020"/>
          </a:xfrm>
          <a:custGeom>
            <a:rect b="b" l="l" r="r" t="t"/>
            <a:pathLst>
              <a:path extrusionOk="0" h="677020" w="813043">
                <a:moveTo>
                  <a:pt x="605498" y="24538"/>
                </a:moveTo>
                <a:cubicBezTo>
                  <a:pt x="528415" y="19516"/>
                  <a:pt x="457994" y="54536"/>
                  <a:pt x="414452" y="111667"/>
                </a:cubicBezTo>
                <a:cubicBezTo>
                  <a:pt x="378676" y="49367"/>
                  <a:pt x="313411" y="5501"/>
                  <a:pt x="236328" y="478"/>
                </a:cubicBezTo>
                <a:cubicBezTo>
                  <a:pt x="114001" y="-7497"/>
                  <a:pt x="8360" y="85213"/>
                  <a:pt x="386" y="207539"/>
                </a:cubicBezTo>
                <a:cubicBezTo>
                  <a:pt x="-13983" y="427992"/>
                  <a:pt x="377596" y="677020"/>
                  <a:pt x="377596" y="677020"/>
                </a:cubicBezTo>
                <a:cubicBezTo>
                  <a:pt x="377596" y="677020"/>
                  <a:pt x="798074" y="482818"/>
                  <a:pt x="812565" y="260479"/>
                </a:cubicBezTo>
                <a:cubicBezTo>
                  <a:pt x="820541" y="138153"/>
                  <a:pt x="727824" y="32514"/>
                  <a:pt x="605498" y="2453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lang="en" sz="4000">
                <a:solidFill>
                  <a:srgbClr val="FFFFFF"/>
                </a:solidFill>
                <a:latin typeface="Chewy"/>
                <a:ea typeface="Chewy"/>
                <a:cs typeface="Chewy"/>
                <a:sym typeface="Chewy"/>
              </a:rPr>
              <a:t>3</a:t>
            </a:r>
            <a:endParaRPr i="0" sz="4000" u="none" cap="none" strike="noStrike">
              <a:solidFill>
                <a:srgbClr val="FFFFFF"/>
              </a:solidFill>
              <a:latin typeface="Chewy"/>
              <a:ea typeface="Chewy"/>
              <a:cs typeface="Chewy"/>
              <a:sym typeface="Chewy"/>
            </a:endParaRPr>
          </a:p>
        </p:txBody>
      </p:sp>
      <p:sp>
        <p:nvSpPr>
          <p:cNvPr id="2235" name="Google Shape;2235;p24"/>
          <p:cNvSpPr/>
          <p:nvPr/>
        </p:nvSpPr>
        <p:spPr>
          <a:xfrm>
            <a:off x="2229433" y="4288744"/>
            <a:ext cx="813043" cy="677020"/>
          </a:xfrm>
          <a:custGeom>
            <a:rect b="b" l="l" r="r" t="t"/>
            <a:pathLst>
              <a:path extrusionOk="0" h="677020" w="813043">
                <a:moveTo>
                  <a:pt x="605498" y="24538"/>
                </a:moveTo>
                <a:cubicBezTo>
                  <a:pt x="528415" y="19516"/>
                  <a:pt x="457994" y="54536"/>
                  <a:pt x="414452" y="111667"/>
                </a:cubicBezTo>
                <a:cubicBezTo>
                  <a:pt x="378676" y="49367"/>
                  <a:pt x="313411" y="5501"/>
                  <a:pt x="236328" y="478"/>
                </a:cubicBezTo>
                <a:cubicBezTo>
                  <a:pt x="114001" y="-7497"/>
                  <a:pt x="8360" y="85213"/>
                  <a:pt x="386" y="207539"/>
                </a:cubicBezTo>
                <a:cubicBezTo>
                  <a:pt x="-13983" y="427992"/>
                  <a:pt x="377596" y="677020"/>
                  <a:pt x="377596" y="677020"/>
                </a:cubicBezTo>
                <a:cubicBezTo>
                  <a:pt x="377596" y="677020"/>
                  <a:pt x="798074" y="482818"/>
                  <a:pt x="812565" y="260479"/>
                </a:cubicBezTo>
                <a:cubicBezTo>
                  <a:pt x="820541" y="138153"/>
                  <a:pt x="727824" y="32514"/>
                  <a:pt x="605498" y="2453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lang="en" sz="4000">
                <a:solidFill>
                  <a:srgbClr val="FFFFFF"/>
                </a:solidFill>
                <a:latin typeface="Chewy"/>
                <a:ea typeface="Chewy"/>
                <a:cs typeface="Chewy"/>
                <a:sym typeface="Chewy"/>
              </a:rPr>
              <a:t>4</a:t>
            </a:r>
            <a:endParaRPr i="0" sz="4000" u="none" cap="none" strike="noStrike">
              <a:solidFill>
                <a:srgbClr val="FFFFFF"/>
              </a:solidFill>
              <a:latin typeface="Chewy"/>
              <a:ea typeface="Chewy"/>
              <a:cs typeface="Chewy"/>
              <a:sym typeface="Chewy"/>
            </a:endParaRPr>
          </a:p>
        </p:txBody>
      </p:sp>
      <p:sp>
        <p:nvSpPr>
          <p:cNvPr id="2236" name="Google Shape;2236;p24"/>
          <p:cNvSpPr/>
          <p:nvPr/>
        </p:nvSpPr>
        <p:spPr>
          <a:xfrm>
            <a:off x="5689508" y="4288744"/>
            <a:ext cx="813043" cy="677020"/>
          </a:xfrm>
          <a:custGeom>
            <a:rect b="b" l="l" r="r" t="t"/>
            <a:pathLst>
              <a:path extrusionOk="0" h="677020" w="813043">
                <a:moveTo>
                  <a:pt x="605498" y="24538"/>
                </a:moveTo>
                <a:cubicBezTo>
                  <a:pt x="528415" y="19516"/>
                  <a:pt x="457994" y="54536"/>
                  <a:pt x="414452" y="111667"/>
                </a:cubicBezTo>
                <a:cubicBezTo>
                  <a:pt x="378676" y="49367"/>
                  <a:pt x="313411" y="5501"/>
                  <a:pt x="236328" y="478"/>
                </a:cubicBezTo>
                <a:cubicBezTo>
                  <a:pt x="114001" y="-7497"/>
                  <a:pt x="8360" y="85213"/>
                  <a:pt x="386" y="207539"/>
                </a:cubicBezTo>
                <a:cubicBezTo>
                  <a:pt x="-13983" y="427992"/>
                  <a:pt x="377596" y="677020"/>
                  <a:pt x="377596" y="677020"/>
                </a:cubicBezTo>
                <a:cubicBezTo>
                  <a:pt x="377596" y="677020"/>
                  <a:pt x="798074" y="482818"/>
                  <a:pt x="812565" y="260479"/>
                </a:cubicBezTo>
                <a:cubicBezTo>
                  <a:pt x="820541" y="138153"/>
                  <a:pt x="727824" y="32514"/>
                  <a:pt x="605498" y="2453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lang="en" sz="4000">
                <a:solidFill>
                  <a:srgbClr val="FFFFFF"/>
                </a:solidFill>
                <a:latin typeface="Chewy"/>
                <a:ea typeface="Chewy"/>
                <a:cs typeface="Chewy"/>
                <a:sym typeface="Chewy"/>
              </a:rPr>
              <a:t>5</a:t>
            </a:r>
            <a:endParaRPr i="0" sz="4000" u="none" cap="none" strike="noStrike">
              <a:solidFill>
                <a:srgbClr val="FFFFFF"/>
              </a:solidFill>
              <a:latin typeface="Chewy"/>
              <a:ea typeface="Chewy"/>
              <a:cs typeface="Chewy"/>
              <a:sym typeface="Chewy"/>
            </a:endParaRPr>
          </a:p>
        </p:txBody>
      </p:sp>
      <p:sp>
        <p:nvSpPr>
          <p:cNvPr id="2237" name="Google Shape;2237;p24"/>
          <p:cNvSpPr/>
          <p:nvPr/>
        </p:nvSpPr>
        <p:spPr>
          <a:xfrm>
            <a:off x="9149483" y="4288756"/>
            <a:ext cx="813043" cy="677020"/>
          </a:xfrm>
          <a:custGeom>
            <a:rect b="b" l="l" r="r" t="t"/>
            <a:pathLst>
              <a:path extrusionOk="0" h="677020" w="813043">
                <a:moveTo>
                  <a:pt x="605498" y="24538"/>
                </a:moveTo>
                <a:cubicBezTo>
                  <a:pt x="528415" y="19516"/>
                  <a:pt x="457994" y="54536"/>
                  <a:pt x="414452" y="111667"/>
                </a:cubicBezTo>
                <a:cubicBezTo>
                  <a:pt x="378676" y="49367"/>
                  <a:pt x="313411" y="5501"/>
                  <a:pt x="236328" y="478"/>
                </a:cubicBezTo>
                <a:cubicBezTo>
                  <a:pt x="114001" y="-7497"/>
                  <a:pt x="8360" y="85213"/>
                  <a:pt x="386" y="207539"/>
                </a:cubicBezTo>
                <a:cubicBezTo>
                  <a:pt x="-13983" y="427992"/>
                  <a:pt x="377596" y="677020"/>
                  <a:pt x="377596" y="677020"/>
                </a:cubicBezTo>
                <a:cubicBezTo>
                  <a:pt x="377596" y="677020"/>
                  <a:pt x="798074" y="482818"/>
                  <a:pt x="812565" y="260479"/>
                </a:cubicBezTo>
                <a:cubicBezTo>
                  <a:pt x="820541" y="138153"/>
                  <a:pt x="727824" y="32514"/>
                  <a:pt x="605498" y="2453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lang="en" sz="4000">
                <a:solidFill>
                  <a:srgbClr val="FFFFFF"/>
                </a:solidFill>
                <a:latin typeface="Chewy"/>
                <a:ea typeface="Chewy"/>
                <a:cs typeface="Chewy"/>
                <a:sym typeface="Chewy"/>
              </a:rPr>
              <a:t>6</a:t>
            </a:r>
            <a:endParaRPr i="0" sz="4000" u="none" cap="none" strike="noStrike">
              <a:solidFill>
                <a:srgbClr val="FFFFFF"/>
              </a:solidFill>
              <a:latin typeface="Chewy"/>
              <a:ea typeface="Chewy"/>
              <a:cs typeface="Chewy"/>
              <a:sym typeface="Chewy"/>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1" name="Shape 2241"/>
        <p:cNvGrpSpPr/>
        <p:nvPr/>
      </p:nvGrpSpPr>
      <p:grpSpPr>
        <a:xfrm>
          <a:off x="0" y="0"/>
          <a:ext cx="0" cy="0"/>
          <a:chOff x="0" y="0"/>
          <a:chExt cx="0" cy="0"/>
        </a:xfrm>
      </p:grpSpPr>
      <p:sp>
        <p:nvSpPr>
          <p:cNvPr id="2242" name="Google Shape;2242;p25"/>
          <p:cNvSpPr txBox="1"/>
          <p:nvPr>
            <p:ph type="title"/>
          </p:nvPr>
        </p:nvSpPr>
        <p:spPr>
          <a:xfrm>
            <a:off x="2754950" y="1117100"/>
            <a:ext cx="6863700" cy="1007700"/>
          </a:xfrm>
          <a:prstGeom prst="rect">
            <a:avLst/>
          </a:prstGeom>
        </p:spPr>
        <p:txBody>
          <a:bodyPr anchorCtr="0" anchor="b" bIns="121900" lIns="121900" spcFirstLastPara="1" rIns="121900" wrap="square" tIns="121900">
            <a:normAutofit fontScale="90000"/>
          </a:bodyPr>
          <a:lstStyle/>
          <a:p>
            <a:pPr indent="0" lvl="0" marL="0" rtl="0" algn="l">
              <a:spcBef>
                <a:spcPts val="0"/>
              </a:spcBef>
              <a:spcAft>
                <a:spcPts val="0"/>
              </a:spcAft>
              <a:buNone/>
            </a:pPr>
            <a:r>
              <a:rPr lang="en"/>
              <a:t>Bullet point list.</a:t>
            </a:r>
            <a:endParaRPr/>
          </a:p>
        </p:txBody>
      </p:sp>
      <p:sp>
        <p:nvSpPr>
          <p:cNvPr id="2243" name="Google Shape;2243;p25"/>
          <p:cNvSpPr txBox="1"/>
          <p:nvPr>
            <p:ph idx="1" type="body"/>
          </p:nvPr>
        </p:nvSpPr>
        <p:spPr>
          <a:xfrm>
            <a:off x="2754950" y="2229100"/>
            <a:ext cx="6863700" cy="3511800"/>
          </a:xfrm>
          <a:prstGeom prst="rect">
            <a:avLst/>
          </a:prstGeom>
        </p:spPr>
        <p:txBody>
          <a:bodyPr anchorCtr="0" anchor="t" bIns="121900" lIns="121900" spcFirstLastPara="1" rIns="121900" wrap="square" tIns="121900">
            <a:normAutofit/>
          </a:bodyPr>
          <a:lstStyle/>
          <a:p>
            <a:pPr indent="-355600" lvl="0" marL="457200" rtl="0" algn="l">
              <a:lnSpc>
                <a:spcPct val="200000"/>
              </a:lnSpc>
              <a:spcBef>
                <a:spcPts val="0"/>
              </a:spcBef>
              <a:spcAft>
                <a:spcPts val="0"/>
              </a:spcAft>
              <a:buSzPts val="2000"/>
              <a:buChar char="●"/>
            </a:pPr>
            <a:r>
              <a:rPr lang="en"/>
              <a:t>We will talk about this first.</a:t>
            </a:r>
            <a:endParaRPr/>
          </a:p>
          <a:p>
            <a:pPr indent="-355600" lvl="0" marL="457200" rtl="0" algn="l">
              <a:lnSpc>
                <a:spcPct val="200000"/>
              </a:lnSpc>
              <a:spcBef>
                <a:spcPts val="0"/>
              </a:spcBef>
              <a:spcAft>
                <a:spcPts val="0"/>
              </a:spcAft>
              <a:buSzPts val="2000"/>
              <a:buChar char="●"/>
            </a:pPr>
            <a:r>
              <a:rPr lang="en"/>
              <a:t>We will talk about this second.</a:t>
            </a:r>
            <a:endParaRPr/>
          </a:p>
          <a:p>
            <a:pPr indent="-355600" lvl="0" marL="457200" rtl="0" algn="l">
              <a:lnSpc>
                <a:spcPct val="200000"/>
              </a:lnSpc>
              <a:spcBef>
                <a:spcPts val="0"/>
              </a:spcBef>
              <a:spcAft>
                <a:spcPts val="0"/>
              </a:spcAft>
              <a:buSzPts val="2000"/>
              <a:buChar char="●"/>
            </a:pPr>
            <a:r>
              <a:rPr lang="en"/>
              <a:t>After that we will talk about this.</a:t>
            </a:r>
            <a:endParaRPr/>
          </a:p>
          <a:p>
            <a:pPr indent="-355600" lvl="0" marL="457200" rtl="0" algn="l">
              <a:lnSpc>
                <a:spcPct val="200000"/>
              </a:lnSpc>
              <a:spcBef>
                <a:spcPts val="0"/>
              </a:spcBef>
              <a:spcAft>
                <a:spcPts val="0"/>
              </a:spcAft>
              <a:buSzPts val="2000"/>
              <a:buChar char="●"/>
            </a:pPr>
            <a:r>
              <a:rPr lang="en"/>
              <a:t>And we will talk about this last.</a:t>
            </a:r>
            <a:endParaRPr/>
          </a:p>
        </p:txBody>
      </p:sp>
      <p:grpSp>
        <p:nvGrpSpPr>
          <p:cNvPr id="2244" name="Google Shape;2244;p25"/>
          <p:cNvGrpSpPr/>
          <p:nvPr/>
        </p:nvGrpSpPr>
        <p:grpSpPr>
          <a:xfrm rot="762657">
            <a:off x="10844762" y="239378"/>
            <a:ext cx="933359" cy="622297"/>
            <a:chOff x="6888479" y="1142285"/>
            <a:chExt cx="680482" cy="453632"/>
          </a:xfrm>
        </p:grpSpPr>
        <p:sp>
          <p:nvSpPr>
            <p:cNvPr id="2245" name="Google Shape;2245;p25"/>
            <p:cNvSpPr/>
            <p:nvPr/>
          </p:nvSpPr>
          <p:spPr>
            <a:xfrm>
              <a:off x="6888479" y="1142285"/>
              <a:ext cx="680482" cy="453632"/>
            </a:xfrm>
            <a:custGeom>
              <a:rect b="b" l="l" r="r" t="t"/>
              <a:pathLst>
                <a:path extrusionOk="0" h="453632" w="680482">
                  <a:moveTo>
                    <a:pt x="0" y="0"/>
                  </a:move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46" name="Google Shape;2246;p25"/>
            <p:cNvSpPr/>
            <p:nvPr/>
          </p:nvSpPr>
          <p:spPr>
            <a:xfrm>
              <a:off x="6888479" y="1142285"/>
              <a:ext cx="680482" cy="453632"/>
            </a:xfrm>
            <a:custGeom>
              <a:rect b="b" l="l" r="r" t="t"/>
              <a:pathLst>
                <a:path extrusionOk="0" h="453632" w="680482">
                  <a:moveTo>
                    <a:pt x="0" y="0"/>
                  </a:moveTo>
                  <a:lnTo>
                    <a:pt x="339256" y="226782"/>
                  </a:ln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47" name="Google Shape;2247;p25"/>
            <p:cNvSpPr/>
            <p:nvPr/>
          </p:nvSpPr>
          <p:spPr>
            <a:xfrm>
              <a:off x="6888479" y="1325845"/>
              <a:ext cx="273538" cy="270072"/>
            </a:xfrm>
            <a:custGeom>
              <a:rect b="b" l="l" r="r" t="t"/>
              <a:pathLst>
                <a:path extrusionOk="0" h="270072" w="273538">
                  <a:moveTo>
                    <a:pt x="0" y="270073"/>
                  </a:moveTo>
                  <a:lnTo>
                    <a:pt x="273538"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48" name="Google Shape;2248;p25"/>
            <p:cNvSpPr/>
            <p:nvPr/>
          </p:nvSpPr>
          <p:spPr>
            <a:xfrm>
              <a:off x="7301336" y="1321903"/>
              <a:ext cx="267625" cy="274014"/>
            </a:xfrm>
            <a:custGeom>
              <a:rect b="b" l="l" r="r" t="t"/>
              <a:pathLst>
                <a:path extrusionOk="0" h="274014" w="267625">
                  <a:moveTo>
                    <a:pt x="0" y="0"/>
                  </a:moveTo>
                  <a:lnTo>
                    <a:pt x="267626" y="274014"/>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49" name="Google Shape;2249;p25"/>
            <p:cNvSpPr/>
            <p:nvPr/>
          </p:nvSpPr>
          <p:spPr>
            <a:xfrm>
              <a:off x="7077543" y="1229273"/>
              <a:ext cx="325868" cy="266947"/>
            </a:xfrm>
            <a:custGeom>
              <a:rect b="b" l="l" r="r" t="t"/>
              <a:pathLst>
                <a:path extrusionOk="0" h="266947" w="325868">
                  <a:moveTo>
                    <a:pt x="236637" y="1"/>
                  </a:moveTo>
                  <a:cubicBezTo>
                    <a:pt x="205715" y="137"/>
                    <a:pt x="178599" y="16039"/>
                    <a:pt x="162764" y="40097"/>
                  </a:cubicBezTo>
                  <a:cubicBezTo>
                    <a:pt x="146726" y="16175"/>
                    <a:pt x="119474" y="476"/>
                    <a:pt x="88552" y="612"/>
                  </a:cubicBezTo>
                  <a:cubicBezTo>
                    <a:pt x="39485" y="816"/>
                    <a:pt x="-203" y="40777"/>
                    <a:pt x="1" y="89844"/>
                  </a:cubicBezTo>
                  <a:cubicBezTo>
                    <a:pt x="340" y="178327"/>
                    <a:pt x="163648" y="266947"/>
                    <a:pt x="163648" y="266947"/>
                  </a:cubicBezTo>
                  <a:cubicBezTo>
                    <a:pt x="163648" y="266947"/>
                    <a:pt x="326208" y="177784"/>
                    <a:pt x="325868" y="88552"/>
                  </a:cubicBezTo>
                  <a:cubicBezTo>
                    <a:pt x="325664" y="39417"/>
                    <a:pt x="285772" y="-203"/>
                    <a:pt x="236637" y="1"/>
                  </a:cubicBezTo>
                </a:path>
              </a:pathLst>
            </a:custGeom>
            <a:solidFill>
              <a:schemeClr val="accent3"/>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250" name="Google Shape;2250;p25"/>
          <p:cNvGrpSpPr/>
          <p:nvPr/>
        </p:nvGrpSpPr>
        <p:grpSpPr>
          <a:xfrm flipH="1" rot="-762657">
            <a:off x="9963663" y="1213008"/>
            <a:ext cx="933359" cy="622297"/>
            <a:chOff x="6888479" y="1142285"/>
            <a:chExt cx="680482" cy="453632"/>
          </a:xfrm>
        </p:grpSpPr>
        <p:sp>
          <p:nvSpPr>
            <p:cNvPr id="2251" name="Google Shape;2251;p25"/>
            <p:cNvSpPr/>
            <p:nvPr/>
          </p:nvSpPr>
          <p:spPr>
            <a:xfrm>
              <a:off x="6888479" y="1142285"/>
              <a:ext cx="680482" cy="453632"/>
            </a:xfrm>
            <a:custGeom>
              <a:rect b="b" l="l" r="r" t="t"/>
              <a:pathLst>
                <a:path extrusionOk="0" h="453632" w="680482">
                  <a:moveTo>
                    <a:pt x="0" y="0"/>
                  </a:move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2" name="Google Shape;2252;p25"/>
            <p:cNvSpPr/>
            <p:nvPr/>
          </p:nvSpPr>
          <p:spPr>
            <a:xfrm>
              <a:off x="6888479" y="1142285"/>
              <a:ext cx="680482" cy="453632"/>
            </a:xfrm>
            <a:custGeom>
              <a:rect b="b" l="l" r="r" t="t"/>
              <a:pathLst>
                <a:path extrusionOk="0" h="453632" w="680482">
                  <a:moveTo>
                    <a:pt x="0" y="0"/>
                  </a:moveTo>
                  <a:lnTo>
                    <a:pt x="339256" y="226782"/>
                  </a:ln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3" name="Google Shape;2253;p25"/>
            <p:cNvSpPr/>
            <p:nvPr/>
          </p:nvSpPr>
          <p:spPr>
            <a:xfrm>
              <a:off x="6888479" y="1325845"/>
              <a:ext cx="273538" cy="270072"/>
            </a:xfrm>
            <a:custGeom>
              <a:rect b="b" l="l" r="r" t="t"/>
              <a:pathLst>
                <a:path extrusionOk="0" h="270072" w="273538">
                  <a:moveTo>
                    <a:pt x="0" y="270073"/>
                  </a:moveTo>
                  <a:lnTo>
                    <a:pt x="273538"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4" name="Google Shape;2254;p25"/>
            <p:cNvSpPr/>
            <p:nvPr/>
          </p:nvSpPr>
          <p:spPr>
            <a:xfrm>
              <a:off x="7301336" y="1321903"/>
              <a:ext cx="267625" cy="274014"/>
            </a:xfrm>
            <a:custGeom>
              <a:rect b="b" l="l" r="r" t="t"/>
              <a:pathLst>
                <a:path extrusionOk="0" h="274014" w="267625">
                  <a:moveTo>
                    <a:pt x="0" y="0"/>
                  </a:moveTo>
                  <a:lnTo>
                    <a:pt x="267626" y="274014"/>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5" name="Google Shape;2255;p25"/>
            <p:cNvSpPr/>
            <p:nvPr/>
          </p:nvSpPr>
          <p:spPr>
            <a:xfrm>
              <a:off x="7077543" y="1229273"/>
              <a:ext cx="325868" cy="266947"/>
            </a:xfrm>
            <a:custGeom>
              <a:rect b="b" l="l" r="r" t="t"/>
              <a:pathLst>
                <a:path extrusionOk="0" h="266947" w="325868">
                  <a:moveTo>
                    <a:pt x="236637" y="1"/>
                  </a:moveTo>
                  <a:cubicBezTo>
                    <a:pt x="205715" y="137"/>
                    <a:pt x="178599" y="16039"/>
                    <a:pt x="162764" y="40097"/>
                  </a:cubicBezTo>
                  <a:cubicBezTo>
                    <a:pt x="146726" y="16175"/>
                    <a:pt x="119474" y="476"/>
                    <a:pt x="88552" y="612"/>
                  </a:cubicBezTo>
                  <a:cubicBezTo>
                    <a:pt x="39485" y="816"/>
                    <a:pt x="-203" y="40777"/>
                    <a:pt x="1" y="89844"/>
                  </a:cubicBezTo>
                  <a:cubicBezTo>
                    <a:pt x="340" y="178327"/>
                    <a:pt x="163648" y="266947"/>
                    <a:pt x="163648" y="266947"/>
                  </a:cubicBezTo>
                  <a:cubicBezTo>
                    <a:pt x="163648" y="266947"/>
                    <a:pt x="326208" y="177784"/>
                    <a:pt x="325868" y="88552"/>
                  </a:cubicBezTo>
                  <a:cubicBezTo>
                    <a:pt x="325664" y="39417"/>
                    <a:pt x="285772" y="-203"/>
                    <a:pt x="236637" y="1"/>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256" name="Google Shape;2256;p25"/>
          <p:cNvGrpSpPr/>
          <p:nvPr/>
        </p:nvGrpSpPr>
        <p:grpSpPr>
          <a:xfrm rot="1417289">
            <a:off x="10985897" y="2107032"/>
            <a:ext cx="933366" cy="622273"/>
            <a:chOff x="6888479" y="1142285"/>
            <a:chExt cx="680482" cy="453632"/>
          </a:xfrm>
        </p:grpSpPr>
        <p:sp>
          <p:nvSpPr>
            <p:cNvPr id="2257" name="Google Shape;2257;p25"/>
            <p:cNvSpPr/>
            <p:nvPr/>
          </p:nvSpPr>
          <p:spPr>
            <a:xfrm>
              <a:off x="6888479" y="1142285"/>
              <a:ext cx="680482" cy="453632"/>
            </a:xfrm>
            <a:custGeom>
              <a:rect b="b" l="l" r="r" t="t"/>
              <a:pathLst>
                <a:path extrusionOk="0" h="453632" w="680482">
                  <a:moveTo>
                    <a:pt x="0" y="0"/>
                  </a:move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8" name="Google Shape;2258;p25"/>
            <p:cNvSpPr/>
            <p:nvPr/>
          </p:nvSpPr>
          <p:spPr>
            <a:xfrm>
              <a:off x="6888479" y="1142285"/>
              <a:ext cx="680482" cy="453632"/>
            </a:xfrm>
            <a:custGeom>
              <a:rect b="b" l="l" r="r" t="t"/>
              <a:pathLst>
                <a:path extrusionOk="0" h="453632" w="680482">
                  <a:moveTo>
                    <a:pt x="0" y="0"/>
                  </a:moveTo>
                  <a:lnTo>
                    <a:pt x="339256" y="226782"/>
                  </a:ln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59" name="Google Shape;2259;p25"/>
            <p:cNvSpPr/>
            <p:nvPr/>
          </p:nvSpPr>
          <p:spPr>
            <a:xfrm>
              <a:off x="6888479" y="1325845"/>
              <a:ext cx="273538" cy="270072"/>
            </a:xfrm>
            <a:custGeom>
              <a:rect b="b" l="l" r="r" t="t"/>
              <a:pathLst>
                <a:path extrusionOk="0" h="270072" w="273538">
                  <a:moveTo>
                    <a:pt x="0" y="270073"/>
                  </a:moveTo>
                  <a:lnTo>
                    <a:pt x="273538"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0" name="Google Shape;2260;p25"/>
            <p:cNvSpPr/>
            <p:nvPr/>
          </p:nvSpPr>
          <p:spPr>
            <a:xfrm>
              <a:off x="7301336" y="1321903"/>
              <a:ext cx="267625" cy="274014"/>
            </a:xfrm>
            <a:custGeom>
              <a:rect b="b" l="l" r="r" t="t"/>
              <a:pathLst>
                <a:path extrusionOk="0" h="274014" w="267625">
                  <a:moveTo>
                    <a:pt x="0" y="0"/>
                  </a:moveTo>
                  <a:lnTo>
                    <a:pt x="267626" y="274014"/>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1" name="Google Shape;2261;p25"/>
            <p:cNvSpPr/>
            <p:nvPr/>
          </p:nvSpPr>
          <p:spPr>
            <a:xfrm>
              <a:off x="7077543" y="1229273"/>
              <a:ext cx="325868" cy="266947"/>
            </a:xfrm>
            <a:custGeom>
              <a:rect b="b" l="l" r="r" t="t"/>
              <a:pathLst>
                <a:path extrusionOk="0" h="266947" w="325868">
                  <a:moveTo>
                    <a:pt x="236637" y="1"/>
                  </a:moveTo>
                  <a:cubicBezTo>
                    <a:pt x="205715" y="137"/>
                    <a:pt x="178599" y="16039"/>
                    <a:pt x="162764" y="40097"/>
                  </a:cubicBezTo>
                  <a:cubicBezTo>
                    <a:pt x="146726" y="16175"/>
                    <a:pt x="119474" y="476"/>
                    <a:pt x="88552" y="612"/>
                  </a:cubicBezTo>
                  <a:cubicBezTo>
                    <a:pt x="39485" y="816"/>
                    <a:pt x="-203" y="40777"/>
                    <a:pt x="1" y="89844"/>
                  </a:cubicBezTo>
                  <a:cubicBezTo>
                    <a:pt x="340" y="178327"/>
                    <a:pt x="163648" y="266947"/>
                    <a:pt x="163648" y="266947"/>
                  </a:cubicBezTo>
                  <a:cubicBezTo>
                    <a:pt x="163648" y="266947"/>
                    <a:pt x="326208" y="177784"/>
                    <a:pt x="325868" y="88552"/>
                  </a:cubicBezTo>
                  <a:cubicBezTo>
                    <a:pt x="325664" y="39417"/>
                    <a:pt x="285772" y="-203"/>
                    <a:pt x="236637" y="1"/>
                  </a:cubicBezTo>
                </a:path>
              </a:pathLst>
            </a:custGeom>
            <a:solidFill>
              <a:schemeClr val="accent3"/>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262" name="Google Shape;2262;p25"/>
          <p:cNvGrpSpPr/>
          <p:nvPr/>
        </p:nvGrpSpPr>
        <p:grpSpPr>
          <a:xfrm flipH="1" rot="-2193096">
            <a:off x="9963332" y="2888827"/>
            <a:ext cx="933404" cy="622265"/>
            <a:chOff x="6888479" y="1142285"/>
            <a:chExt cx="680482" cy="453632"/>
          </a:xfrm>
        </p:grpSpPr>
        <p:sp>
          <p:nvSpPr>
            <p:cNvPr id="2263" name="Google Shape;2263;p25"/>
            <p:cNvSpPr/>
            <p:nvPr/>
          </p:nvSpPr>
          <p:spPr>
            <a:xfrm>
              <a:off x="6888479" y="1142285"/>
              <a:ext cx="680482" cy="453632"/>
            </a:xfrm>
            <a:custGeom>
              <a:rect b="b" l="l" r="r" t="t"/>
              <a:pathLst>
                <a:path extrusionOk="0" h="453632" w="680482">
                  <a:moveTo>
                    <a:pt x="0" y="0"/>
                  </a:move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4" name="Google Shape;2264;p25"/>
            <p:cNvSpPr/>
            <p:nvPr/>
          </p:nvSpPr>
          <p:spPr>
            <a:xfrm>
              <a:off x="6888479" y="1142285"/>
              <a:ext cx="680482" cy="453632"/>
            </a:xfrm>
            <a:custGeom>
              <a:rect b="b" l="l" r="r" t="t"/>
              <a:pathLst>
                <a:path extrusionOk="0" h="453632" w="680482">
                  <a:moveTo>
                    <a:pt x="0" y="0"/>
                  </a:moveTo>
                  <a:lnTo>
                    <a:pt x="339256" y="226782"/>
                  </a:ln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5" name="Google Shape;2265;p25"/>
            <p:cNvSpPr/>
            <p:nvPr/>
          </p:nvSpPr>
          <p:spPr>
            <a:xfrm>
              <a:off x="6888479" y="1325845"/>
              <a:ext cx="273538" cy="270072"/>
            </a:xfrm>
            <a:custGeom>
              <a:rect b="b" l="l" r="r" t="t"/>
              <a:pathLst>
                <a:path extrusionOk="0" h="270072" w="273538">
                  <a:moveTo>
                    <a:pt x="0" y="270073"/>
                  </a:moveTo>
                  <a:lnTo>
                    <a:pt x="273538"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6" name="Google Shape;2266;p25"/>
            <p:cNvSpPr/>
            <p:nvPr/>
          </p:nvSpPr>
          <p:spPr>
            <a:xfrm>
              <a:off x="7301336" y="1321903"/>
              <a:ext cx="267625" cy="274014"/>
            </a:xfrm>
            <a:custGeom>
              <a:rect b="b" l="l" r="r" t="t"/>
              <a:pathLst>
                <a:path extrusionOk="0" h="274014" w="267625">
                  <a:moveTo>
                    <a:pt x="0" y="0"/>
                  </a:moveTo>
                  <a:lnTo>
                    <a:pt x="267626" y="274014"/>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67" name="Google Shape;2267;p25"/>
            <p:cNvSpPr/>
            <p:nvPr/>
          </p:nvSpPr>
          <p:spPr>
            <a:xfrm>
              <a:off x="7077543" y="1229273"/>
              <a:ext cx="325868" cy="266947"/>
            </a:xfrm>
            <a:custGeom>
              <a:rect b="b" l="l" r="r" t="t"/>
              <a:pathLst>
                <a:path extrusionOk="0" h="266947" w="325868">
                  <a:moveTo>
                    <a:pt x="236637" y="1"/>
                  </a:moveTo>
                  <a:cubicBezTo>
                    <a:pt x="205715" y="137"/>
                    <a:pt x="178599" y="16039"/>
                    <a:pt x="162764" y="40097"/>
                  </a:cubicBezTo>
                  <a:cubicBezTo>
                    <a:pt x="146726" y="16175"/>
                    <a:pt x="119474" y="476"/>
                    <a:pt x="88552" y="612"/>
                  </a:cubicBezTo>
                  <a:cubicBezTo>
                    <a:pt x="39485" y="816"/>
                    <a:pt x="-203" y="40777"/>
                    <a:pt x="1" y="89844"/>
                  </a:cubicBezTo>
                  <a:cubicBezTo>
                    <a:pt x="340" y="178327"/>
                    <a:pt x="163648" y="266947"/>
                    <a:pt x="163648" y="266947"/>
                  </a:cubicBezTo>
                  <a:cubicBezTo>
                    <a:pt x="163648" y="266947"/>
                    <a:pt x="326208" y="177784"/>
                    <a:pt x="325868" y="88552"/>
                  </a:cubicBezTo>
                  <a:cubicBezTo>
                    <a:pt x="325664" y="39417"/>
                    <a:pt x="285772" y="-203"/>
                    <a:pt x="236637" y="1"/>
                  </a:cubicBezTo>
                </a:path>
              </a:pathLst>
            </a:custGeom>
            <a:solidFill>
              <a:schemeClr val="accent3"/>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268" name="Google Shape;2268;p25"/>
          <p:cNvGrpSpPr/>
          <p:nvPr/>
        </p:nvGrpSpPr>
        <p:grpSpPr>
          <a:xfrm rot="762657">
            <a:off x="10759787" y="3974653"/>
            <a:ext cx="933359" cy="622297"/>
            <a:chOff x="6888479" y="1142285"/>
            <a:chExt cx="680482" cy="453632"/>
          </a:xfrm>
        </p:grpSpPr>
        <p:sp>
          <p:nvSpPr>
            <p:cNvPr id="2269" name="Google Shape;2269;p25"/>
            <p:cNvSpPr/>
            <p:nvPr/>
          </p:nvSpPr>
          <p:spPr>
            <a:xfrm>
              <a:off x="6888479" y="1142285"/>
              <a:ext cx="680482" cy="453632"/>
            </a:xfrm>
            <a:custGeom>
              <a:rect b="b" l="l" r="r" t="t"/>
              <a:pathLst>
                <a:path extrusionOk="0" h="453632" w="680482">
                  <a:moveTo>
                    <a:pt x="0" y="0"/>
                  </a:move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0" name="Google Shape;2270;p25"/>
            <p:cNvSpPr/>
            <p:nvPr/>
          </p:nvSpPr>
          <p:spPr>
            <a:xfrm>
              <a:off x="6888479" y="1142285"/>
              <a:ext cx="680482" cy="453632"/>
            </a:xfrm>
            <a:custGeom>
              <a:rect b="b" l="l" r="r" t="t"/>
              <a:pathLst>
                <a:path extrusionOk="0" h="453632" w="680482">
                  <a:moveTo>
                    <a:pt x="0" y="0"/>
                  </a:moveTo>
                  <a:lnTo>
                    <a:pt x="339256" y="226782"/>
                  </a:ln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1" name="Google Shape;2271;p25"/>
            <p:cNvSpPr/>
            <p:nvPr/>
          </p:nvSpPr>
          <p:spPr>
            <a:xfrm>
              <a:off x="6888479" y="1325845"/>
              <a:ext cx="273538" cy="270072"/>
            </a:xfrm>
            <a:custGeom>
              <a:rect b="b" l="l" r="r" t="t"/>
              <a:pathLst>
                <a:path extrusionOk="0" h="270072" w="273538">
                  <a:moveTo>
                    <a:pt x="0" y="270073"/>
                  </a:moveTo>
                  <a:lnTo>
                    <a:pt x="273538"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2" name="Google Shape;2272;p25"/>
            <p:cNvSpPr/>
            <p:nvPr/>
          </p:nvSpPr>
          <p:spPr>
            <a:xfrm>
              <a:off x="7301336" y="1321903"/>
              <a:ext cx="267625" cy="274014"/>
            </a:xfrm>
            <a:custGeom>
              <a:rect b="b" l="l" r="r" t="t"/>
              <a:pathLst>
                <a:path extrusionOk="0" h="274014" w="267625">
                  <a:moveTo>
                    <a:pt x="0" y="0"/>
                  </a:moveTo>
                  <a:lnTo>
                    <a:pt x="267626" y="274014"/>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3" name="Google Shape;2273;p25"/>
            <p:cNvSpPr/>
            <p:nvPr/>
          </p:nvSpPr>
          <p:spPr>
            <a:xfrm>
              <a:off x="7077543" y="1229273"/>
              <a:ext cx="325868" cy="266947"/>
            </a:xfrm>
            <a:custGeom>
              <a:rect b="b" l="l" r="r" t="t"/>
              <a:pathLst>
                <a:path extrusionOk="0" h="266947" w="325868">
                  <a:moveTo>
                    <a:pt x="236637" y="1"/>
                  </a:moveTo>
                  <a:cubicBezTo>
                    <a:pt x="205715" y="137"/>
                    <a:pt x="178599" y="16039"/>
                    <a:pt x="162764" y="40097"/>
                  </a:cubicBezTo>
                  <a:cubicBezTo>
                    <a:pt x="146726" y="16175"/>
                    <a:pt x="119474" y="476"/>
                    <a:pt x="88552" y="612"/>
                  </a:cubicBezTo>
                  <a:cubicBezTo>
                    <a:pt x="39485" y="816"/>
                    <a:pt x="-203" y="40777"/>
                    <a:pt x="1" y="89844"/>
                  </a:cubicBezTo>
                  <a:cubicBezTo>
                    <a:pt x="340" y="178327"/>
                    <a:pt x="163648" y="266947"/>
                    <a:pt x="163648" y="266947"/>
                  </a:cubicBezTo>
                  <a:cubicBezTo>
                    <a:pt x="163648" y="266947"/>
                    <a:pt x="326208" y="177784"/>
                    <a:pt x="325868" y="88552"/>
                  </a:cubicBezTo>
                  <a:cubicBezTo>
                    <a:pt x="325664" y="39417"/>
                    <a:pt x="285772" y="-203"/>
                    <a:pt x="236637" y="1"/>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274" name="Google Shape;2274;p25"/>
          <p:cNvGrpSpPr/>
          <p:nvPr/>
        </p:nvGrpSpPr>
        <p:grpSpPr>
          <a:xfrm flipH="1" rot="-762657">
            <a:off x="9878688" y="4948283"/>
            <a:ext cx="933359" cy="622297"/>
            <a:chOff x="6888479" y="1142285"/>
            <a:chExt cx="680482" cy="453632"/>
          </a:xfrm>
        </p:grpSpPr>
        <p:sp>
          <p:nvSpPr>
            <p:cNvPr id="2275" name="Google Shape;2275;p25"/>
            <p:cNvSpPr/>
            <p:nvPr/>
          </p:nvSpPr>
          <p:spPr>
            <a:xfrm>
              <a:off x="6888479" y="1142285"/>
              <a:ext cx="680482" cy="453632"/>
            </a:xfrm>
            <a:custGeom>
              <a:rect b="b" l="l" r="r" t="t"/>
              <a:pathLst>
                <a:path extrusionOk="0" h="453632" w="680482">
                  <a:moveTo>
                    <a:pt x="0" y="0"/>
                  </a:move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6" name="Google Shape;2276;p25"/>
            <p:cNvSpPr/>
            <p:nvPr/>
          </p:nvSpPr>
          <p:spPr>
            <a:xfrm>
              <a:off x="6888479" y="1142285"/>
              <a:ext cx="680482" cy="453632"/>
            </a:xfrm>
            <a:custGeom>
              <a:rect b="b" l="l" r="r" t="t"/>
              <a:pathLst>
                <a:path extrusionOk="0" h="453632" w="680482">
                  <a:moveTo>
                    <a:pt x="0" y="0"/>
                  </a:moveTo>
                  <a:lnTo>
                    <a:pt x="339256" y="226782"/>
                  </a:ln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7" name="Google Shape;2277;p25"/>
            <p:cNvSpPr/>
            <p:nvPr/>
          </p:nvSpPr>
          <p:spPr>
            <a:xfrm>
              <a:off x="6888479" y="1325845"/>
              <a:ext cx="273538" cy="270072"/>
            </a:xfrm>
            <a:custGeom>
              <a:rect b="b" l="l" r="r" t="t"/>
              <a:pathLst>
                <a:path extrusionOk="0" h="270072" w="273538">
                  <a:moveTo>
                    <a:pt x="0" y="270073"/>
                  </a:moveTo>
                  <a:lnTo>
                    <a:pt x="273538"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8" name="Google Shape;2278;p25"/>
            <p:cNvSpPr/>
            <p:nvPr/>
          </p:nvSpPr>
          <p:spPr>
            <a:xfrm>
              <a:off x="7301336" y="1321903"/>
              <a:ext cx="267625" cy="274014"/>
            </a:xfrm>
            <a:custGeom>
              <a:rect b="b" l="l" r="r" t="t"/>
              <a:pathLst>
                <a:path extrusionOk="0" h="274014" w="267625">
                  <a:moveTo>
                    <a:pt x="0" y="0"/>
                  </a:moveTo>
                  <a:lnTo>
                    <a:pt x="267626" y="274014"/>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79" name="Google Shape;2279;p25"/>
            <p:cNvSpPr/>
            <p:nvPr/>
          </p:nvSpPr>
          <p:spPr>
            <a:xfrm>
              <a:off x="7077543" y="1229273"/>
              <a:ext cx="325868" cy="266947"/>
            </a:xfrm>
            <a:custGeom>
              <a:rect b="b" l="l" r="r" t="t"/>
              <a:pathLst>
                <a:path extrusionOk="0" h="266947" w="325868">
                  <a:moveTo>
                    <a:pt x="236637" y="1"/>
                  </a:moveTo>
                  <a:cubicBezTo>
                    <a:pt x="205715" y="137"/>
                    <a:pt x="178599" y="16039"/>
                    <a:pt x="162764" y="40097"/>
                  </a:cubicBezTo>
                  <a:cubicBezTo>
                    <a:pt x="146726" y="16175"/>
                    <a:pt x="119474" y="476"/>
                    <a:pt x="88552" y="612"/>
                  </a:cubicBezTo>
                  <a:cubicBezTo>
                    <a:pt x="39485" y="816"/>
                    <a:pt x="-203" y="40777"/>
                    <a:pt x="1" y="89844"/>
                  </a:cubicBezTo>
                  <a:cubicBezTo>
                    <a:pt x="340" y="178327"/>
                    <a:pt x="163648" y="266947"/>
                    <a:pt x="163648" y="266947"/>
                  </a:cubicBezTo>
                  <a:cubicBezTo>
                    <a:pt x="163648" y="266947"/>
                    <a:pt x="326208" y="177784"/>
                    <a:pt x="325868" y="88552"/>
                  </a:cubicBezTo>
                  <a:cubicBezTo>
                    <a:pt x="325664" y="39417"/>
                    <a:pt x="285772" y="-203"/>
                    <a:pt x="236637" y="1"/>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280" name="Google Shape;2280;p25"/>
          <p:cNvGrpSpPr/>
          <p:nvPr/>
        </p:nvGrpSpPr>
        <p:grpSpPr>
          <a:xfrm rot="1417289">
            <a:off x="10900922" y="5842307"/>
            <a:ext cx="933366" cy="622273"/>
            <a:chOff x="6888479" y="1142285"/>
            <a:chExt cx="680482" cy="453632"/>
          </a:xfrm>
        </p:grpSpPr>
        <p:sp>
          <p:nvSpPr>
            <p:cNvPr id="2281" name="Google Shape;2281;p25"/>
            <p:cNvSpPr/>
            <p:nvPr/>
          </p:nvSpPr>
          <p:spPr>
            <a:xfrm>
              <a:off x="6888479" y="1142285"/>
              <a:ext cx="680482" cy="453632"/>
            </a:xfrm>
            <a:custGeom>
              <a:rect b="b" l="l" r="r" t="t"/>
              <a:pathLst>
                <a:path extrusionOk="0" h="453632" w="680482">
                  <a:moveTo>
                    <a:pt x="0" y="0"/>
                  </a:move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82" name="Google Shape;2282;p25"/>
            <p:cNvSpPr/>
            <p:nvPr/>
          </p:nvSpPr>
          <p:spPr>
            <a:xfrm>
              <a:off x="6888479" y="1142285"/>
              <a:ext cx="680482" cy="453632"/>
            </a:xfrm>
            <a:custGeom>
              <a:rect b="b" l="l" r="r" t="t"/>
              <a:pathLst>
                <a:path extrusionOk="0" h="453632" w="680482">
                  <a:moveTo>
                    <a:pt x="0" y="0"/>
                  </a:moveTo>
                  <a:lnTo>
                    <a:pt x="339256" y="226782"/>
                  </a:ln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83" name="Google Shape;2283;p25"/>
            <p:cNvSpPr/>
            <p:nvPr/>
          </p:nvSpPr>
          <p:spPr>
            <a:xfrm>
              <a:off x="6888479" y="1325845"/>
              <a:ext cx="273538" cy="270072"/>
            </a:xfrm>
            <a:custGeom>
              <a:rect b="b" l="l" r="r" t="t"/>
              <a:pathLst>
                <a:path extrusionOk="0" h="270072" w="273538">
                  <a:moveTo>
                    <a:pt x="0" y="270073"/>
                  </a:moveTo>
                  <a:lnTo>
                    <a:pt x="273538"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84" name="Google Shape;2284;p25"/>
            <p:cNvSpPr/>
            <p:nvPr/>
          </p:nvSpPr>
          <p:spPr>
            <a:xfrm>
              <a:off x="7301336" y="1321903"/>
              <a:ext cx="267625" cy="274014"/>
            </a:xfrm>
            <a:custGeom>
              <a:rect b="b" l="l" r="r" t="t"/>
              <a:pathLst>
                <a:path extrusionOk="0" h="274014" w="267625">
                  <a:moveTo>
                    <a:pt x="0" y="0"/>
                  </a:moveTo>
                  <a:lnTo>
                    <a:pt x="267626" y="274014"/>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85" name="Google Shape;2285;p25"/>
            <p:cNvSpPr/>
            <p:nvPr/>
          </p:nvSpPr>
          <p:spPr>
            <a:xfrm>
              <a:off x="7077543" y="1229273"/>
              <a:ext cx="325868" cy="266947"/>
            </a:xfrm>
            <a:custGeom>
              <a:rect b="b" l="l" r="r" t="t"/>
              <a:pathLst>
                <a:path extrusionOk="0" h="266947" w="325868">
                  <a:moveTo>
                    <a:pt x="236637" y="1"/>
                  </a:moveTo>
                  <a:cubicBezTo>
                    <a:pt x="205715" y="137"/>
                    <a:pt x="178599" y="16039"/>
                    <a:pt x="162764" y="40097"/>
                  </a:cubicBezTo>
                  <a:cubicBezTo>
                    <a:pt x="146726" y="16175"/>
                    <a:pt x="119474" y="476"/>
                    <a:pt x="88552" y="612"/>
                  </a:cubicBezTo>
                  <a:cubicBezTo>
                    <a:pt x="39485" y="816"/>
                    <a:pt x="-203" y="40777"/>
                    <a:pt x="1" y="89844"/>
                  </a:cubicBezTo>
                  <a:cubicBezTo>
                    <a:pt x="340" y="178327"/>
                    <a:pt x="163648" y="266947"/>
                    <a:pt x="163648" y="266947"/>
                  </a:cubicBezTo>
                  <a:cubicBezTo>
                    <a:pt x="163648" y="266947"/>
                    <a:pt x="326208" y="177784"/>
                    <a:pt x="325868" y="88552"/>
                  </a:cubicBezTo>
                  <a:cubicBezTo>
                    <a:pt x="325664" y="39417"/>
                    <a:pt x="285772" y="-203"/>
                    <a:pt x="236637" y="1"/>
                  </a:cubicBezTo>
                </a:path>
              </a:pathLst>
            </a:custGeom>
            <a:solidFill>
              <a:schemeClr val="accent3"/>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9" name="Shape 2289"/>
        <p:cNvGrpSpPr/>
        <p:nvPr/>
      </p:nvGrpSpPr>
      <p:grpSpPr>
        <a:xfrm>
          <a:off x="0" y="0"/>
          <a:ext cx="0" cy="0"/>
          <a:chOff x="0" y="0"/>
          <a:chExt cx="0" cy="0"/>
        </a:xfrm>
      </p:grpSpPr>
      <p:sp>
        <p:nvSpPr>
          <p:cNvPr id="2290" name="Google Shape;2290;p26"/>
          <p:cNvSpPr txBox="1"/>
          <p:nvPr>
            <p:ph type="title"/>
          </p:nvPr>
        </p:nvSpPr>
        <p:spPr>
          <a:xfrm>
            <a:off x="2751150" y="2577675"/>
            <a:ext cx="6689700" cy="1897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We will talk about this first.</a:t>
            </a:r>
            <a:endParaRPr/>
          </a:p>
        </p:txBody>
      </p:sp>
      <p:sp>
        <p:nvSpPr>
          <p:cNvPr id="2291" name="Google Shape;2291;p26"/>
          <p:cNvSpPr txBox="1"/>
          <p:nvPr>
            <p:ph idx="1" type="body"/>
          </p:nvPr>
        </p:nvSpPr>
        <p:spPr>
          <a:xfrm>
            <a:off x="2751150" y="4727351"/>
            <a:ext cx="6689700" cy="1379100"/>
          </a:xfrm>
          <a:prstGeom prst="rect">
            <a:avLst/>
          </a:prstGeom>
        </p:spPr>
        <p:txBody>
          <a:bodyPr anchorCtr="0" anchor="t" bIns="121900" lIns="121900" spcFirstLastPara="1" rIns="121900" wrap="square" tIns="121900">
            <a:noAutofit/>
          </a:bodyPr>
          <a:lstStyle/>
          <a:p>
            <a:pPr indent="0" lvl="0" marL="0" rtl="0" algn="ctr">
              <a:spcBef>
                <a:spcPts val="0"/>
              </a:spcBef>
              <a:spcAft>
                <a:spcPts val="1600"/>
              </a:spcAft>
              <a:buNone/>
            </a:pPr>
            <a:r>
              <a:rPr lang="en"/>
              <a:t>Add a brief introduction of your section here: Let’s dive in and get to know some interesting facts about animals!</a:t>
            </a:r>
            <a:endParaRPr/>
          </a:p>
        </p:txBody>
      </p:sp>
      <p:sp>
        <p:nvSpPr>
          <p:cNvPr id="2292" name="Google Shape;2292;p26"/>
          <p:cNvSpPr/>
          <p:nvPr/>
        </p:nvSpPr>
        <p:spPr>
          <a:xfrm>
            <a:off x="4994320" y="408820"/>
            <a:ext cx="2203347" cy="1834724"/>
          </a:xfrm>
          <a:custGeom>
            <a:rect b="b" l="l" r="r" t="t"/>
            <a:pathLst>
              <a:path extrusionOk="0" h="677020" w="813043">
                <a:moveTo>
                  <a:pt x="605498" y="24538"/>
                </a:moveTo>
                <a:cubicBezTo>
                  <a:pt x="528415" y="19516"/>
                  <a:pt x="457994" y="54536"/>
                  <a:pt x="414452" y="111667"/>
                </a:cubicBezTo>
                <a:cubicBezTo>
                  <a:pt x="378676" y="49367"/>
                  <a:pt x="313411" y="5501"/>
                  <a:pt x="236328" y="478"/>
                </a:cubicBezTo>
                <a:cubicBezTo>
                  <a:pt x="114001" y="-7497"/>
                  <a:pt x="8360" y="85213"/>
                  <a:pt x="386" y="207539"/>
                </a:cubicBezTo>
                <a:cubicBezTo>
                  <a:pt x="-13983" y="427992"/>
                  <a:pt x="377596" y="677020"/>
                  <a:pt x="377596" y="677020"/>
                </a:cubicBezTo>
                <a:cubicBezTo>
                  <a:pt x="377596" y="677020"/>
                  <a:pt x="798074" y="482818"/>
                  <a:pt x="812565" y="260479"/>
                </a:cubicBezTo>
                <a:cubicBezTo>
                  <a:pt x="820541" y="138153"/>
                  <a:pt x="727824" y="32514"/>
                  <a:pt x="605498" y="24538"/>
                </a:cubicBezTo>
              </a:path>
            </a:pathLst>
          </a:custGeom>
          <a:solidFill>
            <a:schemeClr val="accent2"/>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lang="en" sz="9600">
                <a:solidFill>
                  <a:srgbClr val="FFFFFF"/>
                </a:solidFill>
                <a:latin typeface="Chewy"/>
                <a:ea typeface="Chewy"/>
                <a:cs typeface="Chewy"/>
                <a:sym typeface="Chewy"/>
              </a:rPr>
              <a:t>1</a:t>
            </a:r>
            <a:endParaRPr i="0" sz="9600" u="none" cap="none" strike="noStrike">
              <a:solidFill>
                <a:srgbClr val="FFFFFF"/>
              </a:solidFill>
              <a:latin typeface="Chewy"/>
              <a:ea typeface="Chewy"/>
              <a:cs typeface="Chewy"/>
              <a:sym typeface="Chewy"/>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6" name="Shape 2296"/>
        <p:cNvGrpSpPr/>
        <p:nvPr/>
      </p:nvGrpSpPr>
      <p:grpSpPr>
        <a:xfrm>
          <a:off x="0" y="0"/>
          <a:ext cx="0" cy="0"/>
          <a:chOff x="0" y="0"/>
          <a:chExt cx="0" cy="0"/>
        </a:xfrm>
      </p:grpSpPr>
      <p:sp>
        <p:nvSpPr>
          <p:cNvPr id="2297" name="Google Shape;2297;p27"/>
          <p:cNvSpPr txBox="1"/>
          <p:nvPr>
            <p:ph type="title"/>
          </p:nvPr>
        </p:nvSpPr>
        <p:spPr>
          <a:xfrm>
            <a:off x="2131650" y="1316600"/>
            <a:ext cx="7928700" cy="890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2298" name="Google Shape;2298;p27"/>
          <p:cNvSpPr txBox="1"/>
          <p:nvPr>
            <p:ph idx="1" type="body"/>
          </p:nvPr>
        </p:nvSpPr>
        <p:spPr>
          <a:xfrm>
            <a:off x="2131650" y="2412262"/>
            <a:ext cx="7928700" cy="27225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
              <a:t>Did you know that elephants can sense storms?</a:t>
            </a:r>
            <a:endParaRPr/>
          </a:p>
          <a:p>
            <a:pPr indent="0" lvl="0" marL="0" rtl="0" algn="l">
              <a:spcBef>
                <a:spcPts val="1600"/>
              </a:spcBef>
              <a:spcAft>
                <a:spcPts val="0"/>
              </a:spcAft>
              <a:buNone/>
            </a:pPr>
            <a:r>
              <a:rPr lang="en"/>
              <a:t>Elephants may be able to detect a thunderstorm from hundreds of miles away, and will head towards it, looking for water. </a:t>
            </a:r>
            <a:endParaRPr/>
          </a:p>
          <a:p>
            <a:pPr indent="0" lvl="0" marL="0" rtl="0" algn="l">
              <a:spcBef>
                <a:spcPts val="1600"/>
              </a:spcBef>
              <a:spcAft>
                <a:spcPts val="1600"/>
              </a:spcAft>
              <a:buNone/>
            </a:pPr>
            <a:r>
              <a:rPr lang="en"/>
              <a:t>You can add a little bit more information. But try to not overload your slides with text.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2" name="Shape 2302"/>
        <p:cNvGrpSpPr/>
        <p:nvPr/>
      </p:nvGrpSpPr>
      <p:grpSpPr>
        <a:xfrm>
          <a:off x="0" y="0"/>
          <a:ext cx="0" cy="0"/>
          <a:chOff x="0" y="0"/>
          <a:chExt cx="0" cy="0"/>
        </a:xfrm>
      </p:grpSpPr>
      <p:pic>
        <p:nvPicPr>
          <p:cNvPr id="2303" name="Google Shape;2303;p28"/>
          <p:cNvPicPr preferRelativeResize="0"/>
          <p:nvPr/>
        </p:nvPicPr>
        <p:blipFill rotWithShape="1">
          <a:blip r:embed="rId3">
            <a:alphaModFix/>
          </a:blip>
          <a:srcRect b="0" l="5658" r="5658" t="0"/>
          <a:stretch/>
        </p:blipFill>
        <p:spPr>
          <a:xfrm>
            <a:off x="655800" y="621200"/>
            <a:ext cx="6469500" cy="4679400"/>
          </a:xfrm>
          <a:prstGeom prst="roundRect">
            <a:avLst>
              <a:gd fmla="val 50000" name="adj"/>
            </a:avLst>
          </a:prstGeom>
          <a:noFill/>
          <a:ln cap="flat" cmpd="sng" w="19050">
            <a:solidFill>
              <a:srgbClr val="000000"/>
            </a:solidFill>
            <a:prstDash val="solid"/>
            <a:round/>
            <a:headEnd len="sm" w="sm" type="none"/>
            <a:tailEnd len="sm" w="sm" type="none"/>
          </a:ln>
        </p:spPr>
      </p:pic>
      <p:sp>
        <p:nvSpPr>
          <p:cNvPr id="2304" name="Google Shape;2304;p28"/>
          <p:cNvSpPr txBox="1"/>
          <p:nvPr>
            <p:ph type="title"/>
          </p:nvPr>
        </p:nvSpPr>
        <p:spPr>
          <a:xfrm>
            <a:off x="7336200" y="811700"/>
            <a:ext cx="4200000" cy="46794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rPr lang="en" sz="6000"/>
              <a:t>Koalas are even more lazy than cats.</a:t>
            </a:r>
            <a:endParaRPr sz="6000"/>
          </a:p>
        </p:txBody>
      </p:sp>
      <p:sp>
        <p:nvSpPr>
          <p:cNvPr id="2305" name="Google Shape;2305;p28"/>
          <p:cNvSpPr txBox="1"/>
          <p:nvPr>
            <p:ph idx="1" type="body"/>
          </p:nvPr>
        </p:nvSpPr>
        <p:spPr>
          <a:xfrm>
            <a:off x="598650" y="5491100"/>
            <a:ext cx="8278800" cy="857100"/>
          </a:xfrm>
          <a:prstGeom prst="rect">
            <a:avLst/>
          </a:prstGeom>
        </p:spPr>
        <p:txBody>
          <a:bodyPr anchorCtr="0" anchor="t" bIns="121900" lIns="121900" spcFirstLastPara="1" rIns="121900" wrap="square" tIns="121900">
            <a:normAutofit fontScale="77500"/>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9" name="Shape 2309"/>
        <p:cNvGrpSpPr/>
        <p:nvPr/>
      </p:nvGrpSpPr>
      <p:grpSpPr>
        <a:xfrm>
          <a:off x="0" y="0"/>
          <a:ext cx="0" cy="0"/>
          <a:chOff x="0" y="0"/>
          <a:chExt cx="0" cy="0"/>
        </a:xfrm>
      </p:grpSpPr>
      <p:sp>
        <p:nvSpPr>
          <p:cNvPr id="2310" name="Google Shape;2310;p29"/>
          <p:cNvSpPr txBox="1"/>
          <p:nvPr>
            <p:ph type="title"/>
          </p:nvPr>
        </p:nvSpPr>
        <p:spPr>
          <a:xfrm>
            <a:off x="683250" y="1722226"/>
            <a:ext cx="10825500" cy="3639900"/>
          </a:xfrm>
          <a:prstGeom prst="rect">
            <a:avLst/>
          </a:prstGeom>
        </p:spPr>
        <p:txBody>
          <a:bodyPr anchorCtr="0" anchor="ctr" bIns="121900" lIns="121900" spcFirstLastPara="1" rIns="121900" wrap="square" tIns="121900">
            <a:normAutofit/>
          </a:bodyPr>
          <a:lstStyle/>
          <a:p>
            <a:pPr indent="0" lvl="0" marL="0" rtl="0" algn="ctr">
              <a:spcBef>
                <a:spcPts val="0"/>
              </a:spcBef>
              <a:spcAft>
                <a:spcPts val="0"/>
              </a:spcAft>
              <a:buNone/>
            </a:pPr>
            <a:r>
              <a:rPr lang="en"/>
              <a:t>Clearly, animals know more than we think, and think a great deal more than we know.</a:t>
            </a:r>
            <a:endParaRPr/>
          </a:p>
        </p:txBody>
      </p:sp>
      <p:sp>
        <p:nvSpPr>
          <p:cNvPr id="2311" name="Google Shape;2311;p29"/>
          <p:cNvSpPr txBox="1"/>
          <p:nvPr>
            <p:ph idx="1" type="subTitle"/>
          </p:nvPr>
        </p:nvSpPr>
        <p:spPr>
          <a:xfrm>
            <a:off x="683250" y="5595313"/>
            <a:ext cx="10825500" cy="731700"/>
          </a:xfrm>
          <a:prstGeom prst="rect">
            <a:avLst/>
          </a:prstGeom>
        </p:spPr>
        <p:txBody>
          <a:bodyPr anchorCtr="0" anchor="t" bIns="121900" lIns="121900" spcFirstLastPara="1" rIns="121900" wrap="square" tIns="121900">
            <a:normAutofit/>
          </a:bodyPr>
          <a:lstStyle/>
          <a:p>
            <a:pPr indent="0" lvl="0" marL="457200" rtl="0" algn="ctr">
              <a:spcBef>
                <a:spcPts val="0"/>
              </a:spcBef>
              <a:spcAft>
                <a:spcPts val="0"/>
              </a:spcAft>
              <a:buNone/>
            </a:pPr>
            <a:r>
              <a:rPr lang="en"/>
              <a:t>― Irene M. Pepperberg</a:t>
            </a:r>
            <a:endParaRPr/>
          </a:p>
        </p:txBody>
      </p:sp>
      <p:grpSp>
        <p:nvGrpSpPr>
          <p:cNvPr id="2312" name="Google Shape;2312;p29"/>
          <p:cNvGrpSpPr/>
          <p:nvPr/>
        </p:nvGrpSpPr>
        <p:grpSpPr>
          <a:xfrm rot="10800000">
            <a:off x="5297617" y="536891"/>
            <a:ext cx="1596780" cy="1124856"/>
            <a:chOff x="621403" y="597265"/>
            <a:chExt cx="1588204" cy="1118814"/>
          </a:xfrm>
        </p:grpSpPr>
        <p:sp>
          <p:nvSpPr>
            <p:cNvPr id="2313" name="Google Shape;2313;p29"/>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2"/>
            </a:solidFill>
            <a:ln cap="flat"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14" name="Google Shape;2314;p29"/>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2"/>
            </a:solidFill>
            <a:ln cap="flat" cmpd="sng" w="190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2315" name="Google Shape;2315;p29"/>
          <p:cNvGrpSpPr/>
          <p:nvPr/>
        </p:nvGrpSpPr>
        <p:grpSpPr>
          <a:xfrm rot="1097588">
            <a:off x="10444640" y="430653"/>
            <a:ext cx="1339074" cy="1337337"/>
            <a:chOff x="3837897" y="161421"/>
            <a:chExt cx="680549" cy="679666"/>
          </a:xfrm>
        </p:grpSpPr>
        <p:sp>
          <p:nvSpPr>
            <p:cNvPr id="2316" name="Google Shape;2316;p29"/>
            <p:cNvSpPr/>
            <p:nvPr/>
          </p:nvSpPr>
          <p:spPr>
            <a:xfrm>
              <a:off x="3837897" y="161421"/>
              <a:ext cx="680482" cy="679598"/>
            </a:xfrm>
            <a:custGeom>
              <a:rect b="b" l="l" r="r" t="t"/>
              <a:pathLst>
                <a:path extrusionOk="0" h="679598" w="680482">
                  <a:moveTo>
                    <a:pt x="0" y="225967"/>
                  </a:moveTo>
                  <a:lnTo>
                    <a:pt x="341159" y="0"/>
                  </a:lnTo>
                  <a:lnTo>
                    <a:pt x="680482" y="225967"/>
                  </a:lnTo>
                  <a:lnTo>
                    <a:pt x="680482" y="679599"/>
                  </a:lnTo>
                  <a:lnTo>
                    <a:pt x="0" y="679599"/>
                  </a:lnTo>
                  <a:lnTo>
                    <a:pt x="0" y="225967"/>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17" name="Google Shape;2317;p29"/>
            <p:cNvSpPr/>
            <p:nvPr/>
          </p:nvSpPr>
          <p:spPr>
            <a:xfrm>
              <a:off x="3924728" y="221203"/>
              <a:ext cx="483004" cy="400373"/>
            </a:xfrm>
            <a:custGeom>
              <a:rect b="b" l="l" r="r" t="t"/>
              <a:pathLst>
                <a:path extrusionOk="0" h="400373" w="483004">
                  <a:moveTo>
                    <a:pt x="344783" y="158"/>
                  </a:moveTo>
                  <a:cubicBezTo>
                    <a:pt x="298978" y="2401"/>
                    <a:pt x="259765" y="27750"/>
                    <a:pt x="237950" y="64380"/>
                  </a:cubicBezTo>
                  <a:cubicBezTo>
                    <a:pt x="212669" y="30061"/>
                    <a:pt x="171213" y="8517"/>
                    <a:pt x="125408" y="10760"/>
                  </a:cubicBezTo>
                  <a:cubicBezTo>
                    <a:pt x="52691" y="14294"/>
                    <a:pt x="-3376" y="76069"/>
                    <a:pt x="158" y="148787"/>
                  </a:cubicBezTo>
                  <a:cubicBezTo>
                    <a:pt x="6479" y="279813"/>
                    <a:pt x="254260" y="400374"/>
                    <a:pt x="254260" y="400374"/>
                  </a:cubicBezTo>
                  <a:cubicBezTo>
                    <a:pt x="254260" y="400374"/>
                    <a:pt x="489265" y="257522"/>
                    <a:pt x="482877" y="125408"/>
                  </a:cubicBezTo>
                  <a:cubicBezTo>
                    <a:pt x="479275" y="52691"/>
                    <a:pt x="417500" y="-3376"/>
                    <a:pt x="344783" y="158"/>
                  </a:cubicBezTo>
                </a:path>
              </a:pathLst>
            </a:custGeom>
            <a:solidFill>
              <a:srgbClr val="F66A6A"/>
            </a:solidFill>
            <a:ln cap="flat"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18" name="Google Shape;2318;p29"/>
            <p:cNvSpPr/>
            <p:nvPr/>
          </p:nvSpPr>
          <p:spPr>
            <a:xfrm>
              <a:off x="3837897" y="387387"/>
              <a:ext cx="680482" cy="453632"/>
            </a:xfrm>
            <a:custGeom>
              <a:rect b="b" l="l" r="r" t="t"/>
              <a:pathLst>
                <a:path extrusionOk="0" h="453632" w="680482">
                  <a:moveTo>
                    <a:pt x="0" y="0"/>
                  </a:moveTo>
                  <a:lnTo>
                    <a:pt x="339188" y="226782"/>
                  </a:lnTo>
                  <a:lnTo>
                    <a:pt x="680482" y="0"/>
                  </a:lnTo>
                  <a:lnTo>
                    <a:pt x="680482" y="453632"/>
                  </a:lnTo>
                  <a:lnTo>
                    <a:pt x="0" y="453632"/>
                  </a:lnTo>
                  <a:lnTo>
                    <a:pt x="0" y="0"/>
                  </a:lnTo>
                  <a:close/>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19" name="Google Shape;2319;p29"/>
            <p:cNvSpPr/>
            <p:nvPr/>
          </p:nvSpPr>
          <p:spPr>
            <a:xfrm>
              <a:off x="3837897" y="570947"/>
              <a:ext cx="273538" cy="270140"/>
            </a:xfrm>
            <a:custGeom>
              <a:rect b="b" l="l" r="r" t="t"/>
              <a:pathLst>
                <a:path extrusionOk="0" h="270140" w="273538">
                  <a:moveTo>
                    <a:pt x="0" y="270140"/>
                  </a:moveTo>
                  <a:lnTo>
                    <a:pt x="273538" y="0"/>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20" name="Google Shape;2320;p29"/>
            <p:cNvSpPr/>
            <p:nvPr/>
          </p:nvSpPr>
          <p:spPr>
            <a:xfrm>
              <a:off x="4250821" y="567073"/>
              <a:ext cx="267625" cy="274014"/>
            </a:xfrm>
            <a:custGeom>
              <a:rect b="b" l="l" r="r" t="t"/>
              <a:pathLst>
                <a:path extrusionOk="0" h="274014" w="267625">
                  <a:moveTo>
                    <a:pt x="0" y="0"/>
                  </a:moveTo>
                  <a:lnTo>
                    <a:pt x="267626" y="274014"/>
                  </a:lnTo>
                </a:path>
              </a:pathLst>
            </a:custGeom>
            <a:solidFill>
              <a:srgbClr val="F5F5F5"/>
            </a:solidFill>
            <a:ln cap="rnd" cmpd="sng" w="19050">
              <a:solidFill>
                <a:srgbClr val="00000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4" name="Shape 2324"/>
        <p:cNvGrpSpPr/>
        <p:nvPr/>
      </p:nvGrpSpPr>
      <p:grpSpPr>
        <a:xfrm>
          <a:off x="0" y="0"/>
          <a:ext cx="0" cy="0"/>
          <a:chOff x="0" y="0"/>
          <a:chExt cx="0" cy="0"/>
        </a:xfrm>
      </p:grpSpPr>
      <p:sp>
        <p:nvSpPr>
          <p:cNvPr id="2325" name="Google Shape;2325;p30"/>
          <p:cNvSpPr txBox="1"/>
          <p:nvPr>
            <p:ph type="title"/>
          </p:nvPr>
        </p:nvSpPr>
        <p:spPr>
          <a:xfrm>
            <a:off x="1023125" y="817675"/>
            <a:ext cx="10145700" cy="955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Did you know?</a:t>
            </a:r>
            <a:endParaRPr/>
          </a:p>
        </p:txBody>
      </p:sp>
      <p:sp>
        <p:nvSpPr>
          <p:cNvPr id="2326" name="Google Shape;2326;p30"/>
          <p:cNvSpPr txBox="1"/>
          <p:nvPr>
            <p:ph idx="1" type="body"/>
          </p:nvPr>
        </p:nvSpPr>
        <p:spPr>
          <a:xfrm>
            <a:off x="1023125" y="2265413"/>
            <a:ext cx="4762800" cy="3238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1600"/>
              </a:spcBef>
              <a:spcAft>
                <a:spcPts val="1600"/>
              </a:spcAft>
              <a:buNone/>
            </a:pPr>
            <a:r>
              <a:rPr lang="en"/>
              <a:t>Dogs can pick up on subtle changes in your scent, which can help him figure out how you are feeling, such as by smelling your perspiration when you become nervous or fearful.</a:t>
            </a:r>
            <a:endParaRPr/>
          </a:p>
        </p:txBody>
      </p:sp>
      <p:sp>
        <p:nvSpPr>
          <p:cNvPr id="2327" name="Google Shape;2327;p30"/>
          <p:cNvSpPr txBox="1"/>
          <p:nvPr>
            <p:ph idx="2" type="body"/>
          </p:nvPr>
        </p:nvSpPr>
        <p:spPr>
          <a:xfrm>
            <a:off x="6406100" y="2265413"/>
            <a:ext cx="4762800" cy="3238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1600"/>
              </a:spcBef>
              <a:spcAft>
                <a:spcPts val="1600"/>
              </a:spcAft>
              <a:buNone/>
            </a:pPr>
            <a:r>
              <a:rPr lang="en"/>
              <a:t>Also, cats love to sleep. A fifteen-year-old cat has probably spent ten years of its life sleeping.</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lidesMania Template">
  <a:themeElements>
    <a:clrScheme name="Simple Light">
      <a:dk1>
        <a:srgbClr val="C11F28"/>
      </a:dk1>
      <a:lt1>
        <a:srgbClr val="FFFFFF"/>
      </a:lt1>
      <a:dk2>
        <a:srgbClr val="000002"/>
      </a:dk2>
      <a:lt2>
        <a:srgbClr val="EEEEEE"/>
      </a:lt2>
      <a:accent1>
        <a:srgbClr val="FFBFC1"/>
      </a:accent1>
      <a:accent2>
        <a:srgbClr val="F66A6A"/>
      </a:accent2>
      <a:accent3>
        <a:srgbClr val="C11F28"/>
      </a:accent3>
      <a:accent4>
        <a:srgbClr val="FFAEB3"/>
      </a:accent4>
      <a:accent5>
        <a:srgbClr val="FFE5DF"/>
      </a:accent5>
      <a:accent6>
        <a:srgbClr val="FF4F4F"/>
      </a:accent6>
      <a:hlink>
        <a:srgbClr val="FF4F4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