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0" r:id="rId5"/>
    <p:sldId id="282" r:id="rId6"/>
    <p:sldId id="281"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7/28/2025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7/28/2025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7/28/2025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7/28/2025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7/28/2025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7/28/2025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7/28/2025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7/28/2025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7/28/2025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7/28/2025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7/28/2025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7/28/2025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Tình ca tri ân</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1. </a:t>
            </a:r>
            <a:r>
              <a:rPr lang="vi-VN" sz="5000" b="1">
                <a:latin typeface="Arial" panose="020B0604020202020204" pitchFamily="34" charset="0"/>
                <a:cs typeface="Arial" panose="020B0604020202020204" pitchFamily="34" charset="0"/>
              </a:rPr>
              <a:t>Con hát bài tình ca muôn đời tri ân Chúa cả, qua bao nỗi gian nan ân ban Chúa vẫn tuôn tràn. Đời con như hạt sương rơi mây vương tơ trời xa xăm dịu vợi. Nhưng Chúa đã đổi đời cho con nên lời ngợi ca ân phúc, này con hát bài tình ca đến muôn đời xin tạ ơn Cha.</a:t>
            </a:r>
            <a:endParaRPr lang="vi-VN" sz="50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16B99-4DFF-7BB4-723B-F97019D1AD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12F4E3-42FC-BC22-E915-463298537B66}"/>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39485A50-5EA0-4647-FA02-00FB73479A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BF165FD1-F4DF-B79B-05E6-2A200A0CB6C8}"/>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a:t>
            </a:r>
            <a:r>
              <a:rPr lang="en-US" sz="5500" b="1">
                <a:solidFill>
                  <a:srgbClr val="FF0000"/>
                </a:solidFill>
                <a:latin typeface="Arial" panose="020B0604020202020204" pitchFamily="34" charset="0"/>
                <a:cs typeface="Arial" panose="020B0604020202020204" pitchFamily="34" charset="0"/>
              </a:rPr>
              <a:t>.</a:t>
            </a:r>
            <a:r>
              <a:rPr lang="vi-VN" sz="5500" b="1">
                <a:solidFill>
                  <a:srgbClr val="FF0000"/>
                </a:solidFill>
                <a:latin typeface="Arial" panose="020B0604020202020204" pitchFamily="34" charset="0"/>
                <a:cs typeface="Arial" panose="020B0604020202020204" pitchFamily="34" charset="0"/>
              </a:rPr>
              <a:t> </a:t>
            </a:r>
            <a:r>
              <a:rPr lang="vi-VN" sz="5500" b="1">
                <a:latin typeface="Arial" panose="020B0604020202020204" pitchFamily="34" charset="0"/>
                <a:cs typeface="Arial" panose="020B0604020202020204" pitchFamily="34" charset="0"/>
              </a:rPr>
              <a:t>Tình thương Chúa vẫn muôn đời bao la, hồng ân Chúa cả một trời cao xa, lòng nhân Chúa ôi thiết tha hải hà. Này đời con kết nên bài tình ca, tạ ơn Chúa muôn đời hoan ca, tình yêu mến không hề phôi pha.</a:t>
            </a:r>
            <a:endParaRPr lang="vi-VN" sz="5500" b="1" dirty="0"/>
          </a:p>
        </p:txBody>
      </p:sp>
    </p:spTree>
    <p:extLst>
      <p:ext uri="{BB962C8B-B14F-4D97-AF65-F5344CB8AC3E}">
        <p14:creationId xmlns:p14="http://schemas.microsoft.com/office/powerpoint/2010/main" val="257831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761533-EC09-9A1A-B3AA-8FD5AACB4E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9E9660-098E-BFF5-601C-54F58CE210EF}"/>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D822220B-9D34-8464-9837-6625731627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0CC3C54-6FAD-A735-B3CC-C3E70F790DD5}"/>
              </a:ext>
            </a:extLst>
          </p:cNvPr>
          <p:cNvSpPr/>
          <p:nvPr/>
        </p:nvSpPr>
        <p:spPr>
          <a:xfrm>
            <a:off x="451340" y="302359"/>
            <a:ext cx="11087865" cy="5878532"/>
          </a:xfrm>
          <a:prstGeom prst="rect">
            <a:avLst/>
          </a:prstGeom>
        </p:spPr>
        <p:txBody>
          <a:bodyPr wrap="square">
            <a:spAutoFit/>
          </a:bodyPr>
          <a:lstStyle/>
          <a:p>
            <a:pPr algn="just"/>
            <a:r>
              <a:rPr lang="vi-VN" sz="4700" b="1">
                <a:solidFill>
                  <a:srgbClr val="FF0000"/>
                </a:solidFill>
                <a:latin typeface="Arial" panose="020B0604020202020204" pitchFamily="34" charset="0"/>
                <a:cs typeface="Arial" panose="020B0604020202020204" pitchFamily="34" charset="0"/>
              </a:rPr>
              <a:t>2. </a:t>
            </a:r>
            <a:r>
              <a:rPr lang="vi-VN" sz="4700" b="1">
                <a:latin typeface="Arial" panose="020B0604020202020204" pitchFamily="34" charset="0"/>
                <a:cs typeface="Arial" panose="020B0604020202020204" pitchFamily="34" charset="0"/>
              </a:rPr>
              <a:t>Như nắng xuân bừng lên tươi hồng muôn hoa thắm nở, tay Chúa đỡ nâng con đưa con tới ánh sáng ngời. Đời con như hạt mưa thu giông qua gió nhẹ xa đưa mịt mù. Nhưng Chúa đã dủ tình cho con nên bạn tâm giao nghĩa phúc, này con dâng lời ngợi ca tiếng cảm tạ suốt đời vang xa.</a:t>
            </a:r>
            <a:endParaRPr lang="vi-VN" sz="4700" b="1" dirty="0"/>
          </a:p>
        </p:txBody>
      </p:sp>
    </p:spTree>
    <p:extLst>
      <p:ext uri="{BB962C8B-B14F-4D97-AF65-F5344CB8AC3E}">
        <p14:creationId xmlns:p14="http://schemas.microsoft.com/office/powerpoint/2010/main" val="279463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68DB68-BB11-8D01-76D2-C99AE185C7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234150-3445-E1DA-7503-133F451AD30B}"/>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15C32B2-8F33-30E2-5552-A02C3582DD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06E7B9CA-FB5C-A910-873F-2B2D1CF04124}"/>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a:t>
            </a:r>
            <a:r>
              <a:rPr lang="en-US" sz="5500" b="1">
                <a:solidFill>
                  <a:srgbClr val="FF0000"/>
                </a:solidFill>
                <a:latin typeface="Arial" panose="020B0604020202020204" pitchFamily="34" charset="0"/>
                <a:cs typeface="Arial" panose="020B0604020202020204" pitchFamily="34" charset="0"/>
              </a:rPr>
              <a:t>.</a:t>
            </a:r>
            <a:r>
              <a:rPr lang="vi-VN" sz="5500" b="1">
                <a:solidFill>
                  <a:srgbClr val="FF0000"/>
                </a:solidFill>
                <a:latin typeface="Arial" panose="020B0604020202020204" pitchFamily="34" charset="0"/>
                <a:cs typeface="Arial" panose="020B0604020202020204" pitchFamily="34" charset="0"/>
              </a:rPr>
              <a:t> </a:t>
            </a:r>
            <a:r>
              <a:rPr lang="vi-VN" sz="5500" b="1">
                <a:latin typeface="Arial" panose="020B0604020202020204" pitchFamily="34" charset="0"/>
                <a:cs typeface="Arial" panose="020B0604020202020204" pitchFamily="34" charset="0"/>
              </a:rPr>
              <a:t>Tình thương Chúa vẫn muôn đời bao la, hồng ân Chúa cả một trời cao xa, lòng nhân Chúa ôi thiết tha hải hà. Này đời con kết nên bài tình ca, tạ ơn Chúa muôn đời hoan ca, tình yêu mến không hề phôi pha.</a:t>
            </a:r>
            <a:endParaRPr lang="vi-VN" sz="5500" b="1" dirty="0"/>
          </a:p>
        </p:txBody>
      </p:sp>
    </p:spTree>
    <p:extLst>
      <p:ext uri="{BB962C8B-B14F-4D97-AF65-F5344CB8AC3E}">
        <p14:creationId xmlns:p14="http://schemas.microsoft.com/office/powerpoint/2010/main" val="1918088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95070F-947F-C811-A58B-83E6B6972E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F89CB6-54A1-6BB1-1CD8-920363223A4A}"/>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C54647F7-D24D-EE8E-989C-6ADDCC658F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5FE0A249-4917-6C12-ED10-24CD151B0256}"/>
              </a:ext>
            </a:extLst>
          </p:cNvPr>
          <p:cNvSpPr/>
          <p:nvPr/>
        </p:nvSpPr>
        <p:spPr>
          <a:xfrm>
            <a:off x="451340" y="302359"/>
            <a:ext cx="11087865" cy="6001643"/>
          </a:xfrm>
          <a:prstGeom prst="rect">
            <a:avLst/>
          </a:prstGeom>
        </p:spPr>
        <p:txBody>
          <a:bodyPr wrap="square">
            <a:spAutoFit/>
          </a:bodyPr>
          <a:lstStyle/>
          <a:p>
            <a:pPr algn="just"/>
            <a:r>
              <a:rPr lang="vi-VN" sz="4800" b="1">
                <a:solidFill>
                  <a:srgbClr val="FF0000"/>
                </a:solidFill>
                <a:latin typeface="Arial" panose="020B0604020202020204" pitchFamily="34" charset="0"/>
                <a:cs typeface="Arial" panose="020B0604020202020204" pitchFamily="34" charset="0"/>
              </a:rPr>
              <a:t>3. </a:t>
            </a:r>
            <a:r>
              <a:rPr lang="vi-VN" sz="4800" b="1">
                <a:latin typeface="Arial" panose="020B0604020202020204" pitchFamily="34" charset="0"/>
                <a:cs typeface="Arial" panose="020B0604020202020204" pitchFamily="34" charset="0"/>
              </a:rPr>
              <a:t>Như sóng lộc triều nguyên vô vàn ơn thiêng tuôn đổ, khi trong cõi hư vô cho con nên vóc nên hình. Tình yêu ôi thật cao siêu thương con Chúa chịu bao khổ sầu. Đời những nỗi cơ cầu yêu thương thắm màu tình Ngài ai thấu, đời con dẫu nhiều khổ đau vẫn suốt đời với lời tri ân.</a:t>
            </a:r>
            <a:endParaRPr lang="vi-VN" sz="4800" b="1" dirty="0"/>
          </a:p>
        </p:txBody>
      </p:sp>
    </p:spTree>
    <p:extLst>
      <p:ext uri="{BB962C8B-B14F-4D97-AF65-F5344CB8AC3E}">
        <p14:creationId xmlns:p14="http://schemas.microsoft.com/office/powerpoint/2010/main" val="3230345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8C96B4-FD45-35F9-C789-2EDE5145BC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909077-BD65-190F-82B3-45AD70823949}"/>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C1DDEEB8-2CFC-1F2F-3066-355E0E6F9D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F7F2427E-9B8E-8CFE-1AED-C6D549950B5F}"/>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a:t>
            </a:r>
            <a:r>
              <a:rPr lang="en-US" sz="5500" b="1">
                <a:solidFill>
                  <a:srgbClr val="FF0000"/>
                </a:solidFill>
                <a:latin typeface="Arial" panose="020B0604020202020204" pitchFamily="34" charset="0"/>
                <a:cs typeface="Arial" panose="020B0604020202020204" pitchFamily="34" charset="0"/>
              </a:rPr>
              <a:t>.</a:t>
            </a:r>
            <a:r>
              <a:rPr lang="vi-VN" sz="5500" b="1">
                <a:solidFill>
                  <a:srgbClr val="FF0000"/>
                </a:solidFill>
                <a:latin typeface="Arial" panose="020B0604020202020204" pitchFamily="34" charset="0"/>
                <a:cs typeface="Arial" panose="020B0604020202020204" pitchFamily="34" charset="0"/>
              </a:rPr>
              <a:t> </a:t>
            </a:r>
            <a:r>
              <a:rPr lang="vi-VN" sz="5500" b="1">
                <a:latin typeface="Arial" panose="020B0604020202020204" pitchFamily="34" charset="0"/>
                <a:cs typeface="Arial" panose="020B0604020202020204" pitchFamily="34" charset="0"/>
              </a:rPr>
              <a:t>Tình thương Chúa vẫn muôn đời bao la, hồng ân Chúa cả một trời cao xa, lòng nhân Chúa ôi thiết tha hải hà. Này đời con kết nên bài tình ca, tạ ơn Chúa muôn đời hoan ca, tình yêu mến không hề phôi pha.</a:t>
            </a:r>
            <a:endParaRPr lang="vi-VN" sz="5500" b="1" dirty="0"/>
          </a:p>
        </p:txBody>
      </p:sp>
    </p:spTree>
    <p:extLst>
      <p:ext uri="{BB962C8B-B14F-4D97-AF65-F5344CB8AC3E}">
        <p14:creationId xmlns:p14="http://schemas.microsoft.com/office/powerpoint/2010/main" val="22143777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188</TotalTime>
  <Words>372</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Garamond</vt:lpstr>
      <vt:lpstr>Savon</vt:lpstr>
      <vt:lpstr>Tình ca tri ân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Phúc Đinh</cp:lastModifiedBy>
  <cp:revision>37</cp:revision>
  <dcterms:created xsi:type="dcterms:W3CDTF">2024-12-09T09:23:25Z</dcterms:created>
  <dcterms:modified xsi:type="dcterms:W3CDTF">2025-07-28T03:09:17Z</dcterms:modified>
</cp:coreProperties>
</file>