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94859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2787774"/>
            <a:ext cx="41764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627784" y="1412880"/>
            <a:ext cx="417646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0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4050196" y="372387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23</Words>
  <Application>Microsoft Office PowerPoint</Application>
  <PresentationFormat>On-screen Show (16:9)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2014-03-16T17:19:05Z</dcterms:modified>
</cp:coreProperties>
</file>