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Lst>
  <p:sldSz cy="7556500" cx="1069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0.png"/><Relationship Id="rId11" Type="http://schemas.openxmlformats.org/officeDocument/2006/relationships/image" Target="../media/image4.png"/><Relationship Id="rId10" Type="http://schemas.openxmlformats.org/officeDocument/2006/relationships/image" Target="../media/image5.png"/><Relationship Id="rId12"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8.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png"/><Relationship Id="rId11" Type="http://schemas.openxmlformats.org/officeDocument/2006/relationships/image" Target="../media/image2.png"/><Relationship Id="rId10" Type="http://schemas.openxmlformats.org/officeDocument/2006/relationships/image" Target="../media/image4.png"/><Relationship Id="rId12" Type="http://schemas.openxmlformats.org/officeDocument/2006/relationships/image" Target="../media/image20.png"/><Relationship Id="rId9"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83" name="Shape 83"/>
        <p:cNvGrpSpPr/>
        <p:nvPr/>
      </p:nvGrpSpPr>
      <p:grpSpPr>
        <a:xfrm>
          <a:off x="0" y="0"/>
          <a:ext cx="0" cy="0"/>
          <a:chOff x="0" y="0"/>
          <a:chExt cx="0" cy="0"/>
        </a:xfrm>
      </p:grpSpPr>
      <p:sp>
        <p:nvSpPr>
          <p:cNvPr id="84" name="Google Shape;84;p13"/>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85" name="Google Shape;85;p13"/>
          <p:cNvSpPr/>
          <p:nvPr/>
        </p:nvSpPr>
        <p:spPr>
          <a:xfrm>
            <a:off x="-587226" y="-622894"/>
            <a:ext cx="2584191" cy="2584191"/>
          </a:xfrm>
          <a:custGeom>
            <a:rect b="b" l="l" r="r" t="t"/>
            <a:pathLst>
              <a:path extrusionOk="0" h="2584191" w="2584191">
                <a:moveTo>
                  <a:pt x="0" y="0"/>
                </a:moveTo>
                <a:lnTo>
                  <a:pt x="2584191" y="0"/>
                </a:lnTo>
                <a:lnTo>
                  <a:pt x="2584191" y="2584191"/>
                </a:lnTo>
                <a:lnTo>
                  <a:pt x="0" y="2584191"/>
                </a:lnTo>
                <a:lnTo>
                  <a:pt x="0" y="0"/>
                </a:lnTo>
                <a:close/>
              </a:path>
            </a:pathLst>
          </a:custGeom>
          <a:blipFill rotWithShape="1">
            <a:blip r:embed="rId4">
              <a:alphaModFix/>
            </a:blip>
            <a:stretch>
              <a:fillRect b="0" l="0" r="0" t="0"/>
            </a:stretch>
          </a:blipFill>
          <a:ln>
            <a:noFill/>
          </a:ln>
        </p:spPr>
      </p:sp>
      <p:sp>
        <p:nvSpPr>
          <p:cNvPr id="86" name="Google Shape;86;p13"/>
          <p:cNvSpPr/>
          <p:nvPr/>
        </p:nvSpPr>
        <p:spPr>
          <a:xfrm flipH="1">
            <a:off x="1510671" y="2173755"/>
            <a:ext cx="257410" cy="258055"/>
          </a:xfrm>
          <a:custGeom>
            <a:rect b="b" l="l" r="r" t="t"/>
            <a:pathLst>
              <a:path extrusionOk="0" h="258055" w="257410">
                <a:moveTo>
                  <a:pt x="257410" y="0"/>
                </a:moveTo>
                <a:lnTo>
                  <a:pt x="0" y="0"/>
                </a:lnTo>
                <a:lnTo>
                  <a:pt x="0" y="258055"/>
                </a:lnTo>
                <a:lnTo>
                  <a:pt x="257410" y="258055"/>
                </a:lnTo>
                <a:lnTo>
                  <a:pt x="257410" y="0"/>
                </a:lnTo>
                <a:close/>
              </a:path>
            </a:pathLst>
          </a:custGeom>
          <a:blipFill rotWithShape="1">
            <a:blip r:embed="rId5">
              <a:alphaModFix/>
            </a:blip>
            <a:stretch>
              <a:fillRect b="0" l="0" r="0" t="0"/>
            </a:stretch>
          </a:blipFill>
          <a:ln>
            <a:noFill/>
          </a:ln>
        </p:spPr>
      </p:sp>
      <p:sp>
        <p:nvSpPr>
          <p:cNvPr id="87" name="Google Shape;87;p13"/>
          <p:cNvSpPr/>
          <p:nvPr/>
        </p:nvSpPr>
        <p:spPr>
          <a:xfrm flipH="1">
            <a:off x="2412943" y="2035370"/>
            <a:ext cx="327692" cy="328376"/>
          </a:xfrm>
          <a:custGeom>
            <a:rect b="b" l="l" r="r" t="t"/>
            <a:pathLst>
              <a:path extrusionOk="0" h="328376" w="327692">
                <a:moveTo>
                  <a:pt x="327692" y="0"/>
                </a:moveTo>
                <a:lnTo>
                  <a:pt x="0" y="0"/>
                </a:lnTo>
                <a:lnTo>
                  <a:pt x="0" y="328376"/>
                </a:lnTo>
                <a:lnTo>
                  <a:pt x="327692" y="328376"/>
                </a:lnTo>
                <a:lnTo>
                  <a:pt x="327692" y="0"/>
                </a:lnTo>
                <a:close/>
              </a:path>
            </a:pathLst>
          </a:custGeom>
          <a:blipFill rotWithShape="1">
            <a:blip r:embed="rId6">
              <a:alphaModFix/>
            </a:blip>
            <a:stretch>
              <a:fillRect b="0" l="0" r="0" t="0"/>
            </a:stretch>
          </a:blipFill>
          <a:ln>
            <a:noFill/>
          </a:ln>
        </p:spPr>
      </p:sp>
      <p:sp>
        <p:nvSpPr>
          <p:cNvPr id="88" name="Google Shape;88;p13"/>
          <p:cNvSpPr/>
          <p:nvPr/>
        </p:nvSpPr>
        <p:spPr>
          <a:xfrm>
            <a:off x="3265479" y="1961297"/>
            <a:ext cx="419427" cy="424916"/>
          </a:xfrm>
          <a:custGeom>
            <a:rect b="b" l="l" r="r" t="t"/>
            <a:pathLst>
              <a:path extrusionOk="0" h="424916" w="419427">
                <a:moveTo>
                  <a:pt x="0" y="0"/>
                </a:moveTo>
                <a:lnTo>
                  <a:pt x="419427" y="0"/>
                </a:lnTo>
                <a:lnTo>
                  <a:pt x="419427" y="424916"/>
                </a:lnTo>
                <a:lnTo>
                  <a:pt x="0" y="424916"/>
                </a:lnTo>
                <a:lnTo>
                  <a:pt x="0" y="0"/>
                </a:lnTo>
                <a:close/>
              </a:path>
            </a:pathLst>
          </a:custGeom>
          <a:blipFill rotWithShape="1">
            <a:blip r:embed="rId7">
              <a:alphaModFix/>
            </a:blip>
            <a:stretch>
              <a:fillRect b="0" l="0" r="0" t="0"/>
            </a:stretch>
          </a:blipFill>
          <a:ln>
            <a:noFill/>
          </a:ln>
        </p:spPr>
      </p:sp>
      <p:sp>
        <p:nvSpPr>
          <p:cNvPr id="89" name="Google Shape;89;p13"/>
          <p:cNvSpPr/>
          <p:nvPr/>
        </p:nvSpPr>
        <p:spPr>
          <a:xfrm flipH="1">
            <a:off x="4255638" y="1660658"/>
            <a:ext cx="266447" cy="267226"/>
          </a:xfrm>
          <a:custGeom>
            <a:rect b="b" l="l" r="r" t="t"/>
            <a:pathLst>
              <a:path extrusionOk="0" h="267226" w="266447">
                <a:moveTo>
                  <a:pt x="266447" y="0"/>
                </a:moveTo>
                <a:lnTo>
                  <a:pt x="0" y="0"/>
                </a:lnTo>
                <a:lnTo>
                  <a:pt x="0" y="267226"/>
                </a:lnTo>
                <a:lnTo>
                  <a:pt x="266447" y="267226"/>
                </a:lnTo>
                <a:lnTo>
                  <a:pt x="266447" y="0"/>
                </a:lnTo>
                <a:close/>
              </a:path>
            </a:pathLst>
          </a:custGeom>
          <a:blipFill rotWithShape="1">
            <a:blip r:embed="rId8">
              <a:alphaModFix/>
            </a:blip>
            <a:stretch>
              <a:fillRect b="0" l="0" r="0" t="0"/>
            </a:stretch>
          </a:blipFill>
          <a:ln>
            <a:noFill/>
          </a:ln>
        </p:spPr>
      </p:sp>
      <p:sp>
        <p:nvSpPr>
          <p:cNvPr id="90" name="Google Shape;90;p13"/>
          <p:cNvSpPr/>
          <p:nvPr/>
        </p:nvSpPr>
        <p:spPr>
          <a:xfrm flipH="1">
            <a:off x="4599659" y="2173755"/>
            <a:ext cx="1357624" cy="1361595"/>
          </a:xfrm>
          <a:custGeom>
            <a:rect b="b" l="l" r="r" t="t"/>
            <a:pathLst>
              <a:path extrusionOk="0" h="1361595" w="1357624">
                <a:moveTo>
                  <a:pt x="1357624" y="0"/>
                </a:moveTo>
                <a:lnTo>
                  <a:pt x="0" y="0"/>
                </a:lnTo>
                <a:lnTo>
                  <a:pt x="0" y="1361596"/>
                </a:lnTo>
                <a:lnTo>
                  <a:pt x="1357624" y="1361596"/>
                </a:lnTo>
                <a:lnTo>
                  <a:pt x="1357624" y="0"/>
                </a:lnTo>
                <a:close/>
              </a:path>
            </a:pathLst>
          </a:custGeom>
          <a:blipFill rotWithShape="1">
            <a:blip r:embed="rId9">
              <a:alphaModFix/>
            </a:blip>
            <a:stretch>
              <a:fillRect b="0" l="0" r="0" t="0"/>
            </a:stretch>
          </a:blipFill>
          <a:ln>
            <a:noFill/>
          </a:ln>
        </p:spPr>
      </p:sp>
      <p:sp>
        <p:nvSpPr>
          <p:cNvPr id="91" name="Google Shape;91;p13"/>
          <p:cNvSpPr/>
          <p:nvPr/>
        </p:nvSpPr>
        <p:spPr>
          <a:xfrm rot="1664016">
            <a:off x="5883164" y="3043078"/>
            <a:ext cx="2096372" cy="1310130"/>
          </a:xfrm>
          <a:custGeom>
            <a:rect b="b" l="l" r="r" t="t"/>
            <a:pathLst>
              <a:path extrusionOk="0" h="1310130" w="2096372">
                <a:moveTo>
                  <a:pt x="0" y="0"/>
                </a:moveTo>
                <a:lnTo>
                  <a:pt x="2096372" y="0"/>
                </a:lnTo>
                <a:lnTo>
                  <a:pt x="2096372" y="1310130"/>
                </a:lnTo>
                <a:lnTo>
                  <a:pt x="0" y="1310130"/>
                </a:lnTo>
                <a:lnTo>
                  <a:pt x="0" y="0"/>
                </a:lnTo>
                <a:close/>
              </a:path>
            </a:pathLst>
          </a:custGeom>
          <a:blipFill rotWithShape="1">
            <a:blip r:embed="rId10">
              <a:alphaModFix/>
            </a:blip>
            <a:stretch>
              <a:fillRect b="-44502" l="-64618" r="-62670" t="-60079"/>
            </a:stretch>
          </a:blipFill>
          <a:ln>
            <a:noFill/>
          </a:ln>
        </p:spPr>
      </p:sp>
      <p:sp>
        <p:nvSpPr>
          <p:cNvPr id="92" name="Google Shape;92;p13"/>
          <p:cNvSpPr/>
          <p:nvPr/>
        </p:nvSpPr>
        <p:spPr>
          <a:xfrm>
            <a:off x="8163963" y="3372666"/>
            <a:ext cx="650954" cy="650954"/>
          </a:xfrm>
          <a:custGeom>
            <a:rect b="b" l="l" r="r" t="t"/>
            <a:pathLst>
              <a:path extrusionOk="0" h="650954" w="650954">
                <a:moveTo>
                  <a:pt x="0" y="0"/>
                </a:moveTo>
                <a:lnTo>
                  <a:pt x="650954" y="0"/>
                </a:lnTo>
                <a:lnTo>
                  <a:pt x="650954" y="650954"/>
                </a:lnTo>
                <a:lnTo>
                  <a:pt x="0" y="650954"/>
                </a:lnTo>
                <a:lnTo>
                  <a:pt x="0" y="0"/>
                </a:lnTo>
                <a:close/>
              </a:path>
            </a:pathLst>
          </a:custGeom>
          <a:blipFill rotWithShape="1">
            <a:blip r:embed="rId11">
              <a:alphaModFix/>
            </a:blip>
            <a:stretch>
              <a:fillRect b="0" l="0" r="0" t="0"/>
            </a:stretch>
          </a:blipFill>
          <a:ln>
            <a:noFill/>
          </a:ln>
        </p:spPr>
      </p:sp>
      <p:sp>
        <p:nvSpPr>
          <p:cNvPr id="93" name="Google Shape;93;p13"/>
          <p:cNvSpPr/>
          <p:nvPr/>
        </p:nvSpPr>
        <p:spPr>
          <a:xfrm flipH="1">
            <a:off x="9307025" y="3835506"/>
            <a:ext cx="684481" cy="673135"/>
          </a:xfrm>
          <a:custGeom>
            <a:rect b="b" l="l" r="r" t="t"/>
            <a:pathLst>
              <a:path extrusionOk="0" h="673135" w="684481">
                <a:moveTo>
                  <a:pt x="684481" y="0"/>
                </a:moveTo>
                <a:lnTo>
                  <a:pt x="0" y="0"/>
                </a:lnTo>
                <a:lnTo>
                  <a:pt x="0" y="673135"/>
                </a:lnTo>
                <a:lnTo>
                  <a:pt x="684481" y="673135"/>
                </a:lnTo>
                <a:lnTo>
                  <a:pt x="684481" y="0"/>
                </a:lnTo>
                <a:close/>
              </a:path>
            </a:pathLst>
          </a:custGeom>
          <a:blipFill rotWithShape="1">
            <a:blip r:embed="rId12">
              <a:alphaModFix/>
            </a:blip>
            <a:stretch>
              <a:fillRect b="-25511" l="-70133" r="-47158" t="-20873"/>
            </a:stretch>
          </a:blipFill>
          <a:ln>
            <a:noFill/>
          </a:ln>
        </p:spPr>
      </p:sp>
      <p:grpSp>
        <p:nvGrpSpPr>
          <p:cNvPr id="94" name="Google Shape;94;p13"/>
          <p:cNvGrpSpPr/>
          <p:nvPr/>
        </p:nvGrpSpPr>
        <p:grpSpPr>
          <a:xfrm>
            <a:off x="98841" y="4809831"/>
            <a:ext cx="1212058" cy="3075789"/>
            <a:chOff x="0" y="-28575"/>
            <a:chExt cx="434374" cy="1102294"/>
          </a:xfrm>
        </p:grpSpPr>
        <p:sp>
          <p:nvSpPr>
            <p:cNvPr id="95" name="Google Shape;95;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13"/>
          <p:cNvGrpSpPr/>
          <p:nvPr/>
        </p:nvGrpSpPr>
        <p:grpSpPr>
          <a:xfrm>
            <a:off x="1422954" y="4809831"/>
            <a:ext cx="1212058" cy="3075789"/>
            <a:chOff x="0" y="-28575"/>
            <a:chExt cx="434374" cy="1102294"/>
          </a:xfrm>
        </p:grpSpPr>
        <p:sp>
          <p:nvSpPr>
            <p:cNvPr id="98" name="Google Shape;98;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13"/>
          <p:cNvGrpSpPr/>
          <p:nvPr/>
        </p:nvGrpSpPr>
        <p:grpSpPr>
          <a:xfrm>
            <a:off x="2749312" y="4794303"/>
            <a:ext cx="1212058" cy="3091318"/>
            <a:chOff x="0" y="-28575"/>
            <a:chExt cx="434374" cy="1107859"/>
          </a:xfrm>
        </p:grpSpPr>
        <p:sp>
          <p:nvSpPr>
            <p:cNvPr id="101" name="Google Shape;101;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3"/>
          <p:cNvGrpSpPr/>
          <p:nvPr/>
        </p:nvGrpSpPr>
        <p:grpSpPr>
          <a:xfrm>
            <a:off x="4075670" y="4794303"/>
            <a:ext cx="1212058" cy="3091318"/>
            <a:chOff x="0" y="-28575"/>
            <a:chExt cx="434374" cy="1107859"/>
          </a:xfrm>
        </p:grpSpPr>
        <p:sp>
          <p:nvSpPr>
            <p:cNvPr id="104" name="Google Shape;104;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3"/>
          <p:cNvGrpSpPr/>
          <p:nvPr/>
        </p:nvGrpSpPr>
        <p:grpSpPr>
          <a:xfrm>
            <a:off x="5402028" y="4794303"/>
            <a:ext cx="1212058" cy="3091318"/>
            <a:chOff x="0" y="-28575"/>
            <a:chExt cx="434374" cy="1107859"/>
          </a:xfrm>
        </p:grpSpPr>
        <p:sp>
          <p:nvSpPr>
            <p:cNvPr id="107" name="Google Shape;107;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3"/>
          <p:cNvGrpSpPr/>
          <p:nvPr/>
        </p:nvGrpSpPr>
        <p:grpSpPr>
          <a:xfrm>
            <a:off x="6728386" y="4809831"/>
            <a:ext cx="1212058" cy="3075789"/>
            <a:chOff x="0" y="-28575"/>
            <a:chExt cx="434374" cy="1102294"/>
          </a:xfrm>
        </p:grpSpPr>
        <p:sp>
          <p:nvSpPr>
            <p:cNvPr id="110" name="Google Shape;110;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3"/>
          <p:cNvGrpSpPr/>
          <p:nvPr/>
        </p:nvGrpSpPr>
        <p:grpSpPr>
          <a:xfrm>
            <a:off x="8054744" y="4809831"/>
            <a:ext cx="1212058" cy="3075789"/>
            <a:chOff x="0" y="-28575"/>
            <a:chExt cx="434374" cy="1102294"/>
          </a:xfrm>
        </p:grpSpPr>
        <p:sp>
          <p:nvSpPr>
            <p:cNvPr id="113" name="Google Shape;113;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3"/>
          <p:cNvGrpSpPr/>
          <p:nvPr/>
        </p:nvGrpSpPr>
        <p:grpSpPr>
          <a:xfrm>
            <a:off x="9381101" y="4794303"/>
            <a:ext cx="1212058" cy="3091318"/>
            <a:chOff x="0" y="-28575"/>
            <a:chExt cx="434374" cy="1107859"/>
          </a:xfrm>
        </p:grpSpPr>
        <p:sp>
          <p:nvSpPr>
            <p:cNvPr id="116" name="Google Shape;116;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3"/>
          <p:cNvSpPr/>
          <p:nvPr/>
        </p:nvSpPr>
        <p:spPr>
          <a:xfrm flipH="1">
            <a:off x="277795" y="5158656"/>
            <a:ext cx="854149" cy="856289"/>
          </a:xfrm>
          <a:custGeom>
            <a:rect b="b" l="l" r="r" t="t"/>
            <a:pathLst>
              <a:path extrusionOk="0" h="856289" w="854149">
                <a:moveTo>
                  <a:pt x="854149" y="0"/>
                </a:moveTo>
                <a:lnTo>
                  <a:pt x="0" y="0"/>
                </a:lnTo>
                <a:lnTo>
                  <a:pt x="0" y="856290"/>
                </a:lnTo>
                <a:lnTo>
                  <a:pt x="854149" y="856290"/>
                </a:lnTo>
                <a:lnTo>
                  <a:pt x="854149" y="0"/>
                </a:lnTo>
                <a:close/>
              </a:path>
            </a:pathLst>
          </a:custGeom>
          <a:blipFill rotWithShape="1">
            <a:blip r:embed="rId5">
              <a:alphaModFix/>
            </a:blip>
            <a:stretch>
              <a:fillRect b="0" l="0" r="0" t="0"/>
            </a:stretch>
          </a:blipFill>
          <a:ln>
            <a:noFill/>
          </a:ln>
        </p:spPr>
      </p:sp>
      <p:sp>
        <p:nvSpPr>
          <p:cNvPr id="119" name="Google Shape;119;p13"/>
          <p:cNvSpPr/>
          <p:nvPr/>
        </p:nvSpPr>
        <p:spPr>
          <a:xfrm flipH="1">
            <a:off x="1602410" y="5162520"/>
            <a:ext cx="853146" cy="854927"/>
          </a:xfrm>
          <a:custGeom>
            <a:rect b="b" l="l" r="r" t="t"/>
            <a:pathLst>
              <a:path extrusionOk="0" h="854927" w="853146">
                <a:moveTo>
                  <a:pt x="853146" y="0"/>
                </a:moveTo>
                <a:lnTo>
                  <a:pt x="0" y="0"/>
                </a:lnTo>
                <a:lnTo>
                  <a:pt x="0" y="854927"/>
                </a:lnTo>
                <a:lnTo>
                  <a:pt x="853146" y="854927"/>
                </a:lnTo>
                <a:lnTo>
                  <a:pt x="853146" y="0"/>
                </a:lnTo>
                <a:close/>
              </a:path>
            </a:pathLst>
          </a:custGeom>
          <a:blipFill rotWithShape="1">
            <a:blip r:embed="rId6">
              <a:alphaModFix/>
            </a:blip>
            <a:stretch>
              <a:fillRect b="0" l="0" r="0" t="0"/>
            </a:stretch>
          </a:blipFill>
          <a:ln>
            <a:noFill/>
          </a:ln>
        </p:spPr>
      </p:sp>
      <p:sp>
        <p:nvSpPr>
          <p:cNvPr id="120" name="Google Shape;120;p13"/>
          <p:cNvSpPr/>
          <p:nvPr/>
        </p:nvSpPr>
        <p:spPr>
          <a:xfrm>
            <a:off x="2918220" y="5162520"/>
            <a:ext cx="868291" cy="879653"/>
          </a:xfrm>
          <a:custGeom>
            <a:rect b="b" l="l" r="r" t="t"/>
            <a:pathLst>
              <a:path extrusionOk="0" h="879653" w="868291">
                <a:moveTo>
                  <a:pt x="0" y="0"/>
                </a:moveTo>
                <a:lnTo>
                  <a:pt x="868290" y="0"/>
                </a:lnTo>
                <a:lnTo>
                  <a:pt x="868290" y="879653"/>
                </a:lnTo>
                <a:lnTo>
                  <a:pt x="0" y="879653"/>
                </a:lnTo>
                <a:lnTo>
                  <a:pt x="0" y="0"/>
                </a:lnTo>
                <a:close/>
              </a:path>
            </a:pathLst>
          </a:custGeom>
          <a:blipFill rotWithShape="1">
            <a:blip r:embed="rId7">
              <a:alphaModFix/>
            </a:blip>
            <a:stretch>
              <a:fillRect b="0" l="0" r="0" t="0"/>
            </a:stretch>
          </a:blipFill>
          <a:ln>
            <a:noFill/>
          </a:ln>
        </p:spPr>
      </p:sp>
      <p:sp>
        <p:nvSpPr>
          <p:cNvPr id="121" name="Google Shape;121;p13"/>
          <p:cNvSpPr/>
          <p:nvPr/>
        </p:nvSpPr>
        <p:spPr>
          <a:xfrm flipH="1">
            <a:off x="4243155" y="5162520"/>
            <a:ext cx="877087" cy="879653"/>
          </a:xfrm>
          <a:custGeom>
            <a:rect b="b" l="l" r="r" t="t"/>
            <a:pathLst>
              <a:path extrusionOk="0" h="879653" w="877087">
                <a:moveTo>
                  <a:pt x="877088" y="0"/>
                </a:moveTo>
                <a:lnTo>
                  <a:pt x="0" y="0"/>
                </a:lnTo>
                <a:lnTo>
                  <a:pt x="0" y="879653"/>
                </a:lnTo>
                <a:lnTo>
                  <a:pt x="877088" y="879653"/>
                </a:lnTo>
                <a:lnTo>
                  <a:pt x="877088" y="0"/>
                </a:lnTo>
                <a:close/>
              </a:path>
            </a:pathLst>
          </a:custGeom>
          <a:blipFill rotWithShape="1">
            <a:blip r:embed="rId8">
              <a:alphaModFix/>
            </a:blip>
            <a:stretch>
              <a:fillRect b="0" l="0" r="0" t="0"/>
            </a:stretch>
          </a:blipFill>
          <a:ln>
            <a:noFill/>
          </a:ln>
        </p:spPr>
      </p:sp>
      <p:sp>
        <p:nvSpPr>
          <p:cNvPr id="122" name="Google Shape;122;p13"/>
          <p:cNvSpPr/>
          <p:nvPr/>
        </p:nvSpPr>
        <p:spPr>
          <a:xfrm flipH="1">
            <a:off x="5583003" y="5158656"/>
            <a:ext cx="852433" cy="854927"/>
          </a:xfrm>
          <a:custGeom>
            <a:rect b="b" l="l" r="r" t="t"/>
            <a:pathLst>
              <a:path extrusionOk="0" h="854927" w="852433">
                <a:moveTo>
                  <a:pt x="852433" y="0"/>
                </a:moveTo>
                <a:lnTo>
                  <a:pt x="0" y="0"/>
                </a:lnTo>
                <a:lnTo>
                  <a:pt x="0" y="854927"/>
                </a:lnTo>
                <a:lnTo>
                  <a:pt x="852433" y="854927"/>
                </a:lnTo>
                <a:lnTo>
                  <a:pt x="852433" y="0"/>
                </a:lnTo>
                <a:close/>
              </a:path>
            </a:pathLst>
          </a:custGeom>
          <a:blipFill rotWithShape="1">
            <a:blip r:embed="rId9">
              <a:alphaModFix/>
            </a:blip>
            <a:stretch>
              <a:fillRect b="0" l="0" r="0" t="0"/>
            </a:stretch>
          </a:blipFill>
          <a:ln>
            <a:noFill/>
          </a:ln>
        </p:spPr>
      </p:sp>
      <p:sp>
        <p:nvSpPr>
          <p:cNvPr id="123" name="Google Shape;123;p13"/>
          <p:cNvSpPr/>
          <p:nvPr/>
        </p:nvSpPr>
        <p:spPr>
          <a:xfrm rot="-1079282">
            <a:off x="6743817" y="5139637"/>
            <a:ext cx="1181195" cy="738190"/>
          </a:xfrm>
          <a:custGeom>
            <a:rect b="b" l="l" r="r" t="t"/>
            <a:pathLst>
              <a:path extrusionOk="0" h="738190" w="1181195">
                <a:moveTo>
                  <a:pt x="0" y="0"/>
                </a:moveTo>
                <a:lnTo>
                  <a:pt x="1181195" y="0"/>
                </a:lnTo>
                <a:lnTo>
                  <a:pt x="1181195" y="738189"/>
                </a:lnTo>
                <a:lnTo>
                  <a:pt x="0" y="738189"/>
                </a:lnTo>
                <a:lnTo>
                  <a:pt x="0" y="0"/>
                </a:lnTo>
                <a:close/>
              </a:path>
            </a:pathLst>
          </a:custGeom>
          <a:blipFill rotWithShape="1">
            <a:blip r:embed="rId10">
              <a:alphaModFix/>
            </a:blip>
            <a:stretch>
              <a:fillRect b="-44502" l="-64618" r="-62670" t="-60079"/>
            </a:stretch>
          </a:blipFill>
          <a:ln>
            <a:noFill/>
          </a:ln>
        </p:spPr>
      </p:sp>
      <p:sp>
        <p:nvSpPr>
          <p:cNvPr id="124" name="Google Shape;124;p13"/>
          <p:cNvSpPr/>
          <p:nvPr/>
        </p:nvSpPr>
        <p:spPr>
          <a:xfrm>
            <a:off x="8127331" y="4985395"/>
            <a:ext cx="1066883" cy="1066883"/>
          </a:xfrm>
          <a:custGeom>
            <a:rect b="b" l="l" r="r" t="t"/>
            <a:pathLst>
              <a:path extrusionOk="0" h="1066883" w="1066883">
                <a:moveTo>
                  <a:pt x="0" y="0"/>
                </a:moveTo>
                <a:lnTo>
                  <a:pt x="1066883" y="0"/>
                </a:lnTo>
                <a:lnTo>
                  <a:pt x="1066883" y="1066882"/>
                </a:lnTo>
                <a:lnTo>
                  <a:pt x="0" y="1066882"/>
                </a:lnTo>
                <a:lnTo>
                  <a:pt x="0" y="0"/>
                </a:lnTo>
                <a:close/>
              </a:path>
            </a:pathLst>
          </a:custGeom>
          <a:blipFill rotWithShape="1">
            <a:blip r:embed="rId11">
              <a:alphaModFix/>
            </a:blip>
            <a:stretch>
              <a:fillRect b="0" l="0" r="0" t="0"/>
            </a:stretch>
          </a:blipFill>
          <a:ln>
            <a:noFill/>
          </a:ln>
        </p:spPr>
      </p:sp>
      <p:grpSp>
        <p:nvGrpSpPr>
          <p:cNvPr id="125" name="Google Shape;125;p13"/>
          <p:cNvGrpSpPr/>
          <p:nvPr/>
        </p:nvGrpSpPr>
        <p:grpSpPr>
          <a:xfrm>
            <a:off x="9401389" y="5024089"/>
            <a:ext cx="1069222" cy="989494"/>
            <a:chOff x="0" y="0"/>
            <a:chExt cx="1425629" cy="1319326"/>
          </a:xfrm>
        </p:grpSpPr>
        <p:grpSp>
          <p:nvGrpSpPr>
            <p:cNvPr id="126" name="Google Shape;126;p13"/>
            <p:cNvGrpSpPr/>
            <p:nvPr/>
          </p:nvGrpSpPr>
          <p:grpSpPr>
            <a:xfrm>
              <a:off x="242236" y="89737"/>
              <a:ext cx="1183393" cy="1183393"/>
              <a:chOff x="0" y="0"/>
              <a:chExt cx="812800" cy="812800"/>
            </a:xfrm>
          </p:grpSpPr>
          <p:sp>
            <p:nvSpPr>
              <p:cNvPr id="127" name="Google Shape;12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3"/>
            <p:cNvSpPr/>
            <p:nvPr/>
          </p:nvSpPr>
          <p:spPr>
            <a:xfrm flipH="1">
              <a:off x="0" y="0"/>
              <a:ext cx="1341564" cy="1319326"/>
            </a:xfrm>
            <a:custGeom>
              <a:rect b="b" l="l" r="r" t="t"/>
              <a:pathLst>
                <a:path extrusionOk="0" h="1319326" w="1341564">
                  <a:moveTo>
                    <a:pt x="1341564" y="0"/>
                  </a:moveTo>
                  <a:lnTo>
                    <a:pt x="0" y="0"/>
                  </a:lnTo>
                  <a:lnTo>
                    <a:pt x="0" y="1319326"/>
                  </a:lnTo>
                  <a:lnTo>
                    <a:pt x="1341564" y="1319326"/>
                  </a:lnTo>
                  <a:lnTo>
                    <a:pt x="1341564" y="0"/>
                  </a:lnTo>
                  <a:close/>
                </a:path>
              </a:pathLst>
            </a:custGeom>
            <a:blipFill rotWithShape="1">
              <a:blip r:embed="rId12">
                <a:alphaModFix/>
              </a:blip>
              <a:stretch>
                <a:fillRect b="-25511" l="-70133" r="-47158" t="-20873"/>
              </a:stretch>
            </a:blipFill>
            <a:ln>
              <a:noFill/>
            </a:ln>
          </p:spPr>
        </p:sp>
      </p:grpSp>
      <p:sp>
        <p:nvSpPr>
          <p:cNvPr id="130" name="Google Shape;130;p13"/>
          <p:cNvSpPr txBox="1"/>
          <p:nvPr/>
        </p:nvSpPr>
        <p:spPr>
          <a:xfrm>
            <a:off x="6528783" y="663971"/>
            <a:ext cx="3657900" cy="52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999" u="none" cap="none" strike="noStrike">
                <a:solidFill>
                  <a:srgbClr val="FFFFFF"/>
                </a:solidFill>
                <a:latin typeface="Chakra Petch"/>
                <a:ea typeface="Chakra Petch"/>
                <a:cs typeface="Chakra Petch"/>
                <a:sym typeface="Chakra Petch"/>
              </a:rPr>
              <a:t>SOLAR</a:t>
            </a:r>
            <a:r>
              <a:rPr b="0" i="0" lang="en-US" sz="3999" u="none" cap="none" strike="noStrike">
                <a:solidFill>
                  <a:srgbClr val="FFFFFF"/>
                </a:solidFill>
                <a:latin typeface="Chakra Petch"/>
                <a:ea typeface="Chakra Petch"/>
                <a:cs typeface="Chakra Petch"/>
                <a:sym typeface="Chakra Petch"/>
              </a:rPr>
              <a:t> </a:t>
            </a:r>
            <a:r>
              <a:rPr b="0" i="0" lang="en-US" sz="3999" u="none" cap="none" strike="noStrike">
                <a:solidFill>
                  <a:srgbClr val="FFFFFF"/>
                </a:solidFill>
                <a:latin typeface="Chakra Petch"/>
                <a:ea typeface="Chakra Petch"/>
                <a:cs typeface="Chakra Petch"/>
                <a:sym typeface="Chakra Petch"/>
              </a:rPr>
              <a:t>SYSTEM</a:t>
            </a:r>
            <a:endParaRPr/>
          </a:p>
        </p:txBody>
      </p:sp>
      <p:sp>
        <p:nvSpPr>
          <p:cNvPr id="131" name="Google Shape;131;p13"/>
          <p:cNvSpPr txBox="1"/>
          <p:nvPr/>
        </p:nvSpPr>
        <p:spPr>
          <a:xfrm>
            <a:off x="6528783" y="1437347"/>
            <a:ext cx="3657900" cy="1026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499" u="none" cap="none" strike="noStrike">
                <a:solidFill>
                  <a:srgbClr val="FFFFFF"/>
                </a:solidFill>
                <a:latin typeface="Arimo"/>
                <a:ea typeface="Arimo"/>
                <a:cs typeface="Arimo"/>
                <a:sym typeface="Arimo"/>
              </a:rPr>
              <a:t>The solar system has one star, eight planets, five dwarf planets, at least 290 moons, more than 1.3 million asteroids, and about 3,900 comets.</a:t>
            </a:r>
            <a:endParaRPr>
              <a:latin typeface="Arimo"/>
              <a:ea typeface="Arimo"/>
              <a:cs typeface="Arimo"/>
              <a:sym typeface="Arimo"/>
            </a:endParaRPr>
          </a:p>
        </p:txBody>
      </p:sp>
      <p:sp>
        <p:nvSpPr>
          <p:cNvPr id="132" name="Google Shape;132;p13"/>
          <p:cNvSpPr txBox="1"/>
          <p:nvPr/>
        </p:nvSpPr>
        <p:spPr>
          <a:xfrm>
            <a:off x="206525" y="6370593"/>
            <a:ext cx="9966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nearest planet to the sun and is also the smallest planet in the solar system and takes around 88 days to complete one revolution which is the smallest time duration. </a:t>
            </a:r>
            <a:endParaRPr/>
          </a:p>
        </p:txBody>
      </p:sp>
      <p:sp>
        <p:nvSpPr>
          <p:cNvPr id="133" name="Google Shape;133;p13"/>
          <p:cNvSpPr txBox="1"/>
          <p:nvPr/>
        </p:nvSpPr>
        <p:spPr>
          <a:xfrm>
            <a:off x="244692"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MERCURY</a:t>
            </a:r>
            <a:endParaRPr/>
          </a:p>
        </p:txBody>
      </p:sp>
      <p:sp>
        <p:nvSpPr>
          <p:cNvPr id="134" name="Google Shape;134;p13"/>
          <p:cNvSpPr txBox="1"/>
          <p:nvPr/>
        </p:nvSpPr>
        <p:spPr>
          <a:xfrm>
            <a:off x="1549711" y="6370593"/>
            <a:ext cx="9585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When observed from the Earth, it’s the second brightest and takes 224.7 Earth days to complete one revolution and 243 Earth days for rotation on its axis,</a:t>
            </a:r>
            <a:endParaRPr/>
          </a:p>
        </p:txBody>
      </p:sp>
      <p:sp>
        <p:nvSpPr>
          <p:cNvPr id="135" name="Google Shape;135;p13"/>
          <p:cNvSpPr txBox="1"/>
          <p:nvPr/>
        </p:nvSpPr>
        <p:spPr>
          <a:xfrm>
            <a:off x="1569928"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VENUS</a:t>
            </a:r>
            <a:endParaRPr/>
          </a:p>
        </p:txBody>
      </p:sp>
      <p:sp>
        <p:nvSpPr>
          <p:cNvPr id="136" name="Google Shape;136;p13"/>
          <p:cNvSpPr txBox="1"/>
          <p:nvPr/>
        </p:nvSpPr>
        <p:spPr>
          <a:xfrm>
            <a:off x="2892187" y="6370593"/>
            <a:ext cx="942300" cy="691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third planet from the Sun and is the only known planet to harbour life. The Earth's age is around 4.5 billion years old. </a:t>
            </a:r>
            <a:endParaRPr/>
          </a:p>
        </p:txBody>
      </p:sp>
      <p:sp>
        <p:nvSpPr>
          <p:cNvPr id="137" name="Google Shape;137;p13"/>
          <p:cNvSpPr txBox="1"/>
          <p:nvPr/>
        </p:nvSpPr>
        <p:spPr>
          <a:xfrm>
            <a:off x="2892187"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EARTH</a:t>
            </a:r>
            <a:endParaRPr/>
          </a:p>
        </p:txBody>
      </p:sp>
      <p:sp>
        <p:nvSpPr>
          <p:cNvPr id="138" name="Google Shape;138;p13"/>
          <p:cNvSpPr txBox="1"/>
          <p:nvPr/>
        </p:nvSpPr>
        <p:spPr>
          <a:xfrm>
            <a:off x="4218545" y="637059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fourth planet from the sun and also the second-smallest in the solar system. Its red colour also makes it known as the red planet.</a:t>
            </a:r>
            <a:endParaRPr/>
          </a:p>
        </p:txBody>
      </p:sp>
      <p:sp>
        <p:nvSpPr>
          <p:cNvPr id="139" name="Google Shape;139;p13"/>
          <p:cNvSpPr txBox="1"/>
          <p:nvPr/>
        </p:nvSpPr>
        <p:spPr>
          <a:xfrm>
            <a:off x="4210486"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MARS</a:t>
            </a:r>
            <a:endParaRPr/>
          </a:p>
        </p:txBody>
      </p:sp>
      <p:sp>
        <p:nvSpPr>
          <p:cNvPr id="140" name="Google Shape;140;p13"/>
          <p:cNvSpPr txBox="1"/>
          <p:nvPr/>
        </p:nvSpPr>
        <p:spPr>
          <a:xfrm>
            <a:off x="5538007" y="635125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fifth planet from the Sun and the largest planet among all. It’s also one of the brightest things that can be seen in the sky with naked eye. </a:t>
            </a:r>
            <a:endParaRPr/>
          </a:p>
        </p:txBody>
      </p:sp>
      <p:sp>
        <p:nvSpPr>
          <p:cNvPr id="141" name="Google Shape;141;p13"/>
          <p:cNvSpPr txBox="1"/>
          <p:nvPr/>
        </p:nvSpPr>
        <p:spPr>
          <a:xfrm>
            <a:off x="5538007"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JUPITER</a:t>
            </a:r>
            <a:endParaRPr/>
          </a:p>
        </p:txBody>
      </p:sp>
      <p:sp>
        <p:nvSpPr>
          <p:cNvPr id="142" name="Google Shape;142;p13"/>
          <p:cNvSpPr txBox="1"/>
          <p:nvPr/>
        </p:nvSpPr>
        <p:spPr>
          <a:xfrm>
            <a:off x="6864667" y="6370593"/>
            <a:ext cx="9423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sixth planet from the Sun and the second largest planet in the solar system. It’s a giant gas planet with an average radius that is 9 times radius of the earth. </a:t>
            </a:r>
            <a:endParaRPr/>
          </a:p>
        </p:txBody>
      </p:sp>
      <p:sp>
        <p:nvSpPr>
          <p:cNvPr id="143" name="Google Shape;143;p13"/>
          <p:cNvSpPr txBox="1"/>
          <p:nvPr/>
        </p:nvSpPr>
        <p:spPr>
          <a:xfrm>
            <a:off x="6863202"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SATURN</a:t>
            </a:r>
            <a:endParaRPr/>
          </a:p>
        </p:txBody>
      </p:sp>
      <p:sp>
        <p:nvSpPr>
          <p:cNvPr id="144" name="Google Shape;144;p13"/>
          <p:cNvSpPr txBox="1"/>
          <p:nvPr/>
        </p:nvSpPr>
        <p:spPr>
          <a:xfrm>
            <a:off x="8189559" y="6359018"/>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seventh planet from the Sun and has the fourth largest planet by mass and third largest by radius. It's also referred to as ice giant.</a:t>
            </a:r>
            <a:endParaRPr/>
          </a:p>
        </p:txBody>
      </p:sp>
      <p:sp>
        <p:nvSpPr>
          <p:cNvPr id="145" name="Google Shape;145;p13"/>
          <p:cNvSpPr txBox="1"/>
          <p:nvPr/>
        </p:nvSpPr>
        <p:spPr>
          <a:xfrm>
            <a:off x="8189559"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URANUS</a:t>
            </a:r>
            <a:endParaRPr/>
          </a:p>
        </p:txBody>
      </p:sp>
      <p:sp>
        <p:nvSpPr>
          <p:cNvPr id="146" name="Google Shape;146;p13"/>
          <p:cNvSpPr txBox="1"/>
          <p:nvPr/>
        </p:nvSpPr>
        <p:spPr>
          <a:xfrm>
            <a:off x="9520293" y="637059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eighth planet from the Sun. It’s the fourth largest planet by diameter. The third most massive planet and is the densest giant planet.</a:t>
            </a:r>
            <a:endParaRPr/>
          </a:p>
        </p:txBody>
      </p:sp>
      <p:sp>
        <p:nvSpPr>
          <p:cNvPr id="147" name="Google Shape;147;p13"/>
          <p:cNvSpPr txBox="1"/>
          <p:nvPr/>
        </p:nvSpPr>
        <p:spPr>
          <a:xfrm>
            <a:off x="9520293"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NEPTUNE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151" name="Shape 151"/>
        <p:cNvGrpSpPr/>
        <p:nvPr/>
      </p:nvGrpSpPr>
      <p:grpSpPr>
        <a:xfrm>
          <a:off x="0" y="0"/>
          <a:ext cx="0" cy="0"/>
          <a:chOff x="0" y="0"/>
          <a:chExt cx="0" cy="0"/>
        </a:xfrm>
      </p:grpSpPr>
      <p:sp>
        <p:nvSpPr>
          <p:cNvPr id="152" name="Google Shape;152;p14"/>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153" name="Google Shape;153;p14"/>
          <p:cNvSpPr txBox="1"/>
          <p:nvPr/>
        </p:nvSpPr>
        <p:spPr>
          <a:xfrm>
            <a:off x="756000" y="679800"/>
            <a:ext cx="4590000" cy="169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RESOURCE</a:t>
            </a:r>
            <a:endParaRPr sz="5500">
              <a:latin typeface="Chakra Petch"/>
              <a:ea typeface="Chakra Petch"/>
              <a:cs typeface="Chakra Petch"/>
              <a:sym typeface="Chakra Petch"/>
            </a:endParaRPr>
          </a:p>
          <a:p>
            <a:pPr indent="0" lvl="0" marL="0" marR="0" rtl="0" algn="l">
              <a:lnSpc>
                <a:spcPct val="100000"/>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PAGE</a:t>
            </a:r>
            <a:endParaRPr sz="5500">
              <a:latin typeface="Chakra Petch"/>
              <a:ea typeface="Chakra Petch"/>
              <a:cs typeface="Chakra Petch"/>
              <a:sym typeface="Chakra Petch"/>
            </a:endParaRPr>
          </a:p>
        </p:txBody>
      </p:sp>
      <p:sp>
        <p:nvSpPr>
          <p:cNvPr id="154" name="Google Shape;154;p14"/>
          <p:cNvSpPr txBox="1"/>
          <p:nvPr/>
        </p:nvSpPr>
        <p:spPr>
          <a:xfrm>
            <a:off x="756000" y="2760104"/>
            <a:ext cx="4252200" cy="30723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This presentation template uses</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the following free fonts:</a:t>
            </a:r>
            <a:endParaRPr/>
          </a:p>
          <a:p>
            <a:pPr indent="0" lvl="0" marL="0" marR="0" rtl="0" algn="l">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Titles: </a:t>
            </a:r>
            <a:r>
              <a:rPr lang="en-US" sz="1976">
                <a:solidFill>
                  <a:srgbClr val="FFFDFC"/>
                </a:solidFill>
                <a:latin typeface="Arimo"/>
                <a:ea typeface="Arimo"/>
                <a:cs typeface="Arimo"/>
                <a:sym typeface="Arimo"/>
              </a:rPr>
              <a:t>Michroma</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Body Copy: </a:t>
            </a:r>
            <a:r>
              <a:rPr lang="en-US" sz="1976">
                <a:solidFill>
                  <a:srgbClr val="FFFDFC"/>
                </a:solidFill>
                <a:latin typeface="Arimo"/>
                <a:ea typeface="Arimo"/>
                <a:cs typeface="Arimo"/>
                <a:sym typeface="Arimo"/>
              </a:rPr>
              <a:t>Arimo</a:t>
            </a:r>
            <a:endParaRPr/>
          </a:p>
          <a:p>
            <a:pPr indent="0" lvl="0" marL="0" marR="0" rtl="0" algn="l">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Don't forget to delete this page</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before presenting. </a:t>
            </a:r>
            <a:endParaRPr/>
          </a:p>
        </p:txBody>
      </p:sp>
      <p:sp>
        <p:nvSpPr>
          <p:cNvPr id="155" name="Google Shape;155;p14"/>
          <p:cNvSpPr txBox="1"/>
          <p:nvPr/>
        </p:nvSpPr>
        <p:spPr>
          <a:xfrm>
            <a:off x="756000" y="6346465"/>
            <a:ext cx="4590000" cy="457535"/>
          </a:xfrm>
          <a:prstGeom prst="rect">
            <a:avLst/>
          </a:prstGeom>
          <a:noFill/>
          <a:ln>
            <a:noFill/>
          </a:ln>
        </p:spPr>
        <p:txBody>
          <a:bodyPr anchorCtr="0" anchor="t" bIns="0" lIns="0" spcFirstLastPara="1" rIns="0" wrap="square" tIns="0">
            <a:spAutoFit/>
          </a:bodyPr>
          <a:lstStyle/>
          <a:p>
            <a:pPr indent="0" lvl="0" marL="0" marR="0" rtl="0" algn="l">
              <a:lnSpc>
                <a:spcPct val="115991"/>
              </a:lnSpc>
              <a:spcBef>
                <a:spcPts val="0"/>
              </a:spcBef>
              <a:spcAft>
                <a:spcPts val="0"/>
              </a:spcAft>
              <a:buNone/>
            </a:pPr>
            <a:r>
              <a:rPr b="1" i="0" lang="en-US" sz="2964" u="none" cap="none" strike="noStrike">
                <a:solidFill>
                  <a:srgbClr val="FFFDFC"/>
                </a:solidFill>
                <a:latin typeface="Arimo"/>
                <a:ea typeface="Arimo"/>
                <a:cs typeface="Arimo"/>
                <a:sym typeface="Arimo"/>
              </a:rPr>
              <a:t>Happy Designing!</a:t>
            </a:r>
            <a:endParaRPr/>
          </a:p>
        </p:txBody>
      </p:sp>
      <p:sp>
        <p:nvSpPr>
          <p:cNvPr id="156" name="Google Shape;156;p14"/>
          <p:cNvSpPr/>
          <p:nvPr/>
        </p:nvSpPr>
        <p:spPr>
          <a:xfrm flipH="1">
            <a:off x="5363434" y="2003021"/>
            <a:ext cx="1187832" cy="1190809"/>
          </a:xfrm>
          <a:custGeom>
            <a:rect b="b" l="l" r="r" t="t"/>
            <a:pathLst>
              <a:path extrusionOk="0" h="1190809" w="1187832">
                <a:moveTo>
                  <a:pt x="1187832" y="0"/>
                </a:moveTo>
                <a:lnTo>
                  <a:pt x="0" y="0"/>
                </a:lnTo>
                <a:lnTo>
                  <a:pt x="0" y="1190809"/>
                </a:lnTo>
                <a:lnTo>
                  <a:pt x="1187832" y="1190809"/>
                </a:lnTo>
                <a:lnTo>
                  <a:pt x="1187832" y="0"/>
                </a:lnTo>
                <a:close/>
              </a:path>
            </a:pathLst>
          </a:custGeom>
          <a:blipFill rotWithShape="1">
            <a:blip r:embed="rId4">
              <a:alphaModFix/>
            </a:blip>
            <a:stretch>
              <a:fillRect b="0" l="0" r="0" t="0"/>
            </a:stretch>
          </a:blipFill>
          <a:ln>
            <a:noFill/>
          </a:ln>
        </p:spPr>
      </p:sp>
      <p:sp>
        <p:nvSpPr>
          <p:cNvPr id="157" name="Google Shape;157;p14"/>
          <p:cNvSpPr/>
          <p:nvPr/>
        </p:nvSpPr>
        <p:spPr>
          <a:xfrm flipH="1">
            <a:off x="7909231" y="929362"/>
            <a:ext cx="1186438" cy="1188915"/>
          </a:xfrm>
          <a:custGeom>
            <a:rect b="b" l="l" r="r" t="t"/>
            <a:pathLst>
              <a:path extrusionOk="0" h="1188915" w="1186438">
                <a:moveTo>
                  <a:pt x="1186438" y="0"/>
                </a:moveTo>
                <a:lnTo>
                  <a:pt x="0" y="0"/>
                </a:lnTo>
                <a:lnTo>
                  <a:pt x="0" y="1188915"/>
                </a:lnTo>
                <a:lnTo>
                  <a:pt x="1186438" y="1188915"/>
                </a:lnTo>
                <a:lnTo>
                  <a:pt x="1186438" y="0"/>
                </a:lnTo>
                <a:close/>
              </a:path>
            </a:pathLst>
          </a:custGeom>
          <a:blipFill rotWithShape="1">
            <a:blip r:embed="rId5">
              <a:alphaModFix/>
            </a:blip>
            <a:stretch>
              <a:fillRect b="0" l="0" r="0" t="0"/>
            </a:stretch>
          </a:blipFill>
          <a:ln>
            <a:noFill/>
          </a:ln>
        </p:spPr>
      </p:sp>
      <p:sp>
        <p:nvSpPr>
          <p:cNvPr id="158" name="Google Shape;158;p14"/>
          <p:cNvSpPr/>
          <p:nvPr/>
        </p:nvSpPr>
        <p:spPr>
          <a:xfrm>
            <a:off x="6906650" y="2267459"/>
            <a:ext cx="1207499" cy="1223300"/>
          </a:xfrm>
          <a:custGeom>
            <a:rect b="b" l="l" r="r" t="t"/>
            <a:pathLst>
              <a:path extrusionOk="0" h="1223300" w="1207499">
                <a:moveTo>
                  <a:pt x="0" y="0"/>
                </a:moveTo>
                <a:lnTo>
                  <a:pt x="1207500" y="0"/>
                </a:lnTo>
                <a:lnTo>
                  <a:pt x="1207500" y="1223300"/>
                </a:lnTo>
                <a:lnTo>
                  <a:pt x="0" y="1223300"/>
                </a:lnTo>
                <a:lnTo>
                  <a:pt x="0" y="0"/>
                </a:lnTo>
                <a:close/>
              </a:path>
            </a:pathLst>
          </a:custGeom>
          <a:blipFill rotWithShape="1">
            <a:blip r:embed="rId6">
              <a:alphaModFix/>
            </a:blip>
            <a:stretch>
              <a:fillRect b="0" l="0" r="0" t="0"/>
            </a:stretch>
          </a:blipFill>
          <a:ln>
            <a:noFill/>
          </a:ln>
        </p:spPr>
      </p:sp>
      <p:sp>
        <p:nvSpPr>
          <p:cNvPr id="159" name="Google Shape;159;p14"/>
          <p:cNvSpPr/>
          <p:nvPr/>
        </p:nvSpPr>
        <p:spPr>
          <a:xfrm flipH="1">
            <a:off x="8921795" y="2118277"/>
            <a:ext cx="1219732" cy="1223300"/>
          </a:xfrm>
          <a:custGeom>
            <a:rect b="b" l="l" r="r" t="t"/>
            <a:pathLst>
              <a:path extrusionOk="0" h="1223300" w="1219732">
                <a:moveTo>
                  <a:pt x="1219732" y="0"/>
                </a:moveTo>
                <a:lnTo>
                  <a:pt x="0" y="0"/>
                </a:lnTo>
                <a:lnTo>
                  <a:pt x="0" y="1223300"/>
                </a:lnTo>
                <a:lnTo>
                  <a:pt x="1219732" y="1223300"/>
                </a:lnTo>
                <a:lnTo>
                  <a:pt x="1219732" y="0"/>
                </a:lnTo>
                <a:close/>
              </a:path>
            </a:pathLst>
          </a:custGeom>
          <a:blipFill rotWithShape="1">
            <a:blip r:embed="rId7">
              <a:alphaModFix/>
            </a:blip>
            <a:stretch>
              <a:fillRect b="0" l="0" r="0" t="0"/>
            </a:stretch>
          </a:blipFill>
          <a:ln>
            <a:noFill/>
          </a:ln>
        </p:spPr>
      </p:sp>
      <p:sp>
        <p:nvSpPr>
          <p:cNvPr id="160" name="Google Shape;160;p14"/>
          <p:cNvSpPr/>
          <p:nvPr/>
        </p:nvSpPr>
        <p:spPr>
          <a:xfrm flipH="1">
            <a:off x="5654340" y="3709834"/>
            <a:ext cx="1298567" cy="1302365"/>
          </a:xfrm>
          <a:custGeom>
            <a:rect b="b" l="l" r="r" t="t"/>
            <a:pathLst>
              <a:path extrusionOk="0" h="1302365" w="1298567">
                <a:moveTo>
                  <a:pt x="1298566" y="0"/>
                </a:moveTo>
                <a:lnTo>
                  <a:pt x="0" y="0"/>
                </a:lnTo>
                <a:lnTo>
                  <a:pt x="0" y="1302365"/>
                </a:lnTo>
                <a:lnTo>
                  <a:pt x="1298566" y="1302365"/>
                </a:lnTo>
                <a:lnTo>
                  <a:pt x="1298566" y="0"/>
                </a:lnTo>
                <a:close/>
              </a:path>
            </a:pathLst>
          </a:custGeom>
          <a:blipFill rotWithShape="1">
            <a:blip r:embed="rId8">
              <a:alphaModFix/>
            </a:blip>
            <a:stretch>
              <a:fillRect b="0" l="0" r="0" t="0"/>
            </a:stretch>
          </a:blipFill>
          <a:ln>
            <a:noFill/>
          </a:ln>
        </p:spPr>
      </p:sp>
      <p:sp>
        <p:nvSpPr>
          <p:cNvPr id="161" name="Google Shape;161;p14"/>
          <p:cNvSpPr/>
          <p:nvPr/>
        </p:nvSpPr>
        <p:spPr>
          <a:xfrm rot="-1079282">
            <a:off x="7376668" y="3654850"/>
            <a:ext cx="2251564" cy="1407118"/>
          </a:xfrm>
          <a:custGeom>
            <a:rect b="b" l="l" r="r" t="t"/>
            <a:pathLst>
              <a:path extrusionOk="0" h="1407118" w="2251564">
                <a:moveTo>
                  <a:pt x="0" y="0"/>
                </a:moveTo>
                <a:lnTo>
                  <a:pt x="2251564" y="0"/>
                </a:lnTo>
                <a:lnTo>
                  <a:pt x="2251564" y="1407118"/>
                </a:lnTo>
                <a:lnTo>
                  <a:pt x="0" y="1407118"/>
                </a:lnTo>
                <a:lnTo>
                  <a:pt x="0" y="0"/>
                </a:lnTo>
                <a:close/>
              </a:path>
            </a:pathLst>
          </a:custGeom>
          <a:blipFill rotWithShape="1">
            <a:blip r:embed="rId9">
              <a:alphaModFix/>
            </a:blip>
            <a:stretch>
              <a:fillRect b="-44502" l="-64618" r="-62670" t="-60079"/>
            </a:stretch>
          </a:blipFill>
          <a:ln>
            <a:noFill/>
          </a:ln>
        </p:spPr>
      </p:sp>
      <p:sp>
        <p:nvSpPr>
          <p:cNvPr id="162" name="Google Shape;162;p14"/>
          <p:cNvSpPr/>
          <p:nvPr/>
        </p:nvSpPr>
        <p:spPr>
          <a:xfrm>
            <a:off x="6401798" y="5178749"/>
            <a:ext cx="1625251" cy="1625251"/>
          </a:xfrm>
          <a:custGeom>
            <a:rect b="b" l="l" r="r" t="t"/>
            <a:pathLst>
              <a:path extrusionOk="0" h="1625251" w="1625251">
                <a:moveTo>
                  <a:pt x="0" y="0"/>
                </a:moveTo>
                <a:lnTo>
                  <a:pt x="1625250" y="0"/>
                </a:lnTo>
                <a:lnTo>
                  <a:pt x="1625250" y="1625251"/>
                </a:lnTo>
                <a:lnTo>
                  <a:pt x="0" y="1625251"/>
                </a:lnTo>
                <a:lnTo>
                  <a:pt x="0" y="0"/>
                </a:lnTo>
                <a:close/>
              </a:path>
            </a:pathLst>
          </a:custGeom>
          <a:blipFill rotWithShape="1">
            <a:blip r:embed="rId10">
              <a:alphaModFix/>
            </a:blip>
            <a:stretch>
              <a:fillRect b="0" l="0" r="0" t="0"/>
            </a:stretch>
          </a:blipFill>
          <a:ln>
            <a:noFill/>
          </a:ln>
        </p:spPr>
      </p:sp>
      <p:grpSp>
        <p:nvGrpSpPr>
          <p:cNvPr id="163" name="Google Shape;163;p14"/>
          <p:cNvGrpSpPr/>
          <p:nvPr/>
        </p:nvGrpSpPr>
        <p:grpSpPr>
          <a:xfrm>
            <a:off x="8365953" y="5121284"/>
            <a:ext cx="1879713" cy="1739551"/>
            <a:chOff x="0" y="0"/>
            <a:chExt cx="2506284" cy="2319401"/>
          </a:xfrm>
        </p:grpSpPr>
        <p:grpSp>
          <p:nvGrpSpPr>
            <p:cNvPr id="164" name="Google Shape;164;p14"/>
            <p:cNvGrpSpPr/>
            <p:nvPr/>
          </p:nvGrpSpPr>
          <p:grpSpPr>
            <a:xfrm>
              <a:off x="425856" y="157760"/>
              <a:ext cx="2080428" cy="2080428"/>
              <a:chOff x="0" y="0"/>
              <a:chExt cx="812800" cy="812800"/>
            </a:xfrm>
          </p:grpSpPr>
          <p:sp>
            <p:nvSpPr>
              <p:cNvPr id="165" name="Google Shape;16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4"/>
            <p:cNvSpPr/>
            <p:nvPr/>
          </p:nvSpPr>
          <p:spPr>
            <a:xfrm flipH="1">
              <a:off x="0" y="0"/>
              <a:ext cx="2358497" cy="2319401"/>
            </a:xfrm>
            <a:custGeom>
              <a:rect b="b" l="l" r="r" t="t"/>
              <a:pathLst>
                <a:path extrusionOk="0" h="2319401" w="2358497">
                  <a:moveTo>
                    <a:pt x="2358497" y="0"/>
                  </a:moveTo>
                  <a:lnTo>
                    <a:pt x="0" y="0"/>
                  </a:lnTo>
                  <a:lnTo>
                    <a:pt x="0" y="2319401"/>
                  </a:lnTo>
                  <a:lnTo>
                    <a:pt x="2358497" y="2319401"/>
                  </a:lnTo>
                  <a:lnTo>
                    <a:pt x="2358497" y="0"/>
                  </a:lnTo>
                  <a:close/>
                </a:path>
              </a:pathLst>
            </a:custGeom>
            <a:blipFill rotWithShape="1">
              <a:blip r:embed="rId11">
                <a:alphaModFix/>
              </a:blip>
              <a:stretch>
                <a:fillRect b="-25511" l="-70133" r="-47158" t="-20873"/>
              </a:stretch>
            </a:blipFill>
            <a:ln>
              <a:noFill/>
            </a:ln>
          </p:spPr>
        </p:sp>
      </p:grpSp>
      <p:sp>
        <p:nvSpPr>
          <p:cNvPr id="168" name="Google Shape;168;p14"/>
          <p:cNvSpPr/>
          <p:nvPr/>
        </p:nvSpPr>
        <p:spPr>
          <a:xfrm>
            <a:off x="6136874" y="428263"/>
            <a:ext cx="1245839" cy="1245839"/>
          </a:xfrm>
          <a:custGeom>
            <a:rect b="b" l="l" r="r" t="t"/>
            <a:pathLst>
              <a:path extrusionOk="0" h="1245839" w="1245839">
                <a:moveTo>
                  <a:pt x="0" y="0"/>
                </a:moveTo>
                <a:lnTo>
                  <a:pt x="1245839" y="0"/>
                </a:lnTo>
                <a:lnTo>
                  <a:pt x="1245839" y="1245839"/>
                </a:lnTo>
                <a:lnTo>
                  <a:pt x="0" y="1245839"/>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172" name="Shape 172"/>
        <p:cNvGrpSpPr/>
        <p:nvPr/>
      </p:nvGrpSpPr>
      <p:grpSpPr>
        <a:xfrm>
          <a:off x="0" y="0"/>
          <a:ext cx="0" cy="0"/>
          <a:chOff x="0" y="0"/>
          <a:chExt cx="0" cy="0"/>
        </a:xfrm>
      </p:grpSpPr>
      <p:sp>
        <p:nvSpPr>
          <p:cNvPr id="173" name="Google Shape;173;p15"/>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174" name="Google Shape;174;p15"/>
          <p:cNvSpPr txBox="1"/>
          <p:nvPr/>
        </p:nvSpPr>
        <p:spPr>
          <a:xfrm>
            <a:off x="756000" y="679800"/>
            <a:ext cx="9180000" cy="846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CREDITS</a:t>
            </a:r>
            <a:endParaRPr sz="5500">
              <a:latin typeface="Chakra Petch"/>
              <a:ea typeface="Chakra Petch"/>
              <a:cs typeface="Chakra Petch"/>
              <a:sym typeface="Chakra Petch"/>
            </a:endParaRPr>
          </a:p>
        </p:txBody>
      </p:sp>
      <p:sp>
        <p:nvSpPr>
          <p:cNvPr id="175" name="Google Shape;175;p15"/>
          <p:cNvSpPr txBox="1"/>
          <p:nvPr/>
        </p:nvSpPr>
        <p:spPr>
          <a:xfrm>
            <a:off x="756000" y="3782756"/>
            <a:ext cx="9180000" cy="22812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This presentation template is free for everyone</a:t>
            </a:r>
            <a:endParaRPr/>
          </a:p>
          <a:p>
            <a:pPr indent="0" lvl="0" marL="0" marR="0" rtl="0" algn="ctr">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to use thanks to the following:</a:t>
            </a:r>
            <a:endParaRPr/>
          </a:p>
          <a:p>
            <a:pPr indent="0" lvl="0" marL="0" marR="0" rtl="0" algn="ctr">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ctr">
              <a:lnSpc>
                <a:spcPct val="130010"/>
              </a:lnSpc>
              <a:spcBef>
                <a:spcPts val="0"/>
              </a:spcBef>
              <a:spcAft>
                <a:spcPts val="0"/>
              </a:spcAft>
              <a:buNone/>
            </a:pPr>
            <a:r>
              <a:rPr b="1" i="0" lang="en-US" sz="1976" u="none" cap="none" strike="noStrike">
                <a:solidFill>
                  <a:srgbClr val="FFFDFC"/>
                </a:solidFill>
                <a:latin typeface="Arimo"/>
                <a:ea typeface="Arimo"/>
                <a:cs typeface="Arimo"/>
                <a:sym typeface="Arimo"/>
              </a:rPr>
              <a:t>SlidesCarnival </a:t>
            </a:r>
            <a:r>
              <a:rPr b="0" i="0" lang="en-US" sz="1976" u="none" cap="none" strike="noStrike">
                <a:solidFill>
                  <a:srgbClr val="FFFDFC"/>
                </a:solidFill>
                <a:latin typeface="Arimo"/>
                <a:ea typeface="Arimo"/>
                <a:cs typeface="Arimo"/>
                <a:sym typeface="Arimo"/>
              </a:rPr>
              <a:t>for the presentation template</a:t>
            </a:r>
            <a:endParaRPr/>
          </a:p>
          <a:p>
            <a:pPr indent="0" lvl="0" marL="0" marR="0" rtl="0" algn="ctr">
              <a:lnSpc>
                <a:spcPct val="130010"/>
              </a:lnSpc>
              <a:spcBef>
                <a:spcPts val="0"/>
              </a:spcBef>
              <a:spcAft>
                <a:spcPts val="0"/>
              </a:spcAft>
              <a:buNone/>
            </a:pPr>
            <a:r>
              <a:rPr b="1" i="0" lang="en-US" sz="1976" u="none" cap="none" strike="noStrike">
                <a:solidFill>
                  <a:srgbClr val="FFFDFC"/>
                </a:solidFill>
                <a:latin typeface="Arimo"/>
                <a:ea typeface="Arimo"/>
                <a:cs typeface="Arimo"/>
                <a:sym typeface="Arimo"/>
              </a:rPr>
              <a:t>Pixabay, Pexels</a:t>
            </a:r>
            <a:r>
              <a:rPr b="0" i="0" lang="en-US" sz="1976" u="none" cap="none" strike="noStrike">
                <a:solidFill>
                  <a:srgbClr val="FFFDFC"/>
                </a:solidFill>
                <a:latin typeface="Arimo"/>
                <a:ea typeface="Arimo"/>
                <a:cs typeface="Arimo"/>
                <a:sym typeface="Arimo"/>
              </a:rPr>
              <a:t> for the photos</a:t>
            </a:r>
            <a:endParaRPr/>
          </a:p>
          <a:p>
            <a:pPr indent="0" lvl="0" marL="0" marR="0" rtl="0" algn="ctr">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p:txBody>
      </p:sp>
      <p:sp>
        <p:nvSpPr>
          <p:cNvPr id="176" name="Google Shape;176;p15"/>
          <p:cNvSpPr txBox="1"/>
          <p:nvPr/>
        </p:nvSpPr>
        <p:spPr>
          <a:xfrm>
            <a:off x="756000" y="6346465"/>
            <a:ext cx="9180000" cy="453209"/>
          </a:xfrm>
          <a:prstGeom prst="rect">
            <a:avLst/>
          </a:prstGeom>
          <a:noFill/>
          <a:ln>
            <a:noFill/>
          </a:ln>
        </p:spPr>
        <p:txBody>
          <a:bodyPr anchorCtr="0" anchor="t" bIns="0" lIns="0" spcFirstLastPara="1" rIns="0" wrap="square" tIns="0">
            <a:spAutoFit/>
          </a:bodyPr>
          <a:lstStyle/>
          <a:p>
            <a:pPr indent="0" lvl="0" marL="0" marR="0" rtl="0" algn="ctr">
              <a:lnSpc>
                <a:spcPct val="115991"/>
              </a:lnSpc>
              <a:spcBef>
                <a:spcPts val="0"/>
              </a:spcBef>
              <a:spcAft>
                <a:spcPts val="0"/>
              </a:spcAft>
              <a:buNone/>
            </a:pPr>
            <a:r>
              <a:rPr b="1" i="0" lang="en-US" sz="2964" u="none" cap="none" strike="noStrike">
                <a:solidFill>
                  <a:srgbClr val="FFFDFC"/>
                </a:solidFill>
                <a:latin typeface="Arimo"/>
                <a:ea typeface="Arimo"/>
                <a:cs typeface="Arimo"/>
                <a:sym typeface="Arimo"/>
              </a:rPr>
              <a:t>Happy Designing!</a:t>
            </a:r>
            <a:endParaRPr/>
          </a:p>
        </p:txBody>
      </p:sp>
      <p:sp>
        <p:nvSpPr>
          <p:cNvPr id="177" name="Google Shape;177;p15"/>
          <p:cNvSpPr/>
          <p:nvPr/>
        </p:nvSpPr>
        <p:spPr>
          <a:xfrm>
            <a:off x="-48268" y="807895"/>
            <a:ext cx="1608537" cy="1611895"/>
          </a:xfrm>
          <a:custGeom>
            <a:rect b="b" l="l" r="r" t="t"/>
            <a:pathLst>
              <a:path extrusionOk="0" h="1611895" w="1608537">
                <a:moveTo>
                  <a:pt x="0" y="0"/>
                </a:moveTo>
                <a:lnTo>
                  <a:pt x="1608536" y="0"/>
                </a:lnTo>
                <a:lnTo>
                  <a:pt x="1608536" y="1611894"/>
                </a:lnTo>
                <a:lnTo>
                  <a:pt x="0" y="1611894"/>
                </a:lnTo>
                <a:lnTo>
                  <a:pt x="0" y="0"/>
                </a:lnTo>
                <a:close/>
              </a:path>
            </a:pathLst>
          </a:custGeom>
          <a:blipFill rotWithShape="1">
            <a:blip r:embed="rId4">
              <a:alphaModFix/>
            </a:blip>
            <a:stretch>
              <a:fillRect b="0" l="0" r="0" t="0"/>
            </a:stretch>
          </a:blipFill>
          <a:ln>
            <a:noFill/>
          </a:ln>
        </p:spPr>
      </p:sp>
      <p:sp>
        <p:nvSpPr>
          <p:cNvPr id="178" name="Google Shape;178;p15"/>
          <p:cNvSpPr/>
          <p:nvPr/>
        </p:nvSpPr>
        <p:spPr>
          <a:xfrm flipH="1">
            <a:off x="8542819" y="-101842"/>
            <a:ext cx="1710680" cy="1715684"/>
          </a:xfrm>
          <a:custGeom>
            <a:rect b="b" l="l" r="r" t="t"/>
            <a:pathLst>
              <a:path extrusionOk="0" h="1715684" w="1710680">
                <a:moveTo>
                  <a:pt x="1710680" y="0"/>
                </a:moveTo>
                <a:lnTo>
                  <a:pt x="0" y="0"/>
                </a:lnTo>
                <a:lnTo>
                  <a:pt x="0" y="1715684"/>
                </a:lnTo>
                <a:lnTo>
                  <a:pt x="1710680" y="1715684"/>
                </a:lnTo>
                <a:lnTo>
                  <a:pt x="1710680" y="0"/>
                </a:lnTo>
                <a:close/>
              </a:path>
            </a:pathLst>
          </a:custGeom>
          <a:blipFill rotWithShape="1">
            <a:blip r:embed="rId5">
              <a:alphaModFix/>
            </a:blip>
            <a:stretch>
              <a:fillRect b="0" l="0" r="0" t="0"/>
            </a:stretch>
          </a:blipFill>
          <a:ln>
            <a:noFill/>
          </a:ln>
        </p:spPr>
      </p:sp>
      <p:sp>
        <p:nvSpPr>
          <p:cNvPr id="179" name="Google Shape;179;p15"/>
          <p:cNvSpPr/>
          <p:nvPr/>
        </p:nvSpPr>
        <p:spPr>
          <a:xfrm rot="-1168218">
            <a:off x="-416584" y="4823469"/>
            <a:ext cx="2945086" cy="2311806"/>
          </a:xfrm>
          <a:custGeom>
            <a:rect b="b" l="l" r="r" t="t"/>
            <a:pathLst>
              <a:path extrusionOk="0" h="2311806" w="2945086">
                <a:moveTo>
                  <a:pt x="0" y="0"/>
                </a:moveTo>
                <a:lnTo>
                  <a:pt x="2945087" y="0"/>
                </a:lnTo>
                <a:lnTo>
                  <a:pt x="2945087" y="2311806"/>
                </a:lnTo>
                <a:lnTo>
                  <a:pt x="0" y="2311806"/>
                </a:lnTo>
                <a:lnTo>
                  <a:pt x="0" y="0"/>
                </a:lnTo>
                <a:close/>
              </a:path>
            </a:pathLst>
          </a:custGeom>
          <a:blipFill rotWithShape="1">
            <a:blip r:embed="rId6">
              <a:alphaModFix/>
            </a:blip>
            <a:stretch>
              <a:fillRect b="-44502" l="-106774" r="-78719" t="-60079"/>
            </a:stretch>
          </a:blipFill>
          <a:ln>
            <a:noFill/>
          </a:ln>
        </p:spPr>
      </p:sp>
      <p:sp>
        <p:nvSpPr>
          <p:cNvPr id="180" name="Google Shape;180;p15"/>
          <p:cNvSpPr/>
          <p:nvPr/>
        </p:nvSpPr>
        <p:spPr>
          <a:xfrm flipH="1">
            <a:off x="8293810" y="3155364"/>
            <a:ext cx="3284379" cy="3229936"/>
          </a:xfrm>
          <a:custGeom>
            <a:rect b="b" l="l" r="r" t="t"/>
            <a:pathLst>
              <a:path extrusionOk="0" h="3229936" w="3284379">
                <a:moveTo>
                  <a:pt x="3284380" y="0"/>
                </a:moveTo>
                <a:lnTo>
                  <a:pt x="0" y="0"/>
                </a:lnTo>
                <a:lnTo>
                  <a:pt x="0" y="3229936"/>
                </a:lnTo>
                <a:lnTo>
                  <a:pt x="3284380" y="3229936"/>
                </a:lnTo>
                <a:lnTo>
                  <a:pt x="3284380" y="0"/>
                </a:lnTo>
                <a:close/>
              </a:path>
            </a:pathLst>
          </a:custGeom>
          <a:blipFill rotWithShape="1">
            <a:blip r:embed="rId7">
              <a:alphaModFix/>
            </a:blip>
            <a:stretch>
              <a:fillRect b="-25511" l="-70133" r="-47158" t="-20873"/>
            </a:stretch>
          </a:blipFill>
          <a:ln>
            <a:noFill/>
          </a:ln>
        </p:spPr>
      </p:sp>
      <p:pic>
        <p:nvPicPr>
          <p:cNvPr id="181" name="Google Shape;181;p15"/>
          <p:cNvPicPr preferRelativeResize="0"/>
          <p:nvPr/>
        </p:nvPicPr>
        <p:blipFill>
          <a:blip r:embed="rId8">
            <a:alphaModFix/>
          </a:blip>
          <a:stretch>
            <a:fillRect/>
          </a:stretch>
        </p:blipFill>
        <p:spPr>
          <a:xfrm>
            <a:off x="2890050" y="1949700"/>
            <a:ext cx="4911912" cy="1234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