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png"/><Relationship Id="rId17" Type="http://schemas.openxmlformats.org/officeDocument/2006/relationships/image" Target="../media/image-10-17.png"/><Relationship Id="rId18" Type="http://schemas.openxmlformats.org/officeDocument/2006/relationships/image" Target="../media/image-10-18.png"/><Relationship Id="rId19" Type="http://schemas.openxmlformats.org/officeDocument/2006/relationships/image" Target="../media/image-10-19.png"/><Relationship Id="rId20" Type="http://schemas.openxmlformats.org/officeDocument/2006/relationships/image" Target="../media/image-10-20.png"/><Relationship Id="rId21" Type="http://schemas.openxmlformats.org/officeDocument/2006/relationships/image" Target="../media/image-10-21.png"/><Relationship Id="rId22" Type="http://schemas.openxmlformats.org/officeDocument/2006/relationships/image" Target="../media/image-10-22.png"/><Relationship Id="rId23" Type="http://schemas.openxmlformats.org/officeDocument/2006/relationships/image" Target="../media/image-10-23.png"/><Relationship Id="rId24" Type="http://schemas.openxmlformats.org/officeDocument/2006/relationships/image" Target="../media/image-10-24.png"/><Relationship Id="rId25" Type="http://schemas.openxmlformats.org/officeDocument/2006/relationships/image" Target="../media/image-10-25.png"/><Relationship Id="rId26" Type="http://schemas.openxmlformats.org/officeDocument/2006/relationships/image" Target="../media/image-10-26.png"/><Relationship Id="rId27" Type="http://schemas.openxmlformats.org/officeDocument/2006/relationships/image" Target="../media/image-10-27.png"/><Relationship Id="rId28" Type="http://schemas.openxmlformats.org/officeDocument/2006/relationships/image" Target="../media/image-10-28.png"/><Relationship Id="rId29" Type="http://schemas.openxmlformats.org/officeDocument/2006/relationships/image" Target="../media/image-10-29.png"/><Relationship Id="rId30" Type="http://schemas.openxmlformats.org/officeDocument/2006/relationships/image" Target="../media/image-10-30.png"/><Relationship Id="rId31" Type="http://schemas.openxmlformats.org/officeDocument/2006/relationships/image" Target="../media/image-10-31.png"/><Relationship Id="rId32" Type="http://schemas.openxmlformats.org/officeDocument/2006/relationships/image" Target="../media/image-10-32.png"/><Relationship Id="rId33" Type="http://schemas.openxmlformats.org/officeDocument/2006/relationships/image" Target="../media/image-10-33.png"/><Relationship Id="rId34" Type="http://schemas.openxmlformats.org/officeDocument/2006/relationships/image" Target="../media/image-10-34.png"/><Relationship Id="rId35" Type="http://schemas.openxmlformats.org/officeDocument/2006/relationships/image" Target="../media/image-10-35.png"/><Relationship Id="rId36" Type="http://schemas.openxmlformats.org/officeDocument/2006/relationships/image" Target="../media/image-10-36.png"/><Relationship Id="rId37" Type="http://schemas.openxmlformats.org/officeDocument/2006/relationships/image" Target="../media/image-10-37.png"/><Relationship Id="rId38" Type="http://schemas.openxmlformats.org/officeDocument/2006/relationships/image" Target="../media/image-10-38.png"/><Relationship Id="rId39" Type="http://schemas.openxmlformats.org/officeDocument/2006/relationships/image" Target="../media/image-10-39.png"/><Relationship Id="rId40" Type="http://schemas.openxmlformats.org/officeDocument/2006/relationships/image" Target="../media/image-10-40.png"/><Relationship Id="rId41" Type="http://schemas.openxmlformats.org/officeDocument/2006/relationships/image" Target="../media/image-10-41.png"/><Relationship Id="rId42" Type="http://schemas.openxmlformats.org/officeDocument/2006/relationships/image" Target="../media/image-10-42.png"/><Relationship Id="rId43" Type="http://schemas.openxmlformats.org/officeDocument/2006/relationships/image" Target="../media/image-10-43.png"/><Relationship Id="rId44" Type="http://schemas.openxmlformats.org/officeDocument/2006/relationships/image" Target="../media/image-10-44.png"/><Relationship Id="rId45" Type="http://schemas.openxmlformats.org/officeDocument/2006/relationships/image" Target="../media/image-10-45.png"/><Relationship Id="rId46" Type="http://schemas.openxmlformats.org/officeDocument/2006/relationships/image" Target="../media/image-10-46.png"/><Relationship Id="rId47" Type="http://schemas.openxmlformats.org/officeDocument/2006/relationships/image" Target="../media/image-10-47.png"/><Relationship Id="rId48" Type="http://schemas.openxmlformats.org/officeDocument/2006/relationships/image" Target="../media/image-10-48.png"/><Relationship Id="rId49" Type="http://schemas.openxmlformats.org/officeDocument/2006/relationships/image" Target="../media/image-10-49.png"/><Relationship Id="rId50" Type="http://schemas.openxmlformats.org/officeDocument/2006/relationships/image" Target="../media/image-10-50.png"/><Relationship Id="rId51" Type="http://schemas.openxmlformats.org/officeDocument/2006/relationships/image" Target="../media/image-10-51.png"/><Relationship Id="rId52" Type="http://schemas.openxmlformats.org/officeDocument/2006/relationships/image" Target="../media/image-10-52.png"/><Relationship Id="rId53" Type="http://schemas.openxmlformats.org/officeDocument/2006/relationships/image" Target="../media/image-10-53.png"/><Relationship Id="rId54" Type="http://schemas.openxmlformats.org/officeDocument/2006/relationships/image" Target="../media/image-10-54.png"/><Relationship Id="rId55" Type="http://schemas.openxmlformats.org/officeDocument/2006/relationships/image" Target="../media/image-10-55.png"/><Relationship Id="rId56" Type="http://schemas.openxmlformats.org/officeDocument/2006/relationships/image" Target="../media/image-10-56.png"/><Relationship Id="rId57" Type="http://schemas.openxmlformats.org/officeDocument/2006/relationships/image" Target="../media/image-10-57.png"/><Relationship Id="rId58" Type="http://schemas.openxmlformats.org/officeDocument/2006/relationships/image" Target="../media/image-10-58.png"/><Relationship Id="rId59" Type="http://schemas.openxmlformats.org/officeDocument/2006/relationships/image" Target="../media/image-10-59.png"/><Relationship Id="rId60" Type="http://schemas.openxmlformats.org/officeDocument/2006/relationships/image" Target="../media/image-10-60.png"/><Relationship Id="rId61" Type="http://schemas.openxmlformats.org/officeDocument/2006/relationships/image" Target="../media/image-10-61.png"/><Relationship Id="rId62" Type="http://schemas.openxmlformats.org/officeDocument/2006/relationships/slideLayout" Target="../slideLayouts/slideLayout1.xml"/><Relationship Id="rId6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png"/><Relationship Id="rId18" Type="http://schemas.openxmlformats.org/officeDocument/2006/relationships/image" Target="../media/image-11-18.png"/><Relationship Id="rId19" Type="http://schemas.openxmlformats.org/officeDocument/2006/relationships/image" Target="../media/image-11-19.png"/><Relationship Id="rId20" Type="http://schemas.openxmlformats.org/officeDocument/2006/relationships/image" Target="../media/image-11-20.png"/><Relationship Id="rId21" Type="http://schemas.openxmlformats.org/officeDocument/2006/relationships/image" Target="../media/image-11-21.png"/><Relationship Id="rId22" Type="http://schemas.openxmlformats.org/officeDocument/2006/relationships/image" Target="../media/image-11-22.png"/><Relationship Id="rId23" Type="http://schemas.openxmlformats.org/officeDocument/2006/relationships/image" Target="../media/image-11-23.png"/><Relationship Id="rId24" Type="http://schemas.openxmlformats.org/officeDocument/2006/relationships/image" Target="../media/image-11-24.png"/><Relationship Id="rId25" Type="http://schemas.openxmlformats.org/officeDocument/2006/relationships/image" Target="../media/image-11-25.png"/><Relationship Id="rId26" Type="http://schemas.openxmlformats.org/officeDocument/2006/relationships/image" Target="../media/image-11-26.png"/><Relationship Id="rId27" Type="http://schemas.openxmlformats.org/officeDocument/2006/relationships/image" Target="../media/image-11-27.png"/><Relationship Id="rId28" Type="http://schemas.openxmlformats.org/officeDocument/2006/relationships/image" Target="../media/image-11-28.png"/><Relationship Id="rId29" Type="http://schemas.openxmlformats.org/officeDocument/2006/relationships/image" Target="../media/image-11-29.png"/><Relationship Id="rId30" Type="http://schemas.openxmlformats.org/officeDocument/2006/relationships/image" Target="../media/image-11-30.png"/><Relationship Id="rId31" Type="http://schemas.openxmlformats.org/officeDocument/2006/relationships/image" Target="../media/image-11-31.png"/><Relationship Id="rId32" Type="http://schemas.openxmlformats.org/officeDocument/2006/relationships/image" Target="../media/image-11-32.png"/><Relationship Id="rId33" Type="http://schemas.openxmlformats.org/officeDocument/2006/relationships/image" Target="../media/image-11-33.png"/><Relationship Id="rId34" Type="http://schemas.openxmlformats.org/officeDocument/2006/relationships/image" Target="../media/image-11-34.png"/><Relationship Id="rId35" Type="http://schemas.openxmlformats.org/officeDocument/2006/relationships/image" Target="../media/image-11-35.png"/><Relationship Id="rId36" Type="http://schemas.openxmlformats.org/officeDocument/2006/relationships/image" Target="../media/image-11-36.png"/><Relationship Id="rId37" Type="http://schemas.openxmlformats.org/officeDocument/2006/relationships/image" Target="../media/image-11-37.png"/><Relationship Id="rId38" Type="http://schemas.openxmlformats.org/officeDocument/2006/relationships/image" Target="../media/image-11-38.png"/><Relationship Id="rId39" Type="http://schemas.openxmlformats.org/officeDocument/2006/relationships/image" Target="../media/image-11-39.png"/><Relationship Id="rId40" Type="http://schemas.openxmlformats.org/officeDocument/2006/relationships/image" Target="../media/image-11-40.png"/><Relationship Id="rId41" Type="http://schemas.openxmlformats.org/officeDocument/2006/relationships/image" Target="../media/image-11-41.png"/><Relationship Id="rId42" Type="http://schemas.openxmlformats.org/officeDocument/2006/relationships/image" Target="../media/image-11-42.png"/><Relationship Id="rId43" Type="http://schemas.openxmlformats.org/officeDocument/2006/relationships/image" Target="../media/image-11-43.png"/><Relationship Id="rId44" Type="http://schemas.openxmlformats.org/officeDocument/2006/relationships/image" Target="../media/image-11-44.png"/><Relationship Id="rId45" Type="http://schemas.openxmlformats.org/officeDocument/2006/relationships/image" Target="../media/image-11-45.png"/><Relationship Id="rId46" Type="http://schemas.openxmlformats.org/officeDocument/2006/relationships/image" Target="../media/image-11-46.png"/><Relationship Id="rId47" Type="http://schemas.openxmlformats.org/officeDocument/2006/relationships/image" Target="../media/image-11-47.png"/><Relationship Id="rId48" Type="http://schemas.openxmlformats.org/officeDocument/2006/relationships/image" Target="../media/image-11-48.png"/><Relationship Id="rId49" Type="http://schemas.openxmlformats.org/officeDocument/2006/relationships/slideLayout" Target="../slideLayouts/slideLayout1.xml"/><Relationship Id="rId5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png"/><Relationship Id="rId16" Type="http://schemas.openxmlformats.org/officeDocument/2006/relationships/image" Target="../media/image-12-16.pn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image" Target="../media/image-12-19.png"/><Relationship Id="rId20" Type="http://schemas.openxmlformats.org/officeDocument/2006/relationships/image" Target="../media/image-12-20.png"/><Relationship Id="rId21" Type="http://schemas.openxmlformats.org/officeDocument/2006/relationships/image" Target="../media/image-12-21.png"/><Relationship Id="rId22" Type="http://schemas.openxmlformats.org/officeDocument/2006/relationships/image" Target="../media/image-12-22.png"/><Relationship Id="rId23" Type="http://schemas.openxmlformats.org/officeDocument/2006/relationships/slideLayout" Target="../slideLayouts/slideLayout1.xml"/><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image" Target="../media/image-13-11.png"/><Relationship Id="rId12" Type="http://schemas.openxmlformats.org/officeDocument/2006/relationships/image" Target="../media/image-13-12.png"/><Relationship Id="rId13" Type="http://schemas.openxmlformats.org/officeDocument/2006/relationships/image" Target="../media/image-13-13.png"/><Relationship Id="rId14" Type="http://schemas.openxmlformats.org/officeDocument/2006/relationships/image" Target="../media/image-13-14.png"/><Relationship Id="rId15" Type="http://schemas.openxmlformats.org/officeDocument/2006/relationships/image" Target="../media/image-13-15.png"/><Relationship Id="rId16" Type="http://schemas.openxmlformats.org/officeDocument/2006/relationships/image" Target="../media/image-13-16.png"/><Relationship Id="rId17" Type="http://schemas.openxmlformats.org/officeDocument/2006/relationships/image" Target="../media/image-13-17.png"/><Relationship Id="rId18" Type="http://schemas.openxmlformats.org/officeDocument/2006/relationships/image" Target="../media/image-13-18.png"/><Relationship Id="rId19" Type="http://schemas.openxmlformats.org/officeDocument/2006/relationships/image" Target="../media/image-13-19.png"/><Relationship Id="rId20" Type="http://schemas.openxmlformats.org/officeDocument/2006/relationships/image" Target="../media/image-13-20.png"/><Relationship Id="rId21" Type="http://schemas.openxmlformats.org/officeDocument/2006/relationships/image" Target="../media/image-13-21.png"/><Relationship Id="rId22" Type="http://schemas.openxmlformats.org/officeDocument/2006/relationships/image" Target="../media/image-13-22.png"/><Relationship Id="rId23" Type="http://schemas.openxmlformats.org/officeDocument/2006/relationships/image" Target="../media/image-13-23.png"/><Relationship Id="rId24" Type="http://schemas.openxmlformats.org/officeDocument/2006/relationships/slideLayout" Target="../slideLayouts/slideLayout1.xml"/><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image" Target="../media/image-14-12.png"/><Relationship Id="rId13" Type="http://schemas.openxmlformats.org/officeDocument/2006/relationships/image" Target="../media/image-14-13.png"/><Relationship Id="rId14" Type="http://schemas.openxmlformats.org/officeDocument/2006/relationships/image" Target="../media/image-14-14.png"/><Relationship Id="rId15" Type="http://schemas.openxmlformats.org/officeDocument/2006/relationships/image" Target="../media/image-14-15.png"/><Relationship Id="rId16" Type="http://schemas.openxmlformats.org/officeDocument/2006/relationships/image" Target="../media/image-14-16.png"/><Relationship Id="rId17" Type="http://schemas.openxmlformats.org/officeDocument/2006/relationships/image" Target="../media/image-14-17.png"/><Relationship Id="rId18" Type="http://schemas.openxmlformats.org/officeDocument/2006/relationships/image" Target="../media/image-14-18.png"/><Relationship Id="rId19" Type="http://schemas.openxmlformats.org/officeDocument/2006/relationships/image" Target="../media/image-14-19.png"/><Relationship Id="rId20" Type="http://schemas.openxmlformats.org/officeDocument/2006/relationships/image" Target="../media/image-14-20.png"/><Relationship Id="rId21" Type="http://schemas.openxmlformats.org/officeDocument/2006/relationships/image" Target="../media/image-14-21.png"/><Relationship Id="rId22" Type="http://schemas.openxmlformats.org/officeDocument/2006/relationships/image" Target="../media/image-14-22.png"/><Relationship Id="rId23" Type="http://schemas.openxmlformats.org/officeDocument/2006/relationships/image" Target="../media/image-14-23.png"/><Relationship Id="rId24" Type="http://schemas.openxmlformats.org/officeDocument/2006/relationships/image" Target="../media/image-14-24.png"/><Relationship Id="rId25" Type="http://schemas.openxmlformats.org/officeDocument/2006/relationships/image" Target="../media/image-14-25.png"/><Relationship Id="rId26" Type="http://schemas.openxmlformats.org/officeDocument/2006/relationships/image" Target="../media/image-14-26.png"/><Relationship Id="rId27" Type="http://schemas.openxmlformats.org/officeDocument/2006/relationships/image" Target="../media/image-14-27.png"/><Relationship Id="rId28" Type="http://schemas.openxmlformats.org/officeDocument/2006/relationships/image" Target="../media/image-14-28.png"/><Relationship Id="rId29" Type="http://schemas.openxmlformats.org/officeDocument/2006/relationships/image" Target="../media/image-14-29.png"/><Relationship Id="rId30" Type="http://schemas.openxmlformats.org/officeDocument/2006/relationships/image" Target="../media/image-14-30.png"/><Relationship Id="rId31" Type="http://schemas.openxmlformats.org/officeDocument/2006/relationships/image" Target="../media/image-14-31.png"/><Relationship Id="rId32" Type="http://schemas.openxmlformats.org/officeDocument/2006/relationships/image" Target="../media/image-14-32.png"/><Relationship Id="rId33" Type="http://schemas.openxmlformats.org/officeDocument/2006/relationships/image" Target="../media/image-14-33.png"/><Relationship Id="rId34" Type="http://schemas.openxmlformats.org/officeDocument/2006/relationships/image" Target="../media/image-14-34.png"/><Relationship Id="rId35" Type="http://schemas.openxmlformats.org/officeDocument/2006/relationships/image" Target="../media/image-14-35.png"/><Relationship Id="rId36" Type="http://schemas.openxmlformats.org/officeDocument/2006/relationships/image" Target="../media/image-14-36.png"/><Relationship Id="rId37" Type="http://schemas.openxmlformats.org/officeDocument/2006/relationships/image" Target="../media/image-14-37.png"/><Relationship Id="rId38" Type="http://schemas.openxmlformats.org/officeDocument/2006/relationships/image" Target="../media/image-14-38.png"/><Relationship Id="rId39" Type="http://schemas.openxmlformats.org/officeDocument/2006/relationships/image" Target="../media/image-14-39.png"/><Relationship Id="rId40" Type="http://schemas.openxmlformats.org/officeDocument/2006/relationships/image" Target="../media/image-14-40.png"/><Relationship Id="rId41" Type="http://schemas.openxmlformats.org/officeDocument/2006/relationships/image" Target="../media/image-14-41.png"/><Relationship Id="rId42" Type="http://schemas.openxmlformats.org/officeDocument/2006/relationships/image" Target="../media/image-14-42.png"/><Relationship Id="rId43" Type="http://schemas.openxmlformats.org/officeDocument/2006/relationships/image" Target="../media/image-14-43.png"/><Relationship Id="rId44" Type="http://schemas.openxmlformats.org/officeDocument/2006/relationships/image" Target="../media/image-14-44.png"/><Relationship Id="rId45" Type="http://schemas.openxmlformats.org/officeDocument/2006/relationships/image" Target="../media/image-14-45.png"/><Relationship Id="rId46" Type="http://schemas.openxmlformats.org/officeDocument/2006/relationships/image" Target="../media/image-14-46.png"/><Relationship Id="rId47" Type="http://schemas.openxmlformats.org/officeDocument/2006/relationships/slideLayout" Target="../slideLayouts/slideLayout1.xml"/><Relationship Id="rId4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image" Target="../media/image-16-13.png"/><Relationship Id="rId14" Type="http://schemas.openxmlformats.org/officeDocument/2006/relationships/image" Target="../media/image-16-14.png"/><Relationship Id="rId15" Type="http://schemas.openxmlformats.org/officeDocument/2006/relationships/image" Target="../media/image-16-15.png"/><Relationship Id="rId16" Type="http://schemas.openxmlformats.org/officeDocument/2006/relationships/image" Target="../media/image-16-16.png"/><Relationship Id="rId17" Type="http://schemas.openxmlformats.org/officeDocument/2006/relationships/image" Target="../media/image-16-17.png"/><Relationship Id="rId18" Type="http://schemas.openxmlformats.org/officeDocument/2006/relationships/image" Target="../media/image-16-18.png"/><Relationship Id="rId19" Type="http://schemas.openxmlformats.org/officeDocument/2006/relationships/image" Target="../media/image-16-19.png"/><Relationship Id="rId20" Type="http://schemas.openxmlformats.org/officeDocument/2006/relationships/image" Target="../media/image-16-20.png"/><Relationship Id="rId21" Type="http://schemas.openxmlformats.org/officeDocument/2006/relationships/image" Target="../media/image-16-21.png"/><Relationship Id="rId22" Type="http://schemas.openxmlformats.org/officeDocument/2006/relationships/image" Target="../media/image-16-22.png"/><Relationship Id="rId23" Type="http://schemas.openxmlformats.org/officeDocument/2006/relationships/image" Target="../media/image-16-23.png"/><Relationship Id="rId24" Type="http://schemas.openxmlformats.org/officeDocument/2006/relationships/image" Target="../media/image-16-24.png"/><Relationship Id="rId25" Type="http://schemas.openxmlformats.org/officeDocument/2006/relationships/image" Target="../media/image-16-25.png"/><Relationship Id="rId26" Type="http://schemas.openxmlformats.org/officeDocument/2006/relationships/image" Target="../media/image-16-26.png"/><Relationship Id="rId27" Type="http://schemas.openxmlformats.org/officeDocument/2006/relationships/image" Target="../media/image-16-27.png"/><Relationship Id="rId28" Type="http://schemas.openxmlformats.org/officeDocument/2006/relationships/image" Target="../media/image-16-28.png"/><Relationship Id="rId29" Type="http://schemas.openxmlformats.org/officeDocument/2006/relationships/image" Target="../media/image-16-29.png"/><Relationship Id="rId30" Type="http://schemas.openxmlformats.org/officeDocument/2006/relationships/image" Target="../media/image-16-30.png"/><Relationship Id="rId31" Type="http://schemas.openxmlformats.org/officeDocument/2006/relationships/image" Target="../media/image-16-31.png"/><Relationship Id="rId32" Type="http://schemas.openxmlformats.org/officeDocument/2006/relationships/image" Target="../media/image-16-32.png"/><Relationship Id="rId33" Type="http://schemas.openxmlformats.org/officeDocument/2006/relationships/image" Target="../media/image-16-33.png"/><Relationship Id="rId34" Type="http://schemas.openxmlformats.org/officeDocument/2006/relationships/image" Target="../media/image-16-34.png"/><Relationship Id="rId35" Type="http://schemas.openxmlformats.org/officeDocument/2006/relationships/image" Target="../media/image-16-35.png"/><Relationship Id="rId36" Type="http://schemas.openxmlformats.org/officeDocument/2006/relationships/image" Target="../media/image-16-36.png"/><Relationship Id="rId37" Type="http://schemas.openxmlformats.org/officeDocument/2006/relationships/image" Target="../media/image-16-37.png"/><Relationship Id="rId38" Type="http://schemas.openxmlformats.org/officeDocument/2006/relationships/slideLayout" Target="../slideLayouts/slideLayout1.xml"/><Relationship Id="rId3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image" Target="../media/image-17-12.png"/><Relationship Id="rId13" Type="http://schemas.openxmlformats.org/officeDocument/2006/relationships/image" Target="../media/image-17-13.png"/><Relationship Id="rId14" Type="http://schemas.openxmlformats.org/officeDocument/2006/relationships/image" Target="../media/image-17-14.png"/><Relationship Id="rId15" Type="http://schemas.openxmlformats.org/officeDocument/2006/relationships/image" Target="../media/image-17-15.png"/><Relationship Id="rId16" Type="http://schemas.openxmlformats.org/officeDocument/2006/relationships/image" Target="../media/image-17-16.png"/><Relationship Id="rId17" Type="http://schemas.openxmlformats.org/officeDocument/2006/relationships/image" Target="../media/image-17-17.png"/><Relationship Id="rId18" Type="http://schemas.openxmlformats.org/officeDocument/2006/relationships/image" Target="../media/image-17-18.png"/><Relationship Id="rId19" Type="http://schemas.openxmlformats.org/officeDocument/2006/relationships/image" Target="../media/image-17-19.png"/><Relationship Id="rId20" Type="http://schemas.openxmlformats.org/officeDocument/2006/relationships/image" Target="../media/image-17-20.png"/><Relationship Id="rId21" Type="http://schemas.openxmlformats.org/officeDocument/2006/relationships/image" Target="../media/image-17-21.png"/><Relationship Id="rId22" Type="http://schemas.openxmlformats.org/officeDocument/2006/relationships/image" Target="../media/image-17-22.png"/><Relationship Id="rId23" Type="http://schemas.openxmlformats.org/officeDocument/2006/relationships/image" Target="../media/image-17-23.png"/><Relationship Id="rId24" Type="http://schemas.openxmlformats.org/officeDocument/2006/relationships/slideLayout" Target="../slideLayouts/slideLayout1.xml"/><Relationship Id="rId2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image" Target="../media/image-19-11.png"/><Relationship Id="rId12" Type="http://schemas.openxmlformats.org/officeDocument/2006/relationships/image" Target="../media/image-19-12.png"/><Relationship Id="rId13" Type="http://schemas.openxmlformats.org/officeDocument/2006/relationships/image" Target="../media/image-19-13.png"/><Relationship Id="rId14" Type="http://schemas.openxmlformats.org/officeDocument/2006/relationships/image" Target="../media/image-19-14.png"/><Relationship Id="rId15" Type="http://schemas.openxmlformats.org/officeDocument/2006/relationships/image" Target="../media/image-19-15.png"/><Relationship Id="rId16" Type="http://schemas.openxmlformats.org/officeDocument/2006/relationships/slideLayout" Target="../slideLayouts/slideLayout1.xml"/><Relationship Id="rId1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image" Target="../media/image-2-21.png"/><Relationship Id="rId22" Type="http://schemas.openxmlformats.org/officeDocument/2006/relationships/image" Target="../media/image-2-22.png"/><Relationship Id="rId23" Type="http://schemas.openxmlformats.org/officeDocument/2006/relationships/image" Target="../media/image-2-23.png"/><Relationship Id="rId24" Type="http://schemas.openxmlformats.org/officeDocument/2006/relationships/image" Target="../media/image-2-24.png"/><Relationship Id="rId25" Type="http://schemas.openxmlformats.org/officeDocument/2006/relationships/image" Target="../media/image-2-25.png"/><Relationship Id="rId26" Type="http://schemas.openxmlformats.org/officeDocument/2006/relationships/image" Target="../media/image-2-26.png"/><Relationship Id="rId27" Type="http://schemas.openxmlformats.org/officeDocument/2006/relationships/image" Target="../media/image-2-27.png"/><Relationship Id="rId28" Type="http://schemas.openxmlformats.org/officeDocument/2006/relationships/image" Target="../media/image-2-28.png"/><Relationship Id="rId29" Type="http://schemas.openxmlformats.org/officeDocument/2006/relationships/image" Target="../media/image-2-29.png"/><Relationship Id="rId30" Type="http://schemas.openxmlformats.org/officeDocument/2006/relationships/image" Target="../media/image-2-30.png"/><Relationship Id="rId31" Type="http://schemas.openxmlformats.org/officeDocument/2006/relationships/image" Target="../media/image-2-31.png"/><Relationship Id="rId32" Type="http://schemas.openxmlformats.org/officeDocument/2006/relationships/image" Target="../media/image-2-32.png"/><Relationship Id="rId33" Type="http://schemas.openxmlformats.org/officeDocument/2006/relationships/image" Target="../media/image-2-33.png"/><Relationship Id="rId34" Type="http://schemas.openxmlformats.org/officeDocument/2006/relationships/image" Target="../media/image-2-34.png"/><Relationship Id="rId35" Type="http://schemas.openxmlformats.org/officeDocument/2006/relationships/image" Target="../media/image-2-35.png"/><Relationship Id="rId36" Type="http://schemas.openxmlformats.org/officeDocument/2006/relationships/image" Target="../media/image-2-36.png"/><Relationship Id="rId37" Type="http://schemas.openxmlformats.org/officeDocument/2006/relationships/image" Target="../media/image-2-37.png"/><Relationship Id="rId38" Type="http://schemas.openxmlformats.org/officeDocument/2006/relationships/image" Target="../media/image-2-38.png"/><Relationship Id="rId39" Type="http://schemas.openxmlformats.org/officeDocument/2006/relationships/image" Target="../media/image-2-39.png"/><Relationship Id="rId40" Type="http://schemas.openxmlformats.org/officeDocument/2006/relationships/image" Target="../media/image-2-40.png"/><Relationship Id="rId41" Type="http://schemas.openxmlformats.org/officeDocument/2006/relationships/image" Target="../media/image-2-41.png"/><Relationship Id="rId42" Type="http://schemas.openxmlformats.org/officeDocument/2006/relationships/slideLayout" Target="../slideLayouts/slideLayout1.xml"/><Relationship Id="rId4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1-10.png"/><Relationship Id="rId11" Type="http://schemas.openxmlformats.org/officeDocument/2006/relationships/image" Target="../media/image-21-11.png"/><Relationship Id="rId12" Type="http://schemas.openxmlformats.org/officeDocument/2006/relationships/image" Target="../media/image-21-12.png"/><Relationship Id="rId13" Type="http://schemas.openxmlformats.org/officeDocument/2006/relationships/image" Target="../media/image-21-13.png"/><Relationship Id="rId14" Type="http://schemas.openxmlformats.org/officeDocument/2006/relationships/image" Target="../media/image-21-14.png"/><Relationship Id="rId15" Type="http://schemas.openxmlformats.org/officeDocument/2006/relationships/image" Target="../media/image-21-15.png"/><Relationship Id="rId16" Type="http://schemas.openxmlformats.org/officeDocument/2006/relationships/image" Target="../media/image-21-16.png"/><Relationship Id="rId17" Type="http://schemas.openxmlformats.org/officeDocument/2006/relationships/image" Target="../media/image-21-17.png"/><Relationship Id="rId18" Type="http://schemas.openxmlformats.org/officeDocument/2006/relationships/image" Target="../media/image-21-18.png"/><Relationship Id="rId19" Type="http://schemas.openxmlformats.org/officeDocument/2006/relationships/image" Target="../media/image-21-19.png"/><Relationship Id="rId20" Type="http://schemas.openxmlformats.org/officeDocument/2006/relationships/image" Target="../media/image-21-20.png"/><Relationship Id="rId21" Type="http://schemas.openxmlformats.org/officeDocument/2006/relationships/image" Target="../media/image-21-21.png"/><Relationship Id="rId22" Type="http://schemas.openxmlformats.org/officeDocument/2006/relationships/image" Target="../media/image-21-22.png"/><Relationship Id="rId23" Type="http://schemas.openxmlformats.org/officeDocument/2006/relationships/slideLayout" Target="../slideLayouts/slideLayout1.xml"/><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slideLayout" Target="../slideLayouts/slideLayout1.xml"/><Relationship Id="rId8"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image" Target="../media/image-23-10.png"/><Relationship Id="rId11" Type="http://schemas.openxmlformats.org/officeDocument/2006/relationships/image" Target="../media/image-23-11.png"/><Relationship Id="rId12" Type="http://schemas.openxmlformats.org/officeDocument/2006/relationships/image" Target="../media/image-23-12.png"/><Relationship Id="rId13" Type="http://schemas.openxmlformats.org/officeDocument/2006/relationships/image" Target="../media/image-23-13.png"/><Relationship Id="rId14" Type="http://schemas.openxmlformats.org/officeDocument/2006/relationships/image" Target="../media/image-23-14.png"/><Relationship Id="rId15" Type="http://schemas.openxmlformats.org/officeDocument/2006/relationships/image" Target="../media/image-23-15.png"/><Relationship Id="rId16" Type="http://schemas.openxmlformats.org/officeDocument/2006/relationships/image" Target="../media/image-23-16.png"/><Relationship Id="rId17" Type="http://schemas.openxmlformats.org/officeDocument/2006/relationships/image" Target="../media/image-23-17.png"/><Relationship Id="rId18" Type="http://schemas.openxmlformats.org/officeDocument/2006/relationships/image" Target="../media/image-23-18.png"/><Relationship Id="rId19" Type="http://schemas.openxmlformats.org/officeDocument/2006/relationships/image" Target="../media/image-23-19.png"/><Relationship Id="rId20" Type="http://schemas.openxmlformats.org/officeDocument/2006/relationships/image" Target="../media/image-23-20.png"/><Relationship Id="rId21" Type="http://schemas.openxmlformats.org/officeDocument/2006/relationships/image" Target="../media/image-23-21.png"/><Relationship Id="rId22" Type="http://schemas.openxmlformats.org/officeDocument/2006/relationships/image" Target="../media/image-23-22.png"/><Relationship Id="rId23" Type="http://schemas.openxmlformats.org/officeDocument/2006/relationships/image" Target="../media/image-23-23.png"/><Relationship Id="rId24" Type="http://schemas.openxmlformats.org/officeDocument/2006/relationships/image" Target="../media/image-23-24.png"/><Relationship Id="rId25" Type="http://schemas.openxmlformats.org/officeDocument/2006/relationships/image" Target="../media/image-23-25.png"/><Relationship Id="rId26" Type="http://schemas.openxmlformats.org/officeDocument/2006/relationships/image" Target="../media/image-23-26.png"/><Relationship Id="rId27" Type="http://schemas.openxmlformats.org/officeDocument/2006/relationships/image" Target="../media/image-23-27.png"/><Relationship Id="rId28" Type="http://schemas.openxmlformats.org/officeDocument/2006/relationships/image" Target="../media/image-23-28.png"/><Relationship Id="rId29" Type="http://schemas.openxmlformats.org/officeDocument/2006/relationships/image" Target="../media/image-23-29.png"/><Relationship Id="rId30" Type="http://schemas.openxmlformats.org/officeDocument/2006/relationships/image" Target="../media/image-23-30.png"/><Relationship Id="rId31" Type="http://schemas.openxmlformats.org/officeDocument/2006/relationships/image" Target="../media/image-23-31.png"/><Relationship Id="rId32" Type="http://schemas.openxmlformats.org/officeDocument/2006/relationships/image" Target="../media/image-23-32.png"/><Relationship Id="rId33" Type="http://schemas.openxmlformats.org/officeDocument/2006/relationships/image" Target="../media/image-23-33.png"/><Relationship Id="rId34" Type="http://schemas.openxmlformats.org/officeDocument/2006/relationships/image" Target="../media/image-23-34.png"/><Relationship Id="rId35" Type="http://schemas.openxmlformats.org/officeDocument/2006/relationships/slideLayout" Target="../slideLayouts/slideLayout1.xml"/><Relationship Id="rId3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image" Target="../media/image-24-5.png"/><Relationship Id="rId6" Type="http://schemas.openxmlformats.org/officeDocument/2006/relationships/image" Target="../media/image-24-6.png"/><Relationship Id="rId7" Type="http://schemas.openxmlformats.org/officeDocument/2006/relationships/image" Target="../media/image-24-7.png"/><Relationship Id="rId8" Type="http://schemas.openxmlformats.org/officeDocument/2006/relationships/image" Target="../media/image-24-8.png"/><Relationship Id="rId9" Type="http://schemas.openxmlformats.org/officeDocument/2006/relationships/image" Target="../media/image-24-9.png"/><Relationship Id="rId10" Type="http://schemas.openxmlformats.org/officeDocument/2006/relationships/image" Target="../media/image-24-10.png"/><Relationship Id="rId11" Type="http://schemas.openxmlformats.org/officeDocument/2006/relationships/image" Target="../media/image-24-11.png"/><Relationship Id="rId12" Type="http://schemas.openxmlformats.org/officeDocument/2006/relationships/image" Target="../media/image-24-12.png"/><Relationship Id="rId13" Type="http://schemas.openxmlformats.org/officeDocument/2006/relationships/image" Target="../media/image-24-13.png"/><Relationship Id="rId14" Type="http://schemas.openxmlformats.org/officeDocument/2006/relationships/image" Target="../media/image-24-14.png"/><Relationship Id="rId15" Type="http://schemas.openxmlformats.org/officeDocument/2006/relationships/image" Target="../media/image-24-15.png"/><Relationship Id="rId16" Type="http://schemas.openxmlformats.org/officeDocument/2006/relationships/image" Target="../media/image-24-16.png"/><Relationship Id="rId17" Type="http://schemas.openxmlformats.org/officeDocument/2006/relationships/image" Target="../media/image-24-17.png"/><Relationship Id="rId18" Type="http://schemas.openxmlformats.org/officeDocument/2006/relationships/image" Target="../media/image-24-18.png"/><Relationship Id="rId19" Type="http://schemas.openxmlformats.org/officeDocument/2006/relationships/image" Target="../media/image-24-19.png"/><Relationship Id="rId20" Type="http://schemas.openxmlformats.org/officeDocument/2006/relationships/image" Target="../media/image-24-20.png"/><Relationship Id="rId21" Type="http://schemas.openxmlformats.org/officeDocument/2006/relationships/image" Target="../media/image-24-21.png"/><Relationship Id="rId22" Type="http://schemas.openxmlformats.org/officeDocument/2006/relationships/image" Target="../media/image-24-22.png"/><Relationship Id="rId23" Type="http://schemas.openxmlformats.org/officeDocument/2006/relationships/image" Target="../media/image-24-23.png"/><Relationship Id="rId24" Type="http://schemas.openxmlformats.org/officeDocument/2006/relationships/image" Target="../media/image-24-24.png"/><Relationship Id="rId25" Type="http://schemas.openxmlformats.org/officeDocument/2006/relationships/slideLayout" Target="../slideLayouts/slideLayout1.xml"/><Relationship Id="rId2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5" Type="http://schemas.openxmlformats.org/officeDocument/2006/relationships/hyperlink" Target="https://unsplash.com/" TargetMode="External"/><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6" Type="http://schemas.openxmlformats.org/officeDocument/2006/relationships/image" Target="../media/image-25-5.png"/><Relationship Id="rId7" Type="http://schemas.openxmlformats.org/officeDocument/2006/relationships/image" Target="../media/image-25-6.png"/><Relationship Id="rId8" Type="http://schemas.openxmlformats.org/officeDocument/2006/relationships/slideLayout" Target="../slideLayouts/slideLayout1.xml"/><Relationship Id="rId9"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image" Target="../media/image-4-13.png"/><Relationship Id="rId14" Type="http://schemas.openxmlformats.org/officeDocument/2006/relationships/image" Target="../media/image-4-14.png"/><Relationship Id="rId15" Type="http://schemas.openxmlformats.org/officeDocument/2006/relationships/image" Target="../media/image-4-15.png"/><Relationship Id="rId16" Type="http://schemas.openxmlformats.org/officeDocument/2006/relationships/image" Target="../media/image-4-16.png"/><Relationship Id="rId17" Type="http://schemas.openxmlformats.org/officeDocument/2006/relationships/image" Target="../media/image-4-17.png"/><Relationship Id="rId18" Type="http://schemas.openxmlformats.org/officeDocument/2006/relationships/image" Target="../media/image-4-18.png"/><Relationship Id="rId19" Type="http://schemas.openxmlformats.org/officeDocument/2006/relationships/image" Target="../media/image-4-19.png"/><Relationship Id="rId20" Type="http://schemas.openxmlformats.org/officeDocument/2006/relationships/image" Target="../media/image-4-20.png"/><Relationship Id="rId21" Type="http://schemas.openxmlformats.org/officeDocument/2006/relationships/image" Target="../media/image-4-21.png"/><Relationship Id="rId22" Type="http://schemas.openxmlformats.org/officeDocument/2006/relationships/image" Target="../media/image-4-22.png"/><Relationship Id="rId23" Type="http://schemas.openxmlformats.org/officeDocument/2006/relationships/image" Target="../media/image-4-23.png"/><Relationship Id="rId24" Type="http://schemas.openxmlformats.org/officeDocument/2006/relationships/image" Target="../media/image-4-24.png"/><Relationship Id="rId25" Type="http://schemas.openxmlformats.org/officeDocument/2006/relationships/image" Target="../media/image-4-25.png"/><Relationship Id="rId26" Type="http://schemas.openxmlformats.org/officeDocument/2006/relationships/image" Target="../media/image-4-26.png"/><Relationship Id="rId27" Type="http://schemas.openxmlformats.org/officeDocument/2006/relationships/image" Target="../media/image-4-27.png"/><Relationship Id="rId28" Type="http://schemas.openxmlformats.org/officeDocument/2006/relationships/image" Target="../media/image-4-28.png"/><Relationship Id="rId29" Type="http://schemas.openxmlformats.org/officeDocument/2006/relationships/image" Target="../media/image-4-29.png"/><Relationship Id="rId30" Type="http://schemas.openxmlformats.org/officeDocument/2006/relationships/image" Target="../media/image-4-30.png"/><Relationship Id="rId31" Type="http://schemas.openxmlformats.org/officeDocument/2006/relationships/image" Target="../media/image-4-31.png"/><Relationship Id="rId32" Type="http://schemas.openxmlformats.org/officeDocument/2006/relationships/image" Target="../media/image-4-32.png"/><Relationship Id="rId33" Type="http://schemas.openxmlformats.org/officeDocument/2006/relationships/image" Target="../media/image-4-33.png"/><Relationship Id="rId34" Type="http://schemas.openxmlformats.org/officeDocument/2006/relationships/image" Target="../media/image-4-34.png"/><Relationship Id="rId35" Type="http://schemas.openxmlformats.org/officeDocument/2006/relationships/image" Target="../media/image-4-35.png"/><Relationship Id="rId36" Type="http://schemas.openxmlformats.org/officeDocument/2006/relationships/image" Target="../media/image-4-36.png"/><Relationship Id="rId37" Type="http://schemas.openxmlformats.org/officeDocument/2006/relationships/image" Target="../media/image-4-37.png"/><Relationship Id="rId38" Type="http://schemas.openxmlformats.org/officeDocument/2006/relationships/image" Target="../media/image-4-38.png"/><Relationship Id="rId39" Type="http://schemas.openxmlformats.org/officeDocument/2006/relationships/image" Target="../media/image-4-39.png"/><Relationship Id="rId40" Type="http://schemas.openxmlformats.org/officeDocument/2006/relationships/image" Target="../media/image-4-40.png"/><Relationship Id="rId41" Type="http://schemas.openxmlformats.org/officeDocument/2006/relationships/image" Target="../media/image-4-41.png"/><Relationship Id="rId42" Type="http://schemas.openxmlformats.org/officeDocument/2006/relationships/image" Target="../media/image-4-42.png"/><Relationship Id="rId43" Type="http://schemas.openxmlformats.org/officeDocument/2006/relationships/image" Target="../media/image-4-43.png"/><Relationship Id="rId44" Type="http://schemas.openxmlformats.org/officeDocument/2006/relationships/image" Target="../media/image-4-44.png"/><Relationship Id="rId45" Type="http://schemas.openxmlformats.org/officeDocument/2006/relationships/image" Target="../media/image-4-45.png"/><Relationship Id="rId46" Type="http://schemas.openxmlformats.org/officeDocument/2006/relationships/image" Target="../media/image-4-46.png"/><Relationship Id="rId47" Type="http://schemas.openxmlformats.org/officeDocument/2006/relationships/slideLayout" Target="../slideLayouts/slideLayout1.xml"/><Relationship Id="rId4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slideLayout" Target="../slideLayouts/slideLayout1.xml"/><Relationship Id="rId1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image" Target="../media/image-6-15.png"/><Relationship Id="rId16" Type="http://schemas.openxmlformats.org/officeDocument/2006/relationships/image" Target="../media/image-6-16.png"/><Relationship Id="rId17" Type="http://schemas.openxmlformats.org/officeDocument/2006/relationships/image" Target="../media/image-6-17.png"/><Relationship Id="rId18" Type="http://schemas.openxmlformats.org/officeDocument/2006/relationships/image" Target="../media/image-6-18.png"/><Relationship Id="rId19" Type="http://schemas.openxmlformats.org/officeDocument/2006/relationships/image" Target="../media/image-6-19.png"/><Relationship Id="rId20" Type="http://schemas.openxmlformats.org/officeDocument/2006/relationships/image" Target="../media/image-6-20.png"/><Relationship Id="rId21" Type="http://schemas.openxmlformats.org/officeDocument/2006/relationships/image" Target="../media/image-6-21.png"/><Relationship Id="rId22" Type="http://schemas.openxmlformats.org/officeDocument/2006/relationships/image" Target="../media/image-6-22.png"/><Relationship Id="rId23" Type="http://schemas.openxmlformats.org/officeDocument/2006/relationships/image" Target="../media/image-6-23.png"/><Relationship Id="rId24" Type="http://schemas.openxmlformats.org/officeDocument/2006/relationships/image" Target="../media/image-6-24.png"/><Relationship Id="rId25" Type="http://schemas.openxmlformats.org/officeDocument/2006/relationships/image" Target="../media/image-6-25.png"/><Relationship Id="rId26" Type="http://schemas.openxmlformats.org/officeDocument/2006/relationships/image" Target="../media/image-6-26.png"/><Relationship Id="rId27" Type="http://schemas.openxmlformats.org/officeDocument/2006/relationships/image" Target="../media/image-6-27.png"/><Relationship Id="rId28" Type="http://schemas.openxmlformats.org/officeDocument/2006/relationships/image" Target="../media/image-6-28.png"/><Relationship Id="rId29" Type="http://schemas.openxmlformats.org/officeDocument/2006/relationships/image" Target="../media/image-6-29.png"/><Relationship Id="rId30" Type="http://schemas.openxmlformats.org/officeDocument/2006/relationships/slideLayout" Target="../slideLayouts/slideLayout1.xml"/><Relationship Id="rId3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png"/><Relationship Id="rId17" Type="http://schemas.openxmlformats.org/officeDocument/2006/relationships/image" Target="../media/image-8-17.png"/><Relationship Id="rId18" Type="http://schemas.openxmlformats.org/officeDocument/2006/relationships/image" Target="../media/image-8-18.png"/><Relationship Id="rId19" Type="http://schemas.openxmlformats.org/officeDocument/2006/relationships/image" Target="../media/image-8-19.png"/><Relationship Id="rId20" Type="http://schemas.openxmlformats.org/officeDocument/2006/relationships/image" Target="../media/image-8-20.png"/><Relationship Id="rId21" Type="http://schemas.openxmlformats.org/officeDocument/2006/relationships/image" Target="../media/image-8-21.png"/><Relationship Id="rId22" Type="http://schemas.openxmlformats.org/officeDocument/2006/relationships/image" Target="../media/image-8-22.png"/><Relationship Id="rId23" Type="http://schemas.openxmlformats.org/officeDocument/2006/relationships/image" Target="../media/image-8-23.png"/><Relationship Id="rId24" Type="http://schemas.openxmlformats.org/officeDocument/2006/relationships/image" Target="../media/image-8-24.png"/><Relationship Id="rId25" Type="http://schemas.openxmlformats.org/officeDocument/2006/relationships/image" Target="../media/image-8-25.png"/><Relationship Id="rId26" Type="http://schemas.openxmlformats.org/officeDocument/2006/relationships/image" Target="../media/image-8-26.png"/><Relationship Id="rId27" Type="http://schemas.openxmlformats.org/officeDocument/2006/relationships/image" Target="../media/image-8-27.png"/><Relationship Id="rId28" Type="http://schemas.openxmlformats.org/officeDocument/2006/relationships/image" Target="../media/image-8-28.png"/><Relationship Id="rId29" Type="http://schemas.openxmlformats.org/officeDocument/2006/relationships/image" Target="../media/image-8-29.png"/><Relationship Id="rId30" Type="http://schemas.openxmlformats.org/officeDocument/2006/relationships/image" Target="../media/image-8-30.png"/><Relationship Id="rId31" Type="http://schemas.openxmlformats.org/officeDocument/2006/relationships/image" Target="../media/image-8-31.png"/><Relationship Id="rId32" Type="http://schemas.openxmlformats.org/officeDocument/2006/relationships/image" Target="../media/image-8-32.png"/><Relationship Id="rId33" Type="http://schemas.openxmlformats.org/officeDocument/2006/relationships/image" Target="../media/image-8-33.png"/><Relationship Id="rId34" Type="http://schemas.openxmlformats.org/officeDocument/2006/relationships/image" Target="../media/image-8-34.png"/><Relationship Id="rId35" Type="http://schemas.openxmlformats.org/officeDocument/2006/relationships/image" Target="../media/image-8-35.png"/><Relationship Id="rId36" Type="http://schemas.openxmlformats.org/officeDocument/2006/relationships/image" Target="../media/image-8-36.png"/><Relationship Id="rId37" Type="http://schemas.openxmlformats.org/officeDocument/2006/relationships/image" Target="../media/image-8-37.png"/><Relationship Id="rId38" Type="http://schemas.openxmlformats.org/officeDocument/2006/relationships/image" Target="../media/image-8-38.png"/><Relationship Id="rId39" Type="http://schemas.openxmlformats.org/officeDocument/2006/relationships/image" Target="../media/image-8-39.png"/><Relationship Id="rId40" Type="http://schemas.openxmlformats.org/officeDocument/2006/relationships/image" Target="../media/image-8-40.png"/><Relationship Id="rId41" Type="http://schemas.openxmlformats.org/officeDocument/2006/relationships/image" Target="../media/image-8-41.png"/><Relationship Id="rId42" Type="http://schemas.openxmlformats.org/officeDocument/2006/relationships/image" Target="../media/image-8-42.png"/><Relationship Id="rId43" Type="http://schemas.openxmlformats.org/officeDocument/2006/relationships/slideLayout" Target="../slideLayouts/slideLayout1.xml"/><Relationship Id="rId4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image" Target="../media/image-9-14.png"/><Relationship Id="rId15" Type="http://schemas.openxmlformats.org/officeDocument/2006/relationships/image" Target="../media/image-9-15.png"/><Relationship Id="rId16" Type="http://schemas.openxmlformats.org/officeDocument/2006/relationships/slideLayout" Target="../slideLayouts/slideLayout1.xml"/><Relationship Id="rId1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10783648" y="6451600"/>
            <a:ext cx="11804009" cy="1312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Rajdhani Bold" pitchFamily="34" charset="0"/>
                <a:ea typeface="Rajdhani Bold" pitchFamily="34" charset="-122"/>
                <a:cs typeface="Rajdhani Bold" pitchFamily="34" charset="-120"/>
              </a:rPr>
              <a:t>FREE PRESENTATION TEMPLATE</a:t>
            </a:r>
            <a:endParaRPr lang="en-US" sz="6400" dirty="0"/>
          </a:p>
        </p:txBody>
      </p:sp>
      <p:sp>
        <p:nvSpPr>
          <p:cNvPr id="3" name="Shape 1"/>
          <p:cNvSpPr/>
          <p:nvPr/>
        </p:nvSpPr>
        <p:spPr>
          <a:xfrm>
            <a:off x="23370921" y="10515600"/>
            <a:ext cx="1016127" cy="3200400"/>
          </a:xfrm>
          <a:prstGeom prst="rect">
            <a:avLst/>
          </a:prstGeom>
          <a:noFill/>
          <a:ln/>
        </p:spPr>
      </p:sp>
      <p:pic>
        <p:nvPicPr>
          <p:cNvPr id="4"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5" name="Shape 2"/>
          <p:cNvSpPr/>
          <p:nvPr/>
        </p:nvSpPr>
        <p:spPr>
          <a:xfrm>
            <a:off x="9221353" y="3454400"/>
            <a:ext cx="14657632" cy="2463800"/>
          </a:xfrm>
          <a:prstGeom prst="rect">
            <a:avLst/>
          </a:prstGeom>
          <a:solidFill>
            <a:srgbClr val="FFC849">
              <a:alpha val="100000"/>
            </a:srgbClr>
          </a:solidFill>
          <a:ln w="50800">
            <a:solidFill>
              <a:srgbClr val="272727"/>
            </a:solidFill>
            <a:prstDash val="solid"/>
          </a:ln>
        </p:spPr>
      </p:sp>
      <p:sp>
        <p:nvSpPr>
          <p:cNvPr id="6" name="Text 3"/>
          <p:cNvSpPr/>
          <p:nvPr/>
        </p:nvSpPr>
        <p:spPr>
          <a:xfrm>
            <a:off x="9983448" y="3759200"/>
            <a:ext cx="13675376"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Time Management</a:t>
            </a:r>
            <a:endParaRPr lang="en-US" sz="12800" dirty="0"/>
          </a:p>
        </p:txBody>
      </p:sp>
      <p:pic>
        <p:nvPicPr>
          <p:cNvPr id="7" name="Image 1" descr="preencoded.png">    </p:cNvPr>
          <p:cNvPicPr>
            <a:picLocks noChangeAspect="1"/>
          </p:cNvPicPr>
          <p:nvPr/>
        </p:nvPicPr>
        <p:blipFill>
          <a:blip r:embed="rId2"/>
          <a:stretch>
            <a:fillRect/>
          </a:stretch>
        </p:blipFill>
        <p:spPr>
          <a:xfrm>
            <a:off x="1182646" y="10398248"/>
            <a:ext cx="2529709" cy="2215466"/>
          </a:xfrm>
          <a:prstGeom prst="rect">
            <a:avLst/>
          </a:prstGeom>
        </p:spPr>
      </p:pic>
      <p:pic>
        <p:nvPicPr>
          <p:cNvPr id="8" name="Image 2" descr="preencoded.png">    </p:cNvPr>
          <p:cNvPicPr>
            <a:picLocks noChangeAspect="1"/>
          </p:cNvPicPr>
          <p:nvPr/>
        </p:nvPicPr>
        <p:blipFill>
          <a:blip r:embed="rId3"/>
          <a:stretch>
            <a:fillRect/>
          </a:stretch>
        </p:blipFill>
        <p:spPr>
          <a:xfrm>
            <a:off x="8649781" y="8089900"/>
            <a:ext cx="4820987" cy="3693060"/>
          </a:xfrm>
          <a:prstGeom prst="rect">
            <a:avLst/>
          </a:prstGeom>
        </p:spPr>
      </p:pic>
      <p:pic>
        <p:nvPicPr>
          <p:cNvPr id="9" name="Image 3" descr="preencoded.png">    </p:cNvPr>
          <p:cNvPicPr>
            <a:picLocks noChangeAspect="1"/>
          </p:cNvPicPr>
          <p:nvPr/>
        </p:nvPicPr>
        <p:blipFill>
          <a:blip r:embed="rId4"/>
          <a:stretch>
            <a:fillRect/>
          </a:stretch>
        </p:blipFill>
        <p:spPr>
          <a:xfrm>
            <a:off x="1651206" y="1625600"/>
            <a:ext cx="8760201" cy="12090190"/>
          </a:xfrm>
          <a:prstGeom prst="rect">
            <a:avLst/>
          </a:prstGeom>
        </p:spPr>
      </p:pic>
      <p:pic>
        <p:nvPicPr>
          <p:cNvPr id="10" name="Image 4" descr="preencoded.png">    </p:cNvPr>
          <p:cNvPicPr>
            <a:picLocks noChangeAspect="1"/>
          </p:cNvPicPr>
          <p:nvPr/>
        </p:nvPicPr>
        <p:blipFill>
          <a:blip r:embed="rId5"/>
          <a:stretch>
            <a:fillRect/>
          </a:stretch>
        </p:blipFill>
        <p:spPr>
          <a:xfrm>
            <a:off x="495362" y="3523722"/>
            <a:ext cx="2993596" cy="2993221"/>
          </a:xfrm>
          <a:prstGeom prst="rect">
            <a:avLst/>
          </a:prstGeom>
        </p:spPr>
      </p:pic>
      <p:pic>
        <p:nvPicPr>
          <p:cNvPr id="11" name="Image 5" descr="preencoded.png">    </p:cNvPr>
          <p:cNvPicPr>
            <a:picLocks noChangeAspect="1"/>
          </p:cNvPicPr>
          <p:nvPr/>
        </p:nvPicPr>
        <p:blipFill>
          <a:blip r:embed="rId6"/>
          <a:stretch>
            <a:fillRect/>
          </a:stretch>
        </p:blipFill>
        <p:spPr>
          <a:xfrm>
            <a:off x="10461726" y="11303990"/>
            <a:ext cx="2861786" cy="24120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351041" y="10022718"/>
            <a:ext cx="3160230" cy="3109007"/>
          </a:xfrm>
          <a:prstGeom prst="rect">
            <a:avLst/>
          </a:prstGeom>
        </p:spPr>
      </p:pic>
      <p:pic>
        <p:nvPicPr>
          <p:cNvPr id="4" name="Image 2" descr="preencoded.png">    </p:cNvPr>
          <p:cNvPicPr>
            <a:picLocks noChangeAspect="1"/>
          </p:cNvPicPr>
          <p:nvPr/>
        </p:nvPicPr>
        <p:blipFill>
          <a:blip r:embed="rId3"/>
          <a:stretch>
            <a:fillRect/>
          </a:stretch>
        </p:blipFill>
        <p:spPr>
          <a:xfrm>
            <a:off x="20335242" y="10007600"/>
            <a:ext cx="3191144" cy="3139914"/>
          </a:xfrm>
          <a:prstGeom prst="rect">
            <a:avLst/>
          </a:prstGeom>
        </p:spPr>
      </p:pic>
      <p:pic>
        <p:nvPicPr>
          <p:cNvPr id="5" name="Image 3" descr="preencoded.png">    </p:cNvPr>
          <p:cNvPicPr>
            <a:picLocks noChangeAspect="1"/>
          </p:cNvPicPr>
          <p:nvPr/>
        </p:nvPicPr>
        <p:blipFill>
          <a:blip r:embed="rId4"/>
          <a:stretch>
            <a:fillRect/>
          </a:stretch>
        </p:blipFill>
        <p:spPr>
          <a:xfrm>
            <a:off x="20559898" y="10228101"/>
            <a:ext cx="2742529" cy="2698229"/>
          </a:xfrm>
          <a:prstGeom prst="rect">
            <a:avLst/>
          </a:prstGeom>
        </p:spPr>
      </p:pic>
      <p:pic>
        <p:nvPicPr>
          <p:cNvPr id="6" name="Image 4" descr="preencoded.png">    </p:cNvPr>
          <p:cNvPicPr>
            <a:picLocks noChangeAspect="1"/>
          </p:cNvPicPr>
          <p:nvPr/>
        </p:nvPicPr>
        <p:blipFill>
          <a:blip r:embed="rId5"/>
          <a:stretch>
            <a:fillRect/>
          </a:stretch>
        </p:blipFill>
        <p:spPr>
          <a:xfrm>
            <a:off x="20544430" y="10212648"/>
            <a:ext cx="2773101" cy="2729136"/>
          </a:xfrm>
          <a:prstGeom prst="rect">
            <a:avLst/>
          </a:prstGeom>
        </p:spPr>
      </p:pic>
      <p:pic>
        <p:nvPicPr>
          <p:cNvPr id="7" name="Image 5" descr="preencoded.png">    </p:cNvPr>
          <p:cNvPicPr>
            <a:picLocks noChangeAspect="1"/>
          </p:cNvPicPr>
          <p:nvPr/>
        </p:nvPicPr>
        <p:blipFill>
          <a:blip r:embed="rId6"/>
          <a:stretch>
            <a:fillRect/>
          </a:stretch>
        </p:blipFill>
        <p:spPr>
          <a:xfrm>
            <a:off x="21887180" y="10943865"/>
            <a:ext cx="768074" cy="761454"/>
          </a:xfrm>
          <a:prstGeom prst="rect">
            <a:avLst/>
          </a:prstGeom>
        </p:spPr>
      </p:pic>
      <p:pic>
        <p:nvPicPr>
          <p:cNvPr id="8" name="Image 6" descr="preencoded.png">    </p:cNvPr>
          <p:cNvPicPr>
            <a:picLocks noChangeAspect="1"/>
          </p:cNvPicPr>
          <p:nvPr/>
        </p:nvPicPr>
        <p:blipFill>
          <a:blip r:embed="rId7"/>
          <a:stretch>
            <a:fillRect/>
          </a:stretch>
        </p:blipFill>
        <p:spPr>
          <a:xfrm>
            <a:off x="21871513" y="10928474"/>
            <a:ext cx="798749" cy="792299"/>
          </a:xfrm>
          <a:prstGeom prst="rect">
            <a:avLst/>
          </a:prstGeom>
        </p:spPr>
      </p:pic>
      <p:pic>
        <p:nvPicPr>
          <p:cNvPr id="9" name="Image 7" descr="preencoded.png">    </p:cNvPr>
          <p:cNvPicPr>
            <a:picLocks noChangeAspect="1"/>
          </p:cNvPicPr>
          <p:nvPr/>
        </p:nvPicPr>
        <p:blipFill>
          <a:blip r:embed="rId8"/>
          <a:stretch>
            <a:fillRect/>
          </a:stretch>
        </p:blipFill>
        <p:spPr>
          <a:xfrm>
            <a:off x="21121475" y="10786170"/>
            <a:ext cx="830692" cy="873820"/>
          </a:xfrm>
          <a:prstGeom prst="rect">
            <a:avLst/>
          </a:prstGeom>
        </p:spPr>
      </p:pic>
      <p:pic>
        <p:nvPicPr>
          <p:cNvPr id="10" name="Image 8" descr="preencoded.png">    </p:cNvPr>
          <p:cNvPicPr>
            <a:picLocks noChangeAspect="1"/>
          </p:cNvPicPr>
          <p:nvPr/>
        </p:nvPicPr>
        <p:blipFill>
          <a:blip r:embed="rId9"/>
          <a:stretch>
            <a:fillRect/>
          </a:stretch>
        </p:blipFill>
        <p:spPr>
          <a:xfrm>
            <a:off x="21780140" y="11487708"/>
            <a:ext cx="305641" cy="307380"/>
          </a:xfrm>
          <a:prstGeom prst="rect">
            <a:avLst/>
          </a:prstGeom>
        </p:spPr>
      </p:pic>
      <p:pic>
        <p:nvPicPr>
          <p:cNvPr id="11" name="Image 9" descr="preencoded.png">    </p:cNvPr>
          <p:cNvPicPr>
            <a:picLocks noChangeAspect="1"/>
          </p:cNvPicPr>
          <p:nvPr/>
        </p:nvPicPr>
        <p:blipFill>
          <a:blip r:embed="rId10"/>
          <a:stretch>
            <a:fillRect/>
          </a:stretch>
        </p:blipFill>
        <p:spPr>
          <a:xfrm>
            <a:off x="21764521" y="11472193"/>
            <a:ext cx="336372" cy="337877"/>
          </a:xfrm>
          <a:prstGeom prst="rect">
            <a:avLst/>
          </a:prstGeom>
        </p:spPr>
      </p:pic>
      <p:pic>
        <p:nvPicPr>
          <p:cNvPr id="12" name="Image 10" descr="preencoded.png">    </p:cNvPr>
          <p:cNvPicPr>
            <a:picLocks noChangeAspect="1"/>
          </p:cNvPicPr>
          <p:nvPr/>
        </p:nvPicPr>
        <p:blipFill>
          <a:blip r:embed="rId11"/>
          <a:stretch>
            <a:fillRect/>
          </a:stretch>
        </p:blipFill>
        <p:spPr>
          <a:xfrm>
            <a:off x="21934240" y="10328734"/>
            <a:ext cx="30914" cy="223255"/>
          </a:xfrm>
          <a:prstGeom prst="rect">
            <a:avLst/>
          </a:prstGeom>
        </p:spPr>
      </p:pic>
      <p:pic>
        <p:nvPicPr>
          <p:cNvPr id="13" name="Image 11" descr="preencoded.png">    </p:cNvPr>
          <p:cNvPicPr>
            <a:picLocks noChangeAspect="1"/>
          </p:cNvPicPr>
          <p:nvPr/>
        </p:nvPicPr>
        <p:blipFill>
          <a:blip r:embed="rId12"/>
          <a:stretch>
            <a:fillRect/>
          </a:stretch>
        </p:blipFill>
        <p:spPr>
          <a:xfrm>
            <a:off x="21934243" y="12558477"/>
            <a:ext cx="30914" cy="223255"/>
          </a:xfrm>
          <a:prstGeom prst="rect">
            <a:avLst/>
          </a:prstGeom>
        </p:spPr>
      </p:pic>
      <p:pic>
        <p:nvPicPr>
          <p:cNvPr id="14" name="Image 12" descr="preencoded.png">    </p:cNvPr>
          <p:cNvPicPr>
            <a:picLocks noChangeAspect="1"/>
          </p:cNvPicPr>
          <p:nvPr/>
        </p:nvPicPr>
        <p:blipFill>
          <a:blip r:embed="rId13"/>
          <a:stretch>
            <a:fillRect/>
          </a:stretch>
        </p:blipFill>
        <p:spPr>
          <a:xfrm>
            <a:off x="22953071" y="11539773"/>
            <a:ext cx="223276" cy="30907"/>
          </a:xfrm>
          <a:prstGeom prst="rect">
            <a:avLst/>
          </a:prstGeom>
        </p:spPr>
      </p:pic>
      <p:pic>
        <p:nvPicPr>
          <p:cNvPr id="15" name="Image 13" descr="preencoded.png">    </p:cNvPr>
          <p:cNvPicPr>
            <a:picLocks noChangeAspect="1"/>
          </p:cNvPicPr>
          <p:nvPr/>
        </p:nvPicPr>
        <p:blipFill>
          <a:blip r:embed="rId14"/>
          <a:stretch>
            <a:fillRect/>
          </a:stretch>
        </p:blipFill>
        <p:spPr>
          <a:xfrm>
            <a:off x="20722702" y="11539773"/>
            <a:ext cx="223276" cy="30907"/>
          </a:xfrm>
          <a:prstGeom prst="rect">
            <a:avLst/>
          </a:prstGeom>
        </p:spPr>
      </p:pic>
      <p:pic>
        <p:nvPicPr>
          <p:cNvPr id="16" name="Image 14" descr="preencoded.png">    </p:cNvPr>
          <p:cNvPicPr>
            <a:picLocks noChangeAspect="1"/>
          </p:cNvPicPr>
          <p:nvPr/>
        </p:nvPicPr>
        <p:blipFill>
          <a:blip r:embed="rId15"/>
          <a:stretch>
            <a:fillRect/>
          </a:stretch>
        </p:blipFill>
        <p:spPr>
          <a:xfrm>
            <a:off x="1184569" y="282724"/>
            <a:ext cx="2686714" cy="2686372"/>
          </a:xfrm>
          <a:prstGeom prst="rect">
            <a:avLst/>
          </a:prstGeom>
        </p:spPr>
      </p:pic>
      <p:pic>
        <p:nvPicPr>
          <p:cNvPr id="17" name="Image 15" descr="preencoded.png">    </p:cNvPr>
          <p:cNvPicPr>
            <a:picLocks noChangeAspect="1"/>
          </p:cNvPicPr>
          <p:nvPr/>
        </p:nvPicPr>
        <p:blipFill>
          <a:blip r:embed="rId16"/>
          <a:stretch>
            <a:fillRect/>
          </a:stretch>
        </p:blipFill>
        <p:spPr>
          <a:xfrm>
            <a:off x="1161178" y="259631"/>
            <a:ext cx="2733539" cy="2733191"/>
          </a:xfrm>
          <a:prstGeom prst="rect">
            <a:avLst/>
          </a:prstGeom>
        </p:spPr>
      </p:pic>
      <p:pic>
        <p:nvPicPr>
          <p:cNvPr id="18" name="Image 16" descr="preencoded.png">    </p:cNvPr>
          <p:cNvPicPr>
            <a:picLocks noChangeAspect="1"/>
          </p:cNvPicPr>
          <p:nvPr/>
        </p:nvPicPr>
        <p:blipFill>
          <a:blip r:embed="rId17"/>
          <a:stretch>
            <a:fillRect/>
          </a:stretch>
        </p:blipFill>
        <p:spPr>
          <a:xfrm>
            <a:off x="2025813" y="1892498"/>
            <a:ext cx="330244" cy="332135"/>
          </a:xfrm>
          <a:prstGeom prst="rect">
            <a:avLst/>
          </a:prstGeom>
        </p:spPr>
      </p:pic>
      <p:pic>
        <p:nvPicPr>
          <p:cNvPr id="19" name="Image 17" descr="preencoded.png">    </p:cNvPr>
          <p:cNvPicPr>
            <a:picLocks noChangeAspect="1"/>
          </p:cNvPicPr>
          <p:nvPr/>
        </p:nvPicPr>
        <p:blipFill>
          <a:blip r:embed="rId18"/>
          <a:stretch>
            <a:fillRect/>
          </a:stretch>
        </p:blipFill>
        <p:spPr>
          <a:xfrm>
            <a:off x="2002218" y="1868401"/>
            <a:ext cx="377776" cy="379549"/>
          </a:xfrm>
          <a:prstGeom prst="rect">
            <a:avLst/>
          </a:prstGeom>
        </p:spPr>
      </p:pic>
      <p:pic>
        <p:nvPicPr>
          <p:cNvPr id="20" name="Image 18" descr="preencoded.png">    </p:cNvPr>
          <p:cNvPicPr>
            <a:picLocks noChangeAspect="1"/>
          </p:cNvPicPr>
          <p:nvPr/>
        </p:nvPicPr>
        <p:blipFill>
          <a:blip r:embed="rId19"/>
          <a:stretch>
            <a:fillRect/>
          </a:stretch>
        </p:blipFill>
        <p:spPr>
          <a:xfrm>
            <a:off x="1698307" y="958044"/>
            <a:ext cx="1495243" cy="1529172"/>
          </a:xfrm>
          <a:prstGeom prst="rect">
            <a:avLst/>
          </a:prstGeom>
        </p:spPr>
      </p:pic>
      <p:pic>
        <p:nvPicPr>
          <p:cNvPr id="21" name="Image 19" descr="preencoded.png">    </p:cNvPr>
          <p:cNvPicPr>
            <a:picLocks noChangeAspect="1"/>
          </p:cNvPicPr>
          <p:nvPr/>
        </p:nvPicPr>
        <p:blipFill>
          <a:blip r:embed="rId20"/>
          <a:stretch>
            <a:fillRect/>
          </a:stretch>
        </p:blipFill>
        <p:spPr>
          <a:xfrm>
            <a:off x="1675053" y="934070"/>
            <a:ext cx="1542148" cy="1577231"/>
          </a:xfrm>
          <a:prstGeom prst="rect">
            <a:avLst/>
          </a:prstGeom>
        </p:spPr>
      </p:pic>
      <p:sp>
        <p:nvSpPr>
          <p:cNvPr id="22" name="Shape 0"/>
          <p:cNvSpPr/>
          <p:nvPr/>
        </p:nvSpPr>
        <p:spPr>
          <a:xfrm>
            <a:off x="3854932" y="1092200"/>
            <a:ext cx="16702588" cy="1765300"/>
          </a:xfrm>
          <a:prstGeom prst="rect">
            <a:avLst/>
          </a:prstGeom>
          <a:solidFill>
            <a:srgbClr val="FFC849">
              <a:alpha val="100000"/>
            </a:srgbClr>
          </a:solidFill>
          <a:ln w="50800">
            <a:solidFill>
              <a:srgbClr val="272727"/>
            </a:solidFill>
            <a:prstDash val="solid"/>
          </a:ln>
        </p:spPr>
      </p:sp>
      <p:sp>
        <p:nvSpPr>
          <p:cNvPr id="23" name="Text 1"/>
          <p:cNvSpPr/>
          <p:nvPr/>
        </p:nvSpPr>
        <p:spPr>
          <a:xfrm>
            <a:off x="4617027" y="1397000"/>
            <a:ext cx="15517106"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Magic of Dragons: A Research</a:t>
            </a:r>
            <a:endParaRPr lang="en-US" sz="8000" dirty="0"/>
          </a:p>
        </p:txBody>
      </p:sp>
      <p:sp>
        <p:nvSpPr>
          <p:cNvPr id="24" name="Shape 2"/>
          <p:cNvSpPr/>
          <p:nvPr/>
        </p:nvSpPr>
        <p:spPr>
          <a:xfrm>
            <a:off x="14200375" y="4406900"/>
            <a:ext cx="8205226" cy="8204200"/>
          </a:xfrm>
          <a:prstGeom prst="rect">
            <a:avLst/>
          </a:prstGeom>
          <a:noFill/>
          <a:ln/>
        </p:spPr>
      </p:sp>
      <p:sp>
        <p:nvSpPr>
          <p:cNvPr id="25" name="Shape 3"/>
          <p:cNvSpPr/>
          <p:nvPr/>
        </p:nvSpPr>
        <p:spPr>
          <a:xfrm>
            <a:off x="14200375" y="4406900"/>
            <a:ext cx="8205226" cy="8204200"/>
          </a:xfrm>
          <a:prstGeom prst="ellipse">
            <a:avLst/>
          </a:prstGeom>
          <a:solidFill>
            <a:srgbClr val="3690D1">
              <a:alpha val="100000"/>
            </a:srgbClr>
          </a:solidFill>
          <a:ln w="50800">
            <a:solidFill>
              <a:srgbClr val="272727"/>
            </a:solidFill>
            <a:prstDash val="solid"/>
          </a:ln>
        </p:spPr>
      </p:sp>
      <p:sp>
        <p:nvSpPr>
          <p:cNvPr id="26" name="Shape 4"/>
          <p:cNvSpPr/>
          <p:nvPr/>
        </p:nvSpPr>
        <p:spPr>
          <a:xfrm>
            <a:off x="15229203" y="6299200"/>
            <a:ext cx="6160270" cy="6159500"/>
          </a:xfrm>
          <a:prstGeom prst="ellipse">
            <a:avLst/>
          </a:prstGeom>
          <a:solidFill>
            <a:srgbClr val="FFC849">
              <a:alpha val="100000"/>
            </a:srgbClr>
          </a:solidFill>
          <a:ln w="50800">
            <a:solidFill>
              <a:srgbClr val="272727"/>
            </a:solidFill>
            <a:prstDash val="solid"/>
          </a:ln>
        </p:spPr>
      </p:sp>
      <p:sp>
        <p:nvSpPr>
          <p:cNvPr id="27" name="Shape 5"/>
          <p:cNvSpPr/>
          <p:nvPr/>
        </p:nvSpPr>
        <p:spPr>
          <a:xfrm>
            <a:off x="16258032" y="8178800"/>
            <a:ext cx="4089911" cy="4089400"/>
          </a:xfrm>
          <a:prstGeom prst="ellipse">
            <a:avLst/>
          </a:prstGeom>
          <a:solidFill>
            <a:srgbClr val="FFFFFF">
              <a:alpha val="100000"/>
            </a:srgbClr>
          </a:solidFill>
          <a:ln w="50800">
            <a:solidFill>
              <a:srgbClr val="272727"/>
            </a:solidFill>
            <a:prstDash val="solid"/>
          </a:ln>
        </p:spPr>
      </p:sp>
      <p:sp>
        <p:nvSpPr>
          <p:cNvPr id="28" name="Text 6"/>
          <p:cNvSpPr/>
          <p:nvPr/>
        </p:nvSpPr>
        <p:spPr>
          <a:xfrm>
            <a:off x="17604400" y="4965700"/>
            <a:ext cx="1371771"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6.7M</a:t>
            </a:r>
            <a:endParaRPr lang="en-US" sz="4800" dirty="0"/>
          </a:p>
        </p:txBody>
      </p:sp>
      <p:sp>
        <p:nvSpPr>
          <p:cNvPr id="29" name="Text 7"/>
          <p:cNvSpPr/>
          <p:nvPr/>
        </p:nvSpPr>
        <p:spPr>
          <a:xfrm>
            <a:off x="17591699" y="9779000"/>
            <a:ext cx="1422578"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2.3M</a:t>
            </a:r>
            <a:endParaRPr lang="en-US" sz="4800" dirty="0"/>
          </a:p>
        </p:txBody>
      </p:sp>
      <p:sp>
        <p:nvSpPr>
          <p:cNvPr id="30" name="Text 8"/>
          <p:cNvSpPr/>
          <p:nvPr/>
        </p:nvSpPr>
        <p:spPr>
          <a:xfrm>
            <a:off x="17578997" y="6845300"/>
            <a:ext cx="1447981"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4.4M</a:t>
            </a:r>
            <a:endParaRPr lang="en-US" sz="4800" dirty="0"/>
          </a:p>
        </p:txBody>
      </p:sp>
      <p:sp>
        <p:nvSpPr>
          <p:cNvPr id="31" name="Shape 9"/>
          <p:cNvSpPr/>
          <p:nvPr/>
        </p:nvSpPr>
        <p:spPr>
          <a:xfrm>
            <a:off x="23370921" y="10515600"/>
            <a:ext cx="1016127" cy="3200400"/>
          </a:xfrm>
          <a:prstGeom prst="rect">
            <a:avLst/>
          </a:prstGeom>
          <a:noFill/>
          <a:ln/>
        </p:spPr>
      </p:sp>
      <p:pic>
        <p:nvPicPr>
          <p:cNvPr id="32" name="Image 20" descr="preencoded.png">    </p:cNvPr>
          <p:cNvPicPr>
            <a:picLocks noChangeAspect="1"/>
          </p:cNvPicPr>
          <p:nvPr/>
        </p:nvPicPr>
        <p:blipFill>
          <a:blip r:embed="rId21"/>
          <a:stretch>
            <a:fillRect/>
          </a:stretch>
        </p:blipFill>
        <p:spPr>
          <a:xfrm>
            <a:off x="23523340" y="10820400"/>
            <a:ext cx="711289" cy="2590800"/>
          </a:xfrm>
          <a:prstGeom prst="rect">
            <a:avLst/>
          </a:prstGeom>
        </p:spPr>
      </p:pic>
      <p:sp>
        <p:nvSpPr>
          <p:cNvPr id="33" name="Shape 10"/>
          <p:cNvSpPr/>
          <p:nvPr/>
        </p:nvSpPr>
        <p:spPr>
          <a:xfrm>
            <a:off x="3734267" y="3594100"/>
            <a:ext cx="8459257" cy="2362203"/>
          </a:xfrm>
          <a:prstGeom prst="rect">
            <a:avLst/>
          </a:prstGeom>
          <a:noFill/>
          <a:ln/>
        </p:spPr>
      </p:sp>
      <p:pic>
        <p:nvPicPr>
          <p:cNvPr id="34" name="Image 21" descr="preencoded.png">    </p:cNvPr>
          <p:cNvPicPr>
            <a:picLocks noChangeAspect="1"/>
          </p:cNvPicPr>
          <p:nvPr/>
        </p:nvPicPr>
        <p:blipFill>
          <a:blip r:embed="rId22"/>
          <a:stretch>
            <a:fillRect/>
          </a:stretch>
        </p:blipFill>
        <p:spPr>
          <a:xfrm>
            <a:off x="3854650" y="3716127"/>
            <a:ext cx="775355" cy="773609"/>
          </a:xfrm>
          <a:prstGeom prst="rect">
            <a:avLst/>
          </a:prstGeom>
        </p:spPr>
      </p:pic>
      <p:pic>
        <p:nvPicPr>
          <p:cNvPr id="35" name="Image 22" descr="preencoded.png">    </p:cNvPr>
          <p:cNvPicPr>
            <a:picLocks noChangeAspect="1"/>
          </p:cNvPicPr>
          <p:nvPr/>
        </p:nvPicPr>
        <p:blipFill>
          <a:blip r:embed="rId23"/>
          <a:stretch>
            <a:fillRect/>
          </a:stretch>
        </p:blipFill>
        <p:spPr>
          <a:xfrm>
            <a:off x="4452201" y="4086709"/>
            <a:ext cx="30061" cy="29766"/>
          </a:xfrm>
          <a:prstGeom prst="rect">
            <a:avLst/>
          </a:prstGeom>
        </p:spPr>
      </p:pic>
      <p:pic>
        <p:nvPicPr>
          <p:cNvPr id="36" name="Image 23" descr="preencoded.png">    </p:cNvPr>
          <p:cNvPicPr>
            <a:picLocks noChangeAspect="1"/>
          </p:cNvPicPr>
          <p:nvPr/>
        </p:nvPicPr>
        <p:blipFill>
          <a:blip r:embed="rId24"/>
          <a:stretch>
            <a:fillRect/>
          </a:stretch>
        </p:blipFill>
        <p:spPr>
          <a:xfrm>
            <a:off x="4002396" y="4086709"/>
            <a:ext cx="30061" cy="29766"/>
          </a:xfrm>
          <a:prstGeom prst="rect">
            <a:avLst/>
          </a:prstGeom>
        </p:spPr>
      </p:pic>
      <p:pic>
        <p:nvPicPr>
          <p:cNvPr id="37" name="Image 24" descr="preencoded.png">    </p:cNvPr>
          <p:cNvPicPr>
            <a:picLocks noChangeAspect="1"/>
          </p:cNvPicPr>
          <p:nvPr/>
        </p:nvPicPr>
        <p:blipFill>
          <a:blip r:embed="rId25"/>
          <a:stretch>
            <a:fillRect/>
          </a:stretch>
        </p:blipFill>
        <p:spPr>
          <a:xfrm>
            <a:off x="4226797" y="3861693"/>
            <a:ext cx="29769" cy="30051"/>
          </a:xfrm>
          <a:prstGeom prst="rect">
            <a:avLst/>
          </a:prstGeom>
        </p:spPr>
      </p:pic>
      <p:pic>
        <p:nvPicPr>
          <p:cNvPr id="38" name="Image 25" descr="preencoded.png">    </p:cNvPr>
          <p:cNvPicPr>
            <a:picLocks noChangeAspect="1"/>
          </p:cNvPicPr>
          <p:nvPr/>
        </p:nvPicPr>
        <p:blipFill>
          <a:blip r:embed="rId26"/>
          <a:stretch>
            <a:fillRect/>
          </a:stretch>
        </p:blipFill>
        <p:spPr>
          <a:xfrm>
            <a:off x="4228087" y="4311439"/>
            <a:ext cx="29769" cy="30051"/>
          </a:xfrm>
          <a:prstGeom prst="rect">
            <a:avLst/>
          </a:prstGeom>
        </p:spPr>
      </p:pic>
      <p:pic>
        <p:nvPicPr>
          <p:cNvPr id="39" name="Image 26" descr="preencoded.png">    </p:cNvPr>
          <p:cNvPicPr>
            <a:picLocks noChangeAspect="1"/>
          </p:cNvPicPr>
          <p:nvPr/>
        </p:nvPicPr>
        <p:blipFill>
          <a:blip r:embed="rId27"/>
          <a:stretch>
            <a:fillRect/>
          </a:stretch>
        </p:blipFill>
        <p:spPr>
          <a:xfrm>
            <a:off x="4114359" y="3892166"/>
            <a:ext cx="29918" cy="30014"/>
          </a:xfrm>
          <a:prstGeom prst="rect">
            <a:avLst/>
          </a:prstGeom>
        </p:spPr>
      </p:pic>
      <p:pic>
        <p:nvPicPr>
          <p:cNvPr id="40" name="Image 27" descr="preencoded.png">    </p:cNvPr>
          <p:cNvPicPr>
            <a:picLocks noChangeAspect="1"/>
          </p:cNvPicPr>
          <p:nvPr/>
        </p:nvPicPr>
        <p:blipFill>
          <a:blip r:embed="rId28"/>
          <a:stretch>
            <a:fillRect/>
          </a:stretch>
        </p:blipFill>
        <p:spPr>
          <a:xfrm>
            <a:off x="4032224" y="3974765"/>
            <a:ext cx="30024" cy="29914"/>
          </a:xfrm>
          <a:prstGeom prst="rect">
            <a:avLst/>
          </a:prstGeom>
        </p:spPr>
      </p:pic>
      <p:pic>
        <p:nvPicPr>
          <p:cNvPr id="41" name="Image 28" descr="preencoded.png">    </p:cNvPr>
          <p:cNvPicPr>
            <a:picLocks noChangeAspect="1"/>
          </p:cNvPicPr>
          <p:nvPr/>
        </p:nvPicPr>
        <p:blipFill>
          <a:blip r:embed="rId29"/>
          <a:stretch>
            <a:fillRect/>
          </a:stretch>
        </p:blipFill>
        <p:spPr>
          <a:xfrm>
            <a:off x="4422410" y="4198516"/>
            <a:ext cx="30024" cy="29914"/>
          </a:xfrm>
          <a:prstGeom prst="rect">
            <a:avLst/>
          </a:prstGeom>
        </p:spPr>
      </p:pic>
      <p:pic>
        <p:nvPicPr>
          <p:cNvPr id="42" name="Image 29" descr="preencoded.png">    </p:cNvPr>
          <p:cNvPicPr>
            <a:picLocks noChangeAspect="1"/>
          </p:cNvPicPr>
          <p:nvPr/>
        </p:nvPicPr>
        <p:blipFill>
          <a:blip r:embed="rId30"/>
          <a:stretch>
            <a:fillRect/>
          </a:stretch>
        </p:blipFill>
        <p:spPr>
          <a:xfrm>
            <a:off x="4340377" y="3892166"/>
            <a:ext cx="29918" cy="30026"/>
          </a:xfrm>
          <a:prstGeom prst="rect">
            <a:avLst/>
          </a:prstGeom>
        </p:spPr>
      </p:pic>
      <p:pic>
        <p:nvPicPr>
          <p:cNvPr id="43" name="Image 30" descr="preencoded.png">    </p:cNvPr>
          <p:cNvPicPr>
            <a:picLocks noChangeAspect="1"/>
          </p:cNvPicPr>
          <p:nvPr/>
        </p:nvPicPr>
        <p:blipFill>
          <a:blip r:embed="rId31"/>
          <a:stretch>
            <a:fillRect/>
          </a:stretch>
        </p:blipFill>
        <p:spPr>
          <a:xfrm>
            <a:off x="4114359" y="4281004"/>
            <a:ext cx="29918" cy="30014"/>
          </a:xfrm>
          <a:prstGeom prst="rect">
            <a:avLst/>
          </a:prstGeom>
        </p:spPr>
      </p:pic>
      <p:pic>
        <p:nvPicPr>
          <p:cNvPr id="44" name="Image 31" descr="preencoded.png">    </p:cNvPr>
          <p:cNvPicPr>
            <a:picLocks noChangeAspect="1"/>
          </p:cNvPicPr>
          <p:nvPr/>
        </p:nvPicPr>
        <p:blipFill>
          <a:blip r:embed="rId32"/>
          <a:stretch>
            <a:fillRect/>
          </a:stretch>
        </p:blipFill>
        <p:spPr>
          <a:xfrm>
            <a:off x="4422407" y="3974753"/>
            <a:ext cx="30024" cy="29914"/>
          </a:xfrm>
          <a:prstGeom prst="rect">
            <a:avLst/>
          </a:prstGeom>
        </p:spPr>
      </p:pic>
      <p:pic>
        <p:nvPicPr>
          <p:cNvPr id="45" name="Image 32" descr="preencoded.png">    </p:cNvPr>
          <p:cNvPicPr>
            <a:picLocks noChangeAspect="1"/>
          </p:cNvPicPr>
          <p:nvPr/>
        </p:nvPicPr>
        <p:blipFill>
          <a:blip r:embed="rId33"/>
          <a:stretch>
            <a:fillRect/>
          </a:stretch>
        </p:blipFill>
        <p:spPr>
          <a:xfrm>
            <a:off x="4032224" y="4198516"/>
            <a:ext cx="30024" cy="29914"/>
          </a:xfrm>
          <a:prstGeom prst="rect">
            <a:avLst/>
          </a:prstGeom>
        </p:spPr>
      </p:pic>
      <p:pic>
        <p:nvPicPr>
          <p:cNvPr id="46" name="Image 33" descr="preencoded.png">    </p:cNvPr>
          <p:cNvPicPr>
            <a:picLocks noChangeAspect="1"/>
          </p:cNvPicPr>
          <p:nvPr/>
        </p:nvPicPr>
        <p:blipFill>
          <a:blip r:embed="rId34"/>
          <a:stretch>
            <a:fillRect/>
          </a:stretch>
        </p:blipFill>
        <p:spPr>
          <a:xfrm>
            <a:off x="4340377" y="4281016"/>
            <a:ext cx="29918" cy="30014"/>
          </a:xfrm>
          <a:prstGeom prst="rect">
            <a:avLst/>
          </a:prstGeom>
        </p:spPr>
      </p:pic>
      <p:pic>
        <p:nvPicPr>
          <p:cNvPr id="47" name="Image 34" descr="preencoded.png">    </p:cNvPr>
          <p:cNvPicPr>
            <a:picLocks noChangeAspect="1"/>
          </p:cNvPicPr>
          <p:nvPr/>
        </p:nvPicPr>
        <p:blipFill>
          <a:blip r:embed="rId35"/>
          <a:stretch>
            <a:fillRect/>
          </a:stretch>
        </p:blipFill>
        <p:spPr>
          <a:xfrm>
            <a:off x="3926546" y="3786361"/>
            <a:ext cx="629436" cy="631490"/>
          </a:xfrm>
          <a:prstGeom prst="rect">
            <a:avLst/>
          </a:prstGeom>
        </p:spPr>
      </p:pic>
      <p:pic>
        <p:nvPicPr>
          <p:cNvPr id="48" name="Image 35" descr="preencoded.png">    </p:cNvPr>
          <p:cNvPicPr>
            <a:picLocks noChangeAspect="1"/>
          </p:cNvPicPr>
          <p:nvPr/>
        </p:nvPicPr>
        <p:blipFill>
          <a:blip r:embed="rId36"/>
          <a:stretch>
            <a:fillRect/>
          </a:stretch>
        </p:blipFill>
        <p:spPr>
          <a:xfrm>
            <a:off x="4184147" y="3923680"/>
            <a:ext cx="173713" cy="338596"/>
          </a:xfrm>
          <a:prstGeom prst="rect">
            <a:avLst/>
          </a:prstGeom>
        </p:spPr>
      </p:pic>
      <p:pic>
        <p:nvPicPr>
          <p:cNvPr id="49" name="Image 36" descr="preencoded.png">    </p:cNvPr>
          <p:cNvPicPr>
            <a:picLocks noChangeAspect="1"/>
          </p:cNvPicPr>
          <p:nvPr/>
        </p:nvPicPr>
        <p:blipFill>
          <a:blip r:embed="rId37"/>
          <a:stretch>
            <a:fillRect/>
          </a:stretch>
        </p:blipFill>
        <p:spPr>
          <a:xfrm>
            <a:off x="4499953" y="3594100"/>
            <a:ext cx="250438" cy="250428"/>
          </a:xfrm>
          <a:prstGeom prst="rect">
            <a:avLst/>
          </a:prstGeom>
        </p:spPr>
      </p:pic>
      <p:pic>
        <p:nvPicPr>
          <p:cNvPr id="50" name="Image 37" descr="preencoded.png">    </p:cNvPr>
          <p:cNvPicPr>
            <a:picLocks noChangeAspect="1"/>
          </p:cNvPicPr>
          <p:nvPr/>
        </p:nvPicPr>
        <p:blipFill>
          <a:blip r:embed="rId38"/>
          <a:stretch>
            <a:fillRect/>
          </a:stretch>
        </p:blipFill>
        <p:spPr>
          <a:xfrm>
            <a:off x="4499934" y="4359684"/>
            <a:ext cx="250441" cy="250416"/>
          </a:xfrm>
          <a:prstGeom prst="rect">
            <a:avLst/>
          </a:prstGeom>
        </p:spPr>
      </p:pic>
      <p:pic>
        <p:nvPicPr>
          <p:cNvPr id="51" name="Image 38" descr="preencoded.png">    </p:cNvPr>
          <p:cNvPicPr>
            <a:picLocks noChangeAspect="1"/>
          </p:cNvPicPr>
          <p:nvPr/>
        </p:nvPicPr>
        <p:blipFill>
          <a:blip r:embed="rId39"/>
          <a:stretch>
            <a:fillRect/>
          </a:stretch>
        </p:blipFill>
        <p:spPr>
          <a:xfrm>
            <a:off x="3734267" y="4359684"/>
            <a:ext cx="250453" cy="250403"/>
          </a:xfrm>
          <a:prstGeom prst="rect">
            <a:avLst/>
          </a:prstGeom>
        </p:spPr>
      </p:pic>
      <p:pic>
        <p:nvPicPr>
          <p:cNvPr id="52" name="Image 39" descr="preencoded.png">    </p:cNvPr>
          <p:cNvPicPr>
            <a:picLocks noChangeAspect="1"/>
          </p:cNvPicPr>
          <p:nvPr/>
        </p:nvPicPr>
        <p:blipFill>
          <a:blip r:embed="rId40"/>
          <a:stretch>
            <a:fillRect/>
          </a:stretch>
        </p:blipFill>
        <p:spPr>
          <a:xfrm>
            <a:off x="3734279" y="3594100"/>
            <a:ext cx="250438" cy="250403"/>
          </a:xfrm>
          <a:prstGeom prst="rect">
            <a:avLst/>
          </a:prstGeom>
        </p:spPr>
      </p:pic>
      <p:sp>
        <p:nvSpPr>
          <p:cNvPr id="53" name="Shape 11"/>
          <p:cNvSpPr/>
          <p:nvPr/>
        </p:nvSpPr>
        <p:spPr>
          <a:xfrm>
            <a:off x="3734267" y="4914900"/>
            <a:ext cx="8459257" cy="1041400"/>
          </a:xfrm>
          <a:prstGeom prst="rect">
            <a:avLst/>
          </a:prstGeom>
          <a:noFill/>
          <a:ln/>
        </p:spPr>
      </p:sp>
      <p:sp>
        <p:nvSpPr>
          <p:cNvPr id="54" name="Text 12"/>
          <p:cNvSpPr/>
          <p:nvPr/>
        </p:nvSpPr>
        <p:spPr>
          <a:xfrm>
            <a:off x="3734267" y="49149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Art of Archery": Discover the intricacies of the Art of Archery .</a:t>
            </a:r>
            <a:endParaRPr lang="en-US" sz="3200" dirty="0"/>
          </a:p>
        </p:txBody>
      </p:sp>
      <p:sp>
        <p:nvSpPr>
          <p:cNvPr id="55" name="Shape 13"/>
          <p:cNvSpPr/>
          <p:nvPr/>
        </p:nvSpPr>
        <p:spPr>
          <a:xfrm>
            <a:off x="3734267" y="6946900"/>
            <a:ext cx="8459257" cy="2362200"/>
          </a:xfrm>
          <a:prstGeom prst="rect">
            <a:avLst/>
          </a:prstGeom>
          <a:noFill/>
          <a:ln/>
        </p:spPr>
      </p:sp>
      <p:pic>
        <p:nvPicPr>
          <p:cNvPr id="56" name="Image 40" descr="preencoded.png">    </p:cNvPr>
          <p:cNvPicPr>
            <a:picLocks noChangeAspect="1"/>
          </p:cNvPicPr>
          <p:nvPr/>
        </p:nvPicPr>
        <p:blipFill>
          <a:blip r:embed="rId41"/>
          <a:stretch>
            <a:fillRect/>
          </a:stretch>
        </p:blipFill>
        <p:spPr>
          <a:xfrm>
            <a:off x="3734267" y="6946900"/>
            <a:ext cx="1015535" cy="1016000"/>
          </a:xfrm>
          <a:prstGeom prst="rect">
            <a:avLst/>
          </a:prstGeom>
        </p:spPr>
      </p:pic>
      <p:pic>
        <p:nvPicPr>
          <p:cNvPr id="57" name="Image 41" descr="preencoded.png">    </p:cNvPr>
          <p:cNvPicPr>
            <a:picLocks noChangeAspect="1"/>
          </p:cNvPicPr>
          <p:nvPr/>
        </p:nvPicPr>
        <p:blipFill>
          <a:blip r:embed="rId42"/>
          <a:stretch>
            <a:fillRect/>
          </a:stretch>
        </p:blipFill>
        <p:spPr>
          <a:xfrm>
            <a:off x="4341685" y="7046069"/>
            <a:ext cx="62872" cy="29766"/>
          </a:xfrm>
          <a:prstGeom prst="rect">
            <a:avLst/>
          </a:prstGeom>
        </p:spPr>
      </p:pic>
      <p:pic>
        <p:nvPicPr>
          <p:cNvPr id="58" name="Image 42" descr="preencoded.png">    </p:cNvPr>
          <p:cNvPicPr>
            <a:picLocks noChangeAspect="1"/>
          </p:cNvPicPr>
          <p:nvPr/>
        </p:nvPicPr>
        <p:blipFill>
          <a:blip r:embed="rId43"/>
          <a:stretch>
            <a:fillRect/>
          </a:stretch>
        </p:blipFill>
        <p:spPr>
          <a:xfrm>
            <a:off x="4341685" y="7100838"/>
            <a:ext cx="170808" cy="29766"/>
          </a:xfrm>
          <a:prstGeom prst="rect">
            <a:avLst/>
          </a:prstGeom>
        </p:spPr>
      </p:pic>
      <p:pic>
        <p:nvPicPr>
          <p:cNvPr id="59" name="Image 43" descr="preencoded.png">    </p:cNvPr>
          <p:cNvPicPr>
            <a:picLocks noChangeAspect="1"/>
          </p:cNvPicPr>
          <p:nvPr/>
        </p:nvPicPr>
        <p:blipFill>
          <a:blip r:embed="rId44"/>
          <a:stretch>
            <a:fillRect/>
          </a:stretch>
        </p:blipFill>
        <p:spPr>
          <a:xfrm>
            <a:off x="4392237" y="7480722"/>
            <a:ext cx="30033" cy="29766"/>
          </a:xfrm>
          <a:prstGeom prst="rect">
            <a:avLst/>
          </a:prstGeom>
        </p:spPr>
      </p:pic>
      <p:pic>
        <p:nvPicPr>
          <p:cNvPr id="60" name="Image 44" descr="preencoded.png">    </p:cNvPr>
          <p:cNvPicPr>
            <a:picLocks noChangeAspect="1"/>
          </p:cNvPicPr>
          <p:nvPr/>
        </p:nvPicPr>
        <p:blipFill>
          <a:blip r:embed="rId45"/>
          <a:stretch>
            <a:fillRect/>
          </a:stretch>
        </p:blipFill>
        <p:spPr>
          <a:xfrm>
            <a:off x="3980000" y="7480734"/>
            <a:ext cx="30036" cy="29766"/>
          </a:xfrm>
          <a:prstGeom prst="rect">
            <a:avLst/>
          </a:prstGeom>
        </p:spPr>
      </p:pic>
      <p:pic>
        <p:nvPicPr>
          <p:cNvPr id="61" name="Image 45" descr="preencoded.png">    </p:cNvPr>
          <p:cNvPicPr>
            <a:picLocks noChangeAspect="1"/>
          </p:cNvPicPr>
          <p:nvPr/>
        </p:nvPicPr>
        <p:blipFill>
          <a:blip r:embed="rId46"/>
          <a:stretch>
            <a:fillRect/>
          </a:stretch>
        </p:blipFill>
        <p:spPr>
          <a:xfrm>
            <a:off x="4185663" y="7274508"/>
            <a:ext cx="29769" cy="30026"/>
          </a:xfrm>
          <a:prstGeom prst="rect">
            <a:avLst/>
          </a:prstGeom>
        </p:spPr>
      </p:pic>
      <p:pic>
        <p:nvPicPr>
          <p:cNvPr id="62" name="Image 46" descr="preencoded.png">    </p:cNvPr>
          <p:cNvPicPr>
            <a:picLocks noChangeAspect="1"/>
          </p:cNvPicPr>
          <p:nvPr/>
        </p:nvPicPr>
        <p:blipFill>
          <a:blip r:embed="rId47"/>
          <a:stretch>
            <a:fillRect/>
          </a:stretch>
        </p:blipFill>
        <p:spPr>
          <a:xfrm>
            <a:off x="4186841" y="7686687"/>
            <a:ext cx="29769" cy="30026"/>
          </a:xfrm>
          <a:prstGeom prst="rect">
            <a:avLst/>
          </a:prstGeom>
        </p:spPr>
      </p:pic>
      <p:pic>
        <p:nvPicPr>
          <p:cNvPr id="63" name="Image 47" descr="preencoded.png">    </p:cNvPr>
          <p:cNvPicPr>
            <a:picLocks noChangeAspect="1"/>
          </p:cNvPicPr>
          <p:nvPr/>
        </p:nvPicPr>
        <p:blipFill>
          <a:blip r:embed="rId48"/>
          <a:stretch>
            <a:fillRect/>
          </a:stretch>
        </p:blipFill>
        <p:spPr>
          <a:xfrm>
            <a:off x="4082611" y="7302438"/>
            <a:ext cx="29906" cy="30001"/>
          </a:xfrm>
          <a:prstGeom prst="rect">
            <a:avLst/>
          </a:prstGeom>
        </p:spPr>
      </p:pic>
      <p:pic>
        <p:nvPicPr>
          <p:cNvPr id="64" name="Image 48" descr="preencoded.png">    </p:cNvPr>
          <p:cNvPicPr>
            <a:picLocks noChangeAspect="1"/>
          </p:cNvPicPr>
          <p:nvPr/>
        </p:nvPicPr>
        <p:blipFill>
          <a:blip r:embed="rId49"/>
          <a:stretch>
            <a:fillRect/>
          </a:stretch>
        </p:blipFill>
        <p:spPr>
          <a:xfrm>
            <a:off x="4007335" y="7378129"/>
            <a:ext cx="30002" cy="29902"/>
          </a:xfrm>
          <a:prstGeom prst="rect">
            <a:avLst/>
          </a:prstGeom>
        </p:spPr>
      </p:pic>
      <p:pic>
        <p:nvPicPr>
          <p:cNvPr id="65" name="Image 49" descr="preencoded.png">    </p:cNvPr>
          <p:cNvPicPr>
            <a:picLocks noChangeAspect="1"/>
          </p:cNvPicPr>
          <p:nvPr/>
        </p:nvPicPr>
        <p:blipFill>
          <a:blip r:embed="rId50"/>
          <a:stretch>
            <a:fillRect/>
          </a:stretch>
        </p:blipFill>
        <p:spPr>
          <a:xfrm>
            <a:off x="4364933" y="7583190"/>
            <a:ext cx="30002" cy="29902"/>
          </a:xfrm>
          <a:prstGeom prst="rect">
            <a:avLst/>
          </a:prstGeom>
        </p:spPr>
      </p:pic>
      <p:pic>
        <p:nvPicPr>
          <p:cNvPr id="66" name="Image 50" descr="preencoded.png">    </p:cNvPr>
          <p:cNvPicPr>
            <a:picLocks noChangeAspect="1"/>
          </p:cNvPicPr>
          <p:nvPr/>
        </p:nvPicPr>
        <p:blipFill>
          <a:blip r:embed="rId51"/>
          <a:stretch>
            <a:fillRect/>
          </a:stretch>
        </p:blipFill>
        <p:spPr>
          <a:xfrm>
            <a:off x="4289757" y="7302426"/>
            <a:ext cx="29906" cy="30001"/>
          </a:xfrm>
          <a:prstGeom prst="rect">
            <a:avLst/>
          </a:prstGeom>
        </p:spPr>
      </p:pic>
      <p:pic>
        <p:nvPicPr>
          <p:cNvPr id="67" name="Image 51" descr="preencoded.png">    </p:cNvPr>
          <p:cNvPicPr>
            <a:picLocks noChangeAspect="1"/>
          </p:cNvPicPr>
          <p:nvPr/>
        </p:nvPicPr>
        <p:blipFill>
          <a:blip r:embed="rId52"/>
          <a:stretch>
            <a:fillRect/>
          </a:stretch>
        </p:blipFill>
        <p:spPr>
          <a:xfrm>
            <a:off x="4082615" y="7658807"/>
            <a:ext cx="29906" cy="30001"/>
          </a:xfrm>
          <a:prstGeom prst="rect">
            <a:avLst/>
          </a:prstGeom>
        </p:spPr>
      </p:pic>
      <p:pic>
        <p:nvPicPr>
          <p:cNvPr id="68" name="Image 52" descr="preencoded.png">    </p:cNvPr>
          <p:cNvPicPr>
            <a:picLocks noChangeAspect="1"/>
          </p:cNvPicPr>
          <p:nvPr/>
        </p:nvPicPr>
        <p:blipFill>
          <a:blip r:embed="rId53"/>
          <a:stretch>
            <a:fillRect/>
          </a:stretch>
        </p:blipFill>
        <p:spPr>
          <a:xfrm>
            <a:off x="4364933" y="7378129"/>
            <a:ext cx="30002" cy="29902"/>
          </a:xfrm>
          <a:prstGeom prst="rect">
            <a:avLst/>
          </a:prstGeom>
        </p:spPr>
      </p:pic>
      <p:pic>
        <p:nvPicPr>
          <p:cNvPr id="69" name="Image 53" descr="preencoded.png">    </p:cNvPr>
          <p:cNvPicPr>
            <a:picLocks noChangeAspect="1"/>
          </p:cNvPicPr>
          <p:nvPr/>
        </p:nvPicPr>
        <p:blipFill>
          <a:blip r:embed="rId54"/>
          <a:stretch>
            <a:fillRect/>
          </a:stretch>
        </p:blipFill>
        <p:spPr>
          <a:xfrm>
            <a:off x="4007335" y="7583202"/>
            <a:ext cx="30005" cy="29902"/>
          </a:xfrm>
          <a:prstGeom prst="rect">
            <a:avLst/>
          </a:prstGeom>
        </p:spPr>
      </p:pic>
      <p:pic>
        <p:nvPicPr>
          <p:cNvPr id="70" name="Image 54" descr="preencoded.png">    </p:cNvPr>
          <p:cNvPicPr>
            <a:picLocks noChangeAspect="1"/>
          </p:cNvPicPr>
          <p:nvPr/>
        </p:nvPicPr>
        <p:blipFill>
          <a:blip r:embed="rId55"/>
          <a:stretch>
            <a:fillRect/>
          </a:stretch>
        </p:blipFill>
        <p:spPr>
          <a:xfrm>
            <a:off x="4289757" y="7658807"/>
            <a:ext cx="29906" cy="30001"/>
          </a:xfrm>
          <a:prstGeom prst="rect">
            <a:avLst/>
          </a:prstGeom>
        </p:spPr>
      </p:pic>
      <p:pic>
        <p:nvPicPr>
          <p:cNvPr id="71" name="Image 55" descr="preencoded.png">    </p:cNvPr>
          <p:cNvPicPr>
            <a:picLocks noChangeAspect="1"/>
          </p:cNvPicPr>
          <p:nvPr/>
        </p:nvPicPr>
        <p:blipFill>
          <a:blip r:embed="rId56"/>
          <a:stretch>
            <a:fillRect/>
          </a:stretch>
        </p:blipFill>
        <p:spPr>
          <a:xfrm>
            <a:off x="3910483" y="7205464"/>
            <a:ext cx="581302" cy="578793"/>
          </a:xfrm>
          <a:prstGeom prst="rect">
            <a:avLst/>
          </a:prstGeom>
        </p:spPr>
      </p:pic>
      <p:pic>
        <p:nvPicPr>
          <p:cNvPr id="72" name="Image 56" descr="preencoded.png">    </p:cNvPr>
          <p:cNvPicPr>
            <a:picLocks noChangeAspect="1"/>
          </p:cNvPicPr>
          <p:nvPr/>
        </p:nvPicPr>
        <p:blipFill>
          <a:blip r:embed="rId57"/>
          <a:stretch>
            <a:fillRect/>
          </a:stretch>
        </p:blipFill>
        <p:spPr>
          <a:xfrm>
            <a:off x="4146386" y="7331583"/>
            <a:ext cx="159049" cy="308744"/>
          </a:xfrm>
          <a:prstGeom prst="rect">
            <a:avLst/>
          </a:prstGeom>
        </p:spPr>
      </p:pic>
      <p:sp>
        <p:nvSpPr>
          <p:cNvPr id="73" name="Shape 14"/>
          <p:cNvSpPr/>
          <p:nvPr/>
        </p:nvSpPr>
        <p:spPr>
          <a:xfrm>
            <a:off x="3734267" y="8267700"/>
            <a:ext cx="8459257" cy="1041400"/>
          </a:xfrm>
          <a:prstGeom prst="rect">
            <a:avLst/>
          </a:prstGeom>
          <a:noFill/>
          <a:ln/>
        </p:spPr>
      </p:sp>
      <p:sp>
        <p:nvSpPr>
          <p:cNvPr id="74" name="Text 15"/>
          <p:cNvSpPr/>
          <p:nvPr/>
        </p:nvSpPr>
        <p:spPr>
          <a:xfrm>
            <a:off x="3734267" y="82677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Music of the Elves": Immerse yourself in the enchanting music of the elves.</a:t>
            </a:r>
            <a:endParaRPr lang="en-US" sz="3200" dirty="0"/>
          </a:p>
        </p:txBody>
      </p:sp>
      <p:sp>
        <p:nvSpPr>
          <p:cNvPr id="75" name="Shape 16"/>
          <p:cNvSpPr/>
          <p:nvPr/>
        </p:nvSpPr>
        <p:spPr>
          <a:xfrm>
            <a:off x="3734267" y="10299700"/>
            <a:ext cx="8459257" cy="2362200"/>
          </a:xfrm>
          <a:prstGeom prst="rect">
            <a:avLst/>
          </a:prstGeom>
          <a:noFill/>
          <a:ln/>
        </p:spPr>
      </p:sp>
      <p:pic>
        <p:nvPicPr>
          <p:cNvPr id="76" name="Image 57" descr="preencoded.png">    </p:cNvPr>
          <p:cNvPicPr>
            <a:picLocks noChangeAspect="1"/>
          </p:cNvPicPr>
          <p:nvPr/>
        </p:nvPicPr>
        <p:blipFill>
          <a:blip r:embed="rId58"/>
          <a:stretch>
            <a:fillRect/>
          </a:stretch>
        </p:blipFill>
        <p:spPr>
          <a:xfrm>
            <a:off x="3976614" y="10530272"/>
            <a:ext cx="552386" cy="554992"/>
          </a:xfrm>
          <a:prstGeom prst="rect">
            <a:avLst/>
          </a:prstGeom>
        </p:spPr>
      </p:pic>
      <p:pic>
        <p:nvPicPr>
          <p:cNvPr id="77" name="Image 58" descr="preencoded.png">    </p:cNvPr>
          <p:cNvPicPr>
            <a:picLocks noChangeAspect="1"/>
          </p:cNvPicPr>
          <p:nvPr/>
        </p:nvPicPr>
        <p:blipFill>
          <a:blip r:embed="rId59"/>
          <a:stretch>
            <a:fillRect/>
          </a:stretch>
        </p:blipFill>
        <p:spPr>
          <a:xfrm>
            <a:off x="4201165" y="10754804"/>
            <a:ext cx="164767" cy="229183"/>
          </a:xfrm>
          <a:prstGeom prst="rect">
            <a:avLst/>
          </a:prstGeom>
        </p:spPr>
      </p:pic>
      <p:pic>
        <p:nvPicPr>
          <p:cNvPr id="78" name="Image 59" descr="preencoded.png">    </p:cNvPr>
          <p:cNvPicPr>
            <a:picLocks noChangeAspect="1"/>
          </p:cNvPicPr>
          <p:nvPr/>
        </p:nvPicPr>
        <p:blipFill>
          <a:blip r:embed="rId60"/>
          <a:stretch>
            <a:fillRect/>
          </a:stretch>
        </p:blipFill>
        <p:spPr>
          <a:xfrm>
            <a:off x="4190342" y="10602255"/>
            <a:ext cx="127596" cy="127583"/>
          </a:xfrm>
          <a:prstGeom prst="rect">
            <a:avLst/>
          </a:prstGeom>
        </p:spPr>
      </p:pic>
      <p:pic>
        <p:nvPicPr>
          <p:cNvPr id="79" name="Image 60" descr="preencoded.png">    </p:cNvPr>
          <p:cNvPicPr>
            <a:picLocks noChangeAspect="1"/>
          </p:cNvPicPr>
          <p:nvPr/>
        </p:nvPicPr>
        <p:blipFill>
          <a:blip r:embed="rId61"/>
          <a:stretch>
            <a:fillRect/>
          </a:stretch>
        </p:blipFill>
        <p:spPr>
          <a:xfrm>
            <a:off x="3734267" y="10299700"/>
            <a:ext cx="1039750" cy="1016000"/>
          </a:xfrm>
          <a:prstGeom prst="rect">
            <a:avLst/>
          </a:prstGeom>
        </p:spPr>
      </p:pic>
      <p:sp>
        <p:nvSpPr>
          <p:cNvPr id="80" name="Shape 17"/>
          <p:cNvSpPr/>
          <p:nvPr/>
        </p:nvSpPr>
        <p:spPr>
          <a:xfrm>
            <a:off x="3734267" y="11620500"/>
            <a:ext cx="8459257" cy="1041400"/>
          </a:xfrm>
          <a:prstGeom prst="rect">
            <a:avLst/>
          </a:prstGeom>
          <a:noFill/>
          <a:ln/>
        </p:spPr>
      </p:sp>
      <p:sp>
        <p:nvSpPr>
          <p:cNvPr id="81" name="Text 18"/>
          <p:cNvSpPr/>
          <p:nvPr/>
        </p:nvSpPr>
        <p:spPr>
          <a:xfrm>
            <a:off x="3734267" y="116205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Life of an Elf": Learn about the customs and daily life of the elves.</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8877300"/>
            <a:ext cx="3286188" cy="4379714"/>
          </a:xfrm>
          <a:prstGeom prst="rect">
            <a:avLst/>
          </a:prstGeom>
        </p:spPr>
      </p:pic>
      <p:pic>
        <p:nvPicPr>
          <p:cNvPr id="4" name="Image 2" descr="preencoded.png">    </p:cNvPr>
          <p:cNvPicPr>
            <a:picLocks noChangeAspect="1"/>
          </p:cNvPicPr>
          <p:nvPr/>
        </p:nvPicPr>
        <p:blipFill>
          <a:blip r:embed="rId3"/>
          <a:stretch>
            <a:fillRect/>
          </a:stretch>
        </p:blipFill>
        <p:spPr>
          <a:xfrm>
            <a:off x="20005003" y="406400"/>
            <a:ext cx="3183044" cy="2933812"/>
          </a:xfrm>
          <a:prstGeom prst="rect">
            <a:avLst/>
          </a:prstGeom>
        </p:spPr>
      </p:pic>
      <p:pic>
        <p:nvPicPr>
          <p:cNvPr id="5" name="Image 3" descr="preencoded.png">    </p:cNvPr>
          <p:cNvPicPr>
            <a:picLocks noChangeAspect="1"/>
          </p:cNvPicPr>
          <p:nvPr/>
        </p:nvPicPr>
        <p:blipFill>
          <a:blip r:embed="rId4"/>
          <a:stretch>
            <a:fillRect/>
          </a:stretch>
        </p:blipFill>
        <p:spPr>
          <a:xfrm>
            <a:off x="21580000" y="4038600"/>
            <a:ext cx="2196184" cy="1789596"/>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8738692" y="939800"/>
            <a:ext cx="6909664" cy="1765300"/>
          </a:xfrm>
          <a:prstGeom prst="rect">
            <a:avLst/>
          </a:prstGeom>
          <a:solidFill>
            <a:srgbClr val="FFFFFF">
              <a:alpha val="100000"/>
            </a:srgbClr>
          </a:solidFill>
          <a:ln w="50800">
            <a:solidFill>
              <a:srgbClr val="272727"/>
            </a:solidFill>
            <a:prstDash val="solid"/>
          </a:ln>
        </p:spPr>
      </p:sp>
      <p:sp>
        <p:nvSpPr>
          <p:cNvPr id="9" name="Text 2"/>
          <p:cNvSpPr/>
          <p:nvPr/>
        </p:nvSpPr>
        <p:spPr>
          <a:xfrm>
            <a:off x="9500787" y="1244600"/>
            <a:ext cx="5724182"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Pricing Plan</a:t>
            </a:r>
            <a:endParaRPr lang="en-US" sz="8000" dirty="0"/>
          </a:p>
        </p:txBody>
      </p:sp>
      <p:sp>
        <p:nvSpPr>
          <p:cNvPr id="10" name="Shape 3"/>
          <p:cNvSpPr/>
          <p:nvPr/>
        </p:nvSpPr>
        <p:spPr>
          <a:xfrm>
            <a:off x="1778222" y="3632200"/>
            <a:ext cx="20843305" cy="8382002"/>
          </a:xfrm>
          <a:prstGeom prst="rect">
            <a:avLst/>
          </a:prstGeom>
          <a:noFill/>
          <a:ln/>
        </p:spPr>
      </p:sp>
      <p:sp>
        <p:nvSpPr>
          <p:cNvPr id="11" name="Shape 4"/>
          <p:cNvSpPr/>
          <p:nvPr/>
        </p:nvSpPr>
        <p:spPr>
          <a:xfrm>
            <a:off x="1778222" y="3632200"/>
            <a:ext cx="6439705" cy="8381994"/>
          </a:xfrm>
          <a:prstGeom prst="rect">
            <a:avLst/>
          </a:prstGeom>
          <a:solidFill>
            <a:srgbClr val="FFC849">
              <a:alpha val="100000"/>
            </a:srgbClr>
          </a:solidFill>
          <a:ln w="50800">
            <a:solidFill>
              <a:srgbClr val="272727"/>
            </a:solidFill>
            <a:prstDash val="solid"/>
          </a:ln>
        </p:spPr>
      </p:sp>
      <p:pic>
        <p:nvPicPr>
          <p:cNvPr id="12" name="Image 5" descr="preencoded.png">    </p:cNvPr>
          <p:cNvPicPr>
            <a:picLocks noChangeAspect="1"/>
          </p:cNvPicPr>
          <p:nvPr/>
        </p:nvPicPr>
        <p:blipFill>
          <a:blip r:embed="rId6"/>
          <a:stretch>
            <a:fillRect/>
          </a:stretch>
        </p:blipFill>
        <p:spPr>
          <a:xfrm>
            <a:off x="5310042" y="4246848"/>
            <a:ext cx="417186" cy="417128"/>
          </a:xfrm>
          <a:prstGeom prst="rect">
            <a:avLst/>
          </a:prstGeom>
        </p:spPr>
      </p:pic>
      <p:pic>
        <p:nvPicPr>
          <p:cNvPr id="13" name="Image 6" descr="preencoded.png">    </p:cNvPr>
          <p:cNvPicPr>
            <a:picLocks noChangeAspect="1"/>
          </p:cNvPicPr>
          <p:nvPr/>
        </p:nvPicPr>
        <p:blipFill>
          <a:blip r:embed="rId7"/>
          <a:stretch>
            <a:fillRect/>
          </a:stretch>
        </p:blipFill>
        <p:spPr>
          <a:xfrm>
            <a:off x="4342616" y="5214094"/>
            <a:ext cx="417183" cy="417140"/>
          </a:xfrm>
          <a:prstGeom prst="rect">
            <a:avLst/>
          </a:prstGeom>
        </p:spPr>
      </p:pic>
      <p:pic>
        <p:nvPicPr>
          <p:cNvPr id="14" name="Image 7" descr="preencoded.png">    </p:cNvPr>
          <p:cNvPicPr>
            <a:picLocks noChangeAspect="1"/>
          </p:cNvPicPr>
          <p:nvPr/>
        </p:nvPicPr>
        <p:blipFill>
          <a:blip r:embed="rId8"/>
          <a:stretch>
            <a:fillRect/>
          </a:stretch>
        </p:blipFill>
        <p:spPr>
          <a:xfrm>
            <a:off x="4883435" y="4787590"/>
            <a:ext cx="927541" cy="927410"/>
          </a:xfrm>
          <a:prstGeom prst="rect">
            <a:avLst/>
          </a:prstGeom>
        </p:spPr>
      </p:pic>
      <p:pic>
        <p:nvPicPr>
          <p:cNvPr id="15" name="Image 8" descr="preencoded.png">    </p:cNvPr>
          <p:cNvPicPr>
            <a:picLocks noChangeAspect="1"/>
          </p:cNvPicPr>
          <p:nvPr/>
        </p:nvPicPr>
        <p:blipFill>
          <a:blip r:embed="rId9"/>
          <a:stretch>
            <a:fillRect/>
          </a:stretch>
        </p:blipFill>
        <p:spPr>
          <a:xfrm>
            <a:off x="4515318" y="4671330"/>
            <a:ext cx="565425" cy="326467"/>
          </a:xfrm>
          <a:prstGeom prst="rect">
            <a:avLst/>
          </a:prstGeom>
        </p:spPr>
      </p:pic>
      <p:pic>
        <p:nvPicPr>
          <p:cNvPr id="16" name="Image 9" descr="preencoded.png">    </p:cNvPr>
          <p:cNvPicPr>
            <a:picLocks noChangeAspect="1"/>
          </p:cNvPicPr>
          <p:nvPr/>
        </p:nvPicPr>
        <p:blipFill>
          <a:blip r:embed="rId10"/>
          <a:stretch>
            <a:fillRect/>
          </a:stretch>
        </p:blipFill>
        <p:spPr>
          <a:xfrm>
            <a:off x="4364406" y="4276576"/>
            <a:ext cx="716064" cy="584262"/>
          </a:xfrm>
          <a:prstGeom prst="rect">
            <a:avLst/>
          </a:prstGeom>
        </p:spPr>
      </p:pic>
      <p:pic>
        <p:nvPicPr>
          <p:cNvPr id="17" name="Image 10" descr="preencoded.png">    </p:cNvPr>
          <p:cNvPicPr>
            <a:picLocks noChangeAspect="1"/>
          </p:cNvPicPr>
          <p:nvPr/>
        </p:nvPicPr>
        <p:blipFill>
          <a:blip r:embed="rId11"/>
          <a:stretch>
            <a:fillRect/>
          </a:stretch>
        </p:blipFill>
        <p:spPr>
          <a:xfrm>
            <a:off x="4701256" y="4089400"/>
            <a:ext cx="47631" cy="130758"/>
          </a:xfrm>
          <a:prstGeom prst="rect">
            <a:avLst/>
          </a:prstGeom>
        </p:spPr>
      </p:pic>
      <p:pic>
        <p:nvPicPr>
          <p:cNvPr id="18" name="Image 11" descr="preencoded.png">    </p:cNvPr>
          <p:cNvPicPr>
            <a:picLocks noChangeAspect="1"/>
          </p:cNvPicPr>
          <p:nvPr/>
        </p:nvPicPr>
        <p:blipFill>
          <a:blip r:embed="rId12"/>
          <a:stretch>
            <a:fillRect/>
          </a:stretch>
        </p:blipFill>
        <p:spPr>
          <a:xfrm>
            <a:off x="4701256" y="5054203"/>
            <a:ext cx="47631" cy="130758"/>
          </a:xfrm>
          <a:prstGeom prst="rect">
            <a:avLst/>
          </a:prstGeom>
        </p:spPr>
      </p:pic>
      <p:pic>
        <p:nvPicPr>
          <p:cNvPr id="19" name="Image 12" descr="preencoded.png">    </p:cNvPr>
          <p:cNvPicPr>
            <a:picLocks noChangeAspect="1"/>
          </p:cNvPicPr>
          <p:nvPr/>
        </p:nvPicPr>
        <p:blipFill>
          <a:blip r:embed="rId13"/>
          <a:stretch>
            <a:fillRect/>
          </a:stretch>
        </p:blipFill>
        <p:spPr>
          <a:xfrm>
            <a:off x="4522013" y="4120989"/>
            <a:ext cx="76085" cy="125760"/>
          </a:xfrm>
          <a:prstGeom prst="rect">
            <a:avLst/>
          </a:prstGeom>
        </p:spPr>
      </p:pic>
      <p:pic>
        <p:nvPicPr>
          <p:cNvPr id="20" name="Image 13" descr="preencoded.png">    </p:cNvPr>
          <p:cNvPicPr>
            <a:picLocks noChangeAspect="1"/>
          </p:cNvPicPr>
          <p:nvPr/>
        </p:nvPicPr>
        <p:blipFill>
          <a:blip r:embed="rId14"/>
          <a:stretch>
            <a:fillRect/>
          </a:stretch>
        </p:blipFill>
        <p:spPr>
          <a:xfrm>
            <a:off x="4852037" y="5027613"/>
            <a:ext cx="76085" cy="125760"/>
          </a:xfrm>
          <a:prstGeom prst="rect">
            <a:avLst/>
          </a:prstGeom>
        </p:spPr>
      </p:pic>
      <p:pic>
        <p:nvPicPr>
          <p:cNvPr id="21" name="Image 14" descr="preencoded.png">    </p:cNvPr>
          <p:cNvPicPr>
            <a:picLocks noChangeAspect="1"/>
          </p:cNvPicPr>
          <p:nvPr/>
        </p:nvPicPr>
        <p:blipFill>
          <a:blip r:embed="rId15"/>
          <a:stretch>
            <a:fillRect/>
          </a:stretch>
        </p:blipFill>
        <p:spPr>
          <a:xfrm>
            <a:off x="4364406" y="4211997"/>
            <a:ext cx="101076" cy="111311"/>
          </a:xfrm>
          <a:prstGeom prst="rect">
            <a:avLst/>
          </a:prstGeom>
        </p:spPr>
      </p:pic>
      <p:pic>
        <p:nvPicPr>
          <p:cNvPr id="22" name="Image 15" descr="preencoded.png">    </p:cNvPr>
          <p:cNvPicPr>
            <a:picLocks noChangeAspect="1"/>
          </p:cNvPicPr>
          <p:nvPr/>
        </p:nvPicPr>
        <p:blipFill>
          <a:blip r:embed="rId16"/>
          <a:stretch>
            <a:fillRect/>
          </a:stretch>
        </p:blipFill>
        <p:spPr>
          <a:xfrm>
            <a:off x="4984647" y="4951078"/>
            <a:ext cx="101079" cy="111311"/>
          </a:xfrm>
          <a:prstGeom prst="rect">
            <a:avLst/>
          </a:prstGeom>
        </p:spPr>
      </p:pic>
      <p:pic>
        <p:nvPicPr>
          <p:cNvPr id="23" name="Image 16" descr="preencoded.png">    </p:cNvPr>
          <p:cNvPicPr>
            <a:picLocks noChangeAspect="1"/>
          </p:cNvPicPr>
          <p:nvPr/>
        </p:nvPicPr>
        <p:blipFill>
          <a:blip r:embed="rId17"/>
          <a:stretch>
            <a:fillRect/>
          </a:stretch>
        </p:blipFill>
        <p:spPr>
          <a:xfrm>
            <a:off x="4247419" y="4351387"/>
            <a:ext cx="119645" cy="89198"/>
          </a:xfrm>
          <a:prstGeom prst="rect">
            <a:avLst/>
          </a:prstGeom>
        </p:spPr>
      </p:pic>
      <p:pic>
        <p:nvPicPr>
          <p:cNvPr id="24" name="Image 17" descr="preencoded.png">    </p:cNvPr>
          <p:cNvPicPr>
            <a:picLocks noChangeAspect="1"/>
          </p:cNvPicPr>
          <p:nvPr/>
        </p:nvPicPr>
        <p:blipFill>
          <a:blip r:embed="rId18"/>
          <a:stretch>
            <a:fillRect/>
          </a:stretch>
        </p:blipFill>
        <p:spPr>
          <a:xfrm>
            <a:off x="5083072" y="4833789"/>
            <a:ext cx="119645" cy="89198"/>
          </a:xfrm>
          <a:prstGeom prst="rect">
            <a:avLst/>
          </a:prstGeom>
        </p:spPr>
      </p:pic>
      <p:pic>
        <p:nvPicPr>
          <p:cNvPr id="25" name="Image 18" descr="preencoded.png">    </p:cNvPr>
          <p:cNvPicPr>
            <a:picLocks noChangeAspect="1"/>
          </p:cNvPicPr>
          <p:nvPr/>
        </p:nvPicPr>
        <p:blipFill>
          <a:blip r:embed="rId19"/>
          <a:stretch>
            <a:fillRect/>
          </a:stretch>
        </p:blipFill>
        <p:spPr>
          <a:xfrm>
            <a:off x="4185173" y="4522391"/>
            <a:ext cx="129521" cy="62061"/>
          </a:xfrm>
          <a:prstGeom prst="rect">
            <a:avLst/>
          </a:prstGeom>
        </p:spPr>
      </p:pic>
      <p:pic>
        <p:nvPicPr>
          <p:cNvPr id="26" name="Image 19" descr="preencoded.png">    </p:cNvPr>
          <p:cNvPicPr>
            <a:picLocks noChangeAspect="1"/>
          </p:cNvPicPr>
          <p:nvPr/>
        </p:nvPicPr>
        <p:blipFill>
          <a:blip r:embed="rId20"/>
          <a:stretch>
            <a:fillRect/>
          </a:stretch>
        </p:blipFill>
        <p:spPr>
          <a:xfrm>
            <a:off x="5135442" y="4689934"/>
            <a:ext cx="129521" cy="62061"/>
          </a:xfrm>
          <a:prstGeom prst="rect">
            <a:avLst/>
          </a:prstGeom>
        </p:spPr>
      </p:pic>
      <p:pic>
        <p:nvPicPr>
          <p:cNvPr id="27" name="Image 20" descr="preencoded.png">    </p:cNvPr>
          <p:cNvPicPr>
            <a:picLocks noChangeAspect="1"/>
          </p:cNvPicPr>
          <p:nvPr/>
        </p:nvPicPr>
        <p:blipFill>
          <a:blip r:embed="rId21"/>
          <a:stretch>
            <a:fillRect/>
          </a:stretch>
        </p:blipFill>
        <p:spPr>
          <a:xfrm>
            <a:off x="4185176" y="4689921"/>
            <a:ext cx="129521" cy="62074"/>
          </a:xfrm>
          <a:prstGeom prst="rect">
            <a:avLst/>
          </a:prstGeom>
        </p:spPr>
      </p:pic>
      <p:pic>
        <p:nvPicPr>
          <p:cNvPr id="28" name="Image 21" descr="preencoded.png">    </p:cNvPr>
          <p:cNvPicPr>
            <a:picLocks noChangeAspect="1"/>
          </p:cNvPicPr>
          <p:nvPr/>
        </p:nvPicPr>
        <p:blipFill>
          <a:blip r:embed="rId22"/>
          <a:stretch>
            <a:fillRect/>
          </a:stretch>
        </p:blipFill>
        <p:spPr>
          <a:xfrm>
            <a:off x="5135442" y="4522378"/>
            <a:ext cx="129521" cy="62074"/>
          </a:xfrm>
          <a:prstGeom prst="rect">
            <a:avLst/>
          </a:prstGeom>
        </p:spPr>
      </p:pic>
      <p:pic>
        <p:nvPicPr>
          <p:cNvPr id="29" name="Image 22" descr="preencoded.png">    </p:cNvPr>
          <p:cNvPicPr>
            <a:picLocks noChangeAspect="1"/>
          </p:cNvPicPr>
          <p:nvPr/>
        </p:nvPicPr>
        <p:blipFill>
          <a:blip r:embed="rId23"/>
          <a:stretch>
            <a:fillRect/>
          </a:stretch>
        </p:blipFill>
        <p:spPr>
          <a:xfrm>
            <a:off x="4247419" y="4833789"/>
            <a:ext cx="119645" cy="89198"/>
          </a:xfrm>
          <a:prstGeom prst="rect">
            <a:avLst/>
          </a:prstGeom>
        </p:spPr>
      </p:pic>
      <p:pic>
        <p:nvPicPr>
          <p:cNvPr id="30" name="Image 23" descr="preencoded.png">    </p:cNvPr>
          <p:cNvPicPr>
            <a:picLocks noChangeAspect="1"/>
          </p:cNvPicPr>
          <p:nvPr/>
        </p:nvPicPr>
        <p:blipFill>
          <a:blip r:embed="rId24"/>
          <a:stretch>
            <a:fillRect/>
          </a:stretch>
        </p:blipFill>
        <p:spPr>
          <a:xfrm>
            <a:off x="5083069" y="4351387"/>
            <a:ext cx="119645" cy="89198"/>
          </a:xfrm>
          <a:prstGeom prst="rect">
            <a:avLst/>
          </a:prstGeom>
        </p:spPr>
      </p:pic>
      <p:pic>
        <p:nvPicPr>
          <p:cNvPr id="31" name="Image 24" descr="preencoded.png">    </p:cNvPr>
          <p:cNvPicPr>
            <a:picLocks noChangeAspect="1"/>
          </p:cNvPicPr>
          <p:nvPr/>
        </p:nvPicPr>
        <p:blipFill>
          <a:blip r:embed="rId25"/>
          <a:stretch>
            <a:fillRect/>
          </a:stretch>
        </p:blipFill>
        <p:spPr>
          <a:xfrm>
            <a:off x="4364406" y="4951065"/>
            <a:ext cx="101076" cy="111323"/>
          </a:xfrm>
          <a:prstGeom prst="rect">
            <a:avLst/>
          </a:prstGeom>
        </p:spPr>
      </p:pic>
      <p:pic>
        <p:nvPicPr>
          <p:cNvPr id="32" name="Image 25" descr="preencoded.png">    </p:cNvPr>
          <p:cNvPicPr>
            <a:picLocks noChangeAspect="1"/>
          </p:cNvPicPr>
          <p:nvPr/>
        </p:nvPicPr>
        <p:blipFill>
          <a:blip r:embed="rId26"/>
          <a:stretch>
            <a:fillRect/>
          </a:stretch>
        </p:blipFill>
        <p:spPr>
          <a:xfrm>
            <a:off x="4984651" y="4211985"/>
            <a:ext cx="101079" cy="111311"/>
          </a:xfrm>
          <a:prstGeom prst="rect">
            <a:avLst/>
          </a:prstGeom>
        </p:spPr>
      </p:pic>
      <p:pic>
        <p:nvPicPr>
          <p:cNvPr id="33" name="Image 26" descr="preencoded.png">    </p:cNvPr>
          <p:cNvPicPr>
            <a:picLocks noChangeAspect="1"/>
          </p:cNvPicPr>
          <p:nvPr/>
        </p:nvPicPr>
        <p:blipFill>
          <a:blip r:embed="rId27"/>
          <a:stretch>
            <a:fillRect/>
          </a:stretch>
        </p:blipFill>
        <p:spPr>
          <a:xfrm>
            <a:off x="4522016" y="5027625"/>
            <a:ext cx="76082" cy="125760"/>
          </a:xfrm>
          <a:prstGeom prst="rect">
            <a:avLst/>
          </a:prstGeom>
        </p:spPr>
      </p:pic>
      <p:pic>
        <p:nvPicPr>
          <p:cNvPr id="34" name="Image 27" descr="preencoded.png">    </p:cNvPr>
          <p:cNvPicPr>
            <a:picLocks noChangeAspect="1"/>
          </p:cNvPicPr>
          <p:nvPr/>
        </p:nvPicPr>
        <p:blipFill>
          <a:blip r:embed="rId28"/>
          <a:stretch>
            <a:fillRect/>
          </a:stretch>
        </p:blipFill>
        <p:spPr>
          <a:xfrm>
            <a:off x="4852041" y="4121001"/>
            <a:ext cx="76082" cy="125760"/>
          </a:xfrm>
          <a:prstGeom prst="rect">
            <a:avLst/>
          </a:prstGeom>
        </p:spPr>
      </p:pic>
      <p:sp>
        <p:nvSpPr>
          <p:cNvPr id="35" name="Text 5"/>
          <p:cNvSpPr/>
          <p:nvPr/>
        </p:nvSpPr>
        <p:spPr>
          <a:xfrm>
            <a:off x="4185173" y="6019800"/>
            <a:ext cx="1625803" cy="901700"/>
          </a:xfrm>
          <a:prstGeom prst="rect">
            <a:avLst/>
          </a:prstGeom>
          <a:noFill/>
          <a:ln/>
        </p:spPr>
        <p:txBody>
          <a:bodyPr wrap="square" lIns="0" tIns="0" rIns="0" bIns="0" rtlCol="0" anchor="t"/>
          <a:lstStyle/>
          <a:p>
            <a:pPr algn="ctr"/>
            <a:r>
              <a:rPr lang="en-US" sz="4800" dirty="0">
                <a:solidFill>
                  <a:srgbClr val="3690D1">
                    <a:alpha val="100000"/>
                  </a:srgbClr>
                </a:solidFill>
                <a:latin typeface="Rokkitt Bold" pitchFamily="34" charset="0"/>
                <a:ea typeface="Rokkitt Bold" pitchFamily="34" charset="-122"/>
                <a:cs typeface="Rokkitt Bold" pitchFamily="34" charset="-120"/>
              </a:rPr>
              <a:t>Basic</a:t>
            </a:r>
            <a:endParaRPr lang="en-US" sz="4800" dirty="0"/>
          </a:p>
        </p:txBody>
      </p:sp>
      <p:sp>
        <p:nvSpPr>
          <p:cNvPr id="36" name="Text 6"/>
          <p:cNvSpPr/>
          <p:nvPr/>
        </p:nvSpPr>
        <p:spPr>
          <a:xfrm>
            <a:off x="2235479"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a small party with fellow adventurers.</a:t>
            </a:r>
            <a:endParaRPr lang="en-US" sz="3200" dirty="0"/>
          </a:p>
        </p:txBody>
      </p:sp>
      <p:sp>
        <p:nvSpPr>
          <p:cNvPr id="37" name="Text 7"/>
          <p:cNvSpPr/>
          <p:nvPr/>
        </p:nvSpPr>
        <p:spPr>
          <a:xfrm>
            <a:off x="3486586" y="10858500"/>
            <a:ext cx="302297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$10/month</a:t>
            </a:r>
            <a:endParaRPr lang="en-US" sz="4800" dirty="0"/>
          </a:p>
        </p:txBody>
      </p:sp>
      <p:sp>
        <p:nvSpPr>
          <p:cNvPr id="38" name="Shape 8"/>
          <p:cNvSpPr/>
          <p:nvPr/>
        </p:nvSpPr>
        <p:spPr>
          <a:xfrm>
            <a:off x="8980022" y="3632200"/>
            <a:ext cx="6439705" cy="8382001"/>
          </a:xfrm>
          <a:prstGeom prst="rect">
            <a:avLst/>
          </a:prstGeom>
          <a:solidFill>
            <a:srgbClr val="3690D1">
              <a:alpha val="100000"/>
            </a:srgbClr>
          </a:solidFill>
          <a:ln w="50800">
            <a:solidFill>
              <a:srgbClr val="272727"/>
            </a:solidFill>
            <a:prstDash val="solid"/>
          </a:ln>
        </p:spPr>
      </p:sp>
      <p:pic>
        <p:nvPicPr>
          <p:cNvPr id="39" name="Image 28" descr="preencoded.png">    </p:cNvPr>
          <p:cNvPicPr>
            <a:picLocks noChangeAspect="1"/>
          </p:cNvPicPr>
          <p:nvPr/>
        </p:nvPicPr>
        <p:blipFill>
          <a:blip r:embed="rId29"/>
          <a:stretch>
            <a:fillRect/>
          </a:stretch>
        </p:blipFill>
        <p:spPr>
          <a:xfrm>
            <a:off x="12183995" y="5103589"/>
            <a:ext cx="164652" cy="356394"/>
          </a:xfrm>
          <a:prstGeom prst="rect">
            <a:avLst/>
          </a:prstGeom>
        </p:spPr>
      </p:pic>
      <p:pic>
        <p:nvPicPr>
          <p:cNvPr id="40" name="Image 29" descr="preencoded.png">    </p:cNvPr>
          <p:cNvPicPr>
            <a:picLocks noChangeAspect="1"/>
          </p:cNvPicPr>
          <p:nvPr/>
        </p:nvPicPr>
        <p:blipFill>
          <a:blip r:embed="rId30"/>
          <a:stretch>
            <a:fillRect/>
          </a:stretch>
        </p:blipFill>
        <p:spPr>
          <a:xfrm>
            <a:off x="11442812" y="4089400"/>
            <a:ext cx="1514128" cy="1625600"/>
          </a:xfrm>
          <a:prstGeom prst="rect">
            <a:avLst/>
          </a:prstGeom>
        </p:spPr>
      </p:pic>
      <p:pic>
        <p:nvPicPr>
          <p:cNvPr id="41" name="Image 30" descr="preencoded.png">    </p:cNvPr>
          <p:cNvPicPr>
            <a:picLocks noChangeAspect="1"/>
          </p:cNvPicPr>
          <p:nvPr/>
        </p:nvPicPr>
        <p:blipFill>
          <a:blip r:embed="rId31"/>
          <a:stretch>
            <a:fillRect/>
          </a:stretch>
        </p:blipFill>
        <p:spPr>
          <a:xfrm>
            <a:off x="12027696" y="4649316"/>
            <a:ext cx="115319" cy="177254"/>
          </a:xfrm>
          <a:prstGeom prst="rect">
            <a:avLst/>
          </a:prstGeom>
        </p:spPr>
      </p:pic>
      <p:pic>
        <p:nvPicPr>
          <p:cNvPr id="42" name="Image 31" descr="preencoded.png">    </p:cNvPr>
          <p:cNvPicPr>
            <a:picLocks noChangeAspect="1"/>
          </p:cNvPicPr>
          <p:nvPr/>
        </p:nvPicPr>
        <p:blipFill>
          <a:blip r:embed="rId32"/>
          <a:stretch>
            <a:fillRect/>
          </a:stretch>
        </p:blipFill>
        <p:spPr>
          <a:xfrm>
            <a:off x="11887036" y="4649316"/>
            <a:ext cx="115319" cy="177254"/>
          </a:xfrm>
          <a:prstGeom prst="rect">
            <a:avLst/>
          </a:prstGeom>
        </p:spPr>
      </p:pic>
      <p:pic>
        <p:nvPicPr>
          <p:cNvPr id="43" name="Image 32" descr="preencoded.png">    </p:cNvPr>
          <p:cNvPicPr>
            <a:picLocks noChangeAspect="1"/>
          </p:cNvPicPr>
          <p:nvPr/>
        </p:nvPicPr>
        <p:blipFill>
          <a:blip r:embed="rId33"/>
          <a:stretch>
            <a:fillRect/>
          </a:stretch>
        </p:blipFill>
        <p:spPr>
          <a:xfrm>
            <a:off x="11678610" y="4649316"/>
            <a:ext cx="115319" cy="177254"/>
          </a:xfrm>
          <a:prstGeom prst="rect">
            <a:avLst/>
          </a:prstGeom>
        </p:spPr>
      </p:pic>
      <p:pic>
        <p:nvPicPr>
          <p:cNvPr id="44" name="Image 33" descr="preencoded.png">    </p:cNvPr>
          <p:cNvPicPr>
            <a:picLocks noChangeAspect="1"/>
          </p:cNvPicPr>
          <p:nvPr/>
        </p:nvPicPr>
        <p:blipFill>
          <a:blip r:embed="rId34"/>
          <a:stretch>
            <a:fillRect/>
          </a:stretch>
        </p:blipFill>
        <p:spPr>
          <a:xfrm>
            <a:off x="11537956" y="4649316"/>
            <a:ext cx="115319" cy="177254"/>
          </a:xfrm>
          <a:prstGeom prst="rect">
            <a:avLst/>
          </a:prstGeom>
        </p:spPr>
      </p:pic>
      <p:pic>
        <p:nvPicPr>
          <p:cNvPr id="45" name="Image 34" descr="preencoded.png">    </p:cNvPr>
          <p:cNvPicPr>
            <a:picLocks noChangeAspect="1"/>
          </p:cNvPicPr>
          <p:nvPr/>
        </p:nvPicPr>
        <p:blipFill>
          <a:blip r:embed="rId35"/>
          <a:stretch>
            <a:fillRect/>
          </a:stretch>
        </p:blipFill>
        <p:spPr>
          <a:xfrm>
            <a:off x="11817081" y="4778958"/>
            <a:ext cx="47743" cy="47625"/>
          </a:xfrm>
          <a:prstGeom prst="rect">
            <a:avLst/>
          </a:prstGeom>
        </p:spPr>
      </p:pic>
      <p:pic>
        <p:nvPicPr>
          <p:cNvPr id="46" name="Image 35" descr="preencoded.png">    </p:cNvPr>
          <p:cNvPicPr>
            <a:picLocks noChangeAspect="1"/>
          </p:cNvPicPr>
          <p:nvPr/>
        </p:nvPicPr>
        <p:blipFill>
          <a:blip r:embed="rId36"/>
          <a:stretch>
            <a:fillRect/>
          </a:stretch>
        </p:blipFill>
        <p:spPr>
          <a:xfrm>
            <a:off x="12320562" y="4947642"/>
            <a:ext cx="184049" cy="184026"/>
          </a:xfrm>
          <a:prstGeom prst="rect">
            <a:avLst/>
          </a:prstGeom>
        </p:spPr>
      </p:pic>
      <p:sp>
        <p:nvSpPr>
          <p:cNvPr id="47" name="Text 9"/>
          <p:cNvSpPr/>
          <p:nvPr/>
        </p:nvSpPr>
        <p:spPr>
          <a:xfrm>
            <a:off x="11501287" y="6019800"/>
            <a:ext cx="1397175" cy="901700"/>
          </a:xfrm>
          <a:prstGeom prst="rect">
            <a:avLst/>
          </a:prstGeom>
          <a:noFill/>
          <a:ln/>
        </p:spPr>
        <p:txBody>
          <a:bodyPr wrap="square" lIns="0" tIns="0" rIns="0" bIns="0" rtlCol="0" anchor="t"/>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Elite</a:t>
            </a:r>
            <a:endParaRPr lang="en-US" sz="4800" dirty="0"/>
          </a:p>
        </p:txBody>
      </p:sp>
      <p:sp>
        <p:nvSpPr>
          <p:cNvPr id="48" name="Text 10"/>
          <p:cNvSpPr/>
          <p:nvPr/>
        </p:nvSpPr>
        <p:spPr>
          <a:xfrm>
            <a:off x="9437280"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FFFFFF">
                    <a:alpha val="100000"/>
                  </a:srgbClr>
                </a:solidFill>
                <a:latin typeface="Rajdhani Regular" pitchFamily="34" charset="0"/>
                <a:ea typeface="Rajdhani Regular" pitchFamily="34" charset="-122"/>
                <a:cs typeface="Rajdhani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FFFFFF">
                    <a:alpha val="100000"/>
                  </a:srgbClr>
                </a:solidFill>
                <a:latin typeface="Rajdhani Regular" pitchFamily="34" charset="0"/>
                <a:ea typeface="Rajdhani Regular" pitchFamily="34" charset="-122"/>
                <a:cs typeface="Rajdhani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FFFFFF">
                    <a:alpha val="100000"/>
                  </a:srgbClr>
                </a:solidFill>
                <a:latin typeface="Rajdhani Regular" pitchFamily="34" charset="0"/>
                <a:ea typeface="Rajdhani Regular" pitchFamily="34" charset="-122"/>
                <a:cs typeface="Rajdhani Regular" pitchFamily="34" charset="-120"/>
              </a:rPr>
              <a:t>Ability to form larger parties with fellow adventurers.</a:t>
            </a:r>
            <a:endParaRPr lang="en-US" sz="3200" dirty="0"/>
          </a:p>
        </p:txBody>
      </p:sp>
      <p:sp>
        <p:nvSpPr>
          <p:cNvPr id="49" name="Text 11"/>
          <p:cNvSpPr/>
          <p:nvPr/>
        </p:nvSpPr>
        <p:spPr>
          <a:xfrm>
            <a:off x="10637580" y="10858500"/>
            <a:ext cx="3124591" cy="901700"/>
          </a:xfrm>
          <a:prstGeom prst="rect">
            <a:avLst/>
          </a:prstGeom>
          <a:noFill/>
          <a:ln/>
        </p:spPr>
        <p:txBody>
          <a:bodyPr wrap="square" lIns="0" tIns="0" rIns="0" bIns="0" rtlCol="0" anchor="t"/>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$50/month</a:t>
            </a:r>
            <a:endParaRPr lang="en-US" sz="4800" dirty="0"/>
          </a:p>
        </p:txBody>
      </p:sp>
      <p:sp>
        <p:nvSpPr>
          <p:cNvPr id="50" name="Shape 12"/>
          <p:cNvSpPr/>
          <p:nvPr/>
        </p:nvSpPr>
        <p:spPr>
          <a:xfrm>
            <a:off x="16181822" y="3632200"/>
            <a:ext cx="6439705" cy="8382002"/>
          </a:xfrm>
          <a:prstGeom prst="rect">
            <a:avLst/>
          </a:prstGeom>
          <a:solidFill>
            <a:srgbClr val="FFC849">
              <a:alpha val="100000"/>
            </a:srgbClr>
          </a:solidFill>
          <a:ln w="50800">
            <a:solidFill>
              <a:srgbClr val="272727"/>
            </a:solidFill>
            <a:prstDash val="solid"/>
          </a:ln>
        </p:spPr>
      </p:sp>
      <p:pic>
        <p:nvPicPr>
          <p:cNvPr id="51" name="Image 36" descr="preencoded.png">    </p:cNvPr>
          <p:cNvPicPr>
            <a:picLocks noChangeAspect="1"/>
          </p:cNvPicPr>
          <p:nvPr/>
        </p:nvPicPr>
        <p:blipFill>
          <a:blip r:embed="rId37"/>
          <a:stretch>
            <a:fillRect/>
          </a:stretch>
        </p:blipFill>
        <p:spPr>
          <a:xfrm>
            <a:off x="18743679" y="4089400"/>
            <a:ext cx="1315994" cy="1625600"/>
          </a:xfrm>
          <a:prstGeom prst="rect">
            <a:avLst/>
          </a:prstGeom>
        </p:spPr>
      </p:pic>
      <p:pic>
        <p:nvPicPr>
          <p:cNvPr id="52" name="Image 37" descr="preencoded.png">    </p:cNvPr>
          <p:cNvPicPr>
            <a:picLocks noChangeAspect="1"/>
          </p:cNvPicPr>
          <p:nvPr/>
        </p:nvPicPr>
        <p:blipFill>
          <a:blip r:embed="rId38"/>
          <a:stretch>
            <a:fillRect/>
          </a:stretch>
        </p:blipFill>
        <p:spPr>
          <a:xfrm>
            <a:off x="19714219" y="5118869"/>
            <a:ext cx="48031" cy="47625"/>
          </a:xfrm>
          <a:prstGeom prst="rect">
            <a:avLst/>
          </a:prstGeom>
        </p:spPr>
      </p:pic>
      <p:pic>
        <p:nvPicPr>
          <p:cNvPr id="53" name="Image 38" descr="preencoded.png">    </p:cNvPr>
          <p:cNvPicPr>
            <a:picLocks noChangeAspect="1"/>
          </p:cNvPicPr>
          <p:nvPr/>
        </p:nvPicPr>
        <p:blipFill>
          <a:blip r:embed="rId39"/>
          <a:stretch>
            <a:fillRect/>
          </a:stretch>
        </p:blipFill>
        <p:spPr>
          <a:xfrm>
            <a:off x="19399780" y="4804966"/>
            <a:ext cx="47631" cy="48034"/>
          </a:xfrm>
          <a:prstGeom prst="rect">
            <a:avLst/>
          </a:prstGeom>
        </p:spPr>
      </p:pic>
      <p:pic>
        <p:nvPicPr>
          <p:cNvPr id="54" name="Image 39" descr="preencoded.png">    </p:cNvPr>
          <p:cNvPicPr>
            <a:picLocks noChangeAspect="1"/>
          </p:cNvPicPr>
          <p:nvPr/>
        </p:nvPicPr>
        <p:blipFill>
          <a:blip r:embed="rId40"/>
          <a:stretch>
            <a:fillRect/>
          </a:stretch>
        </p:blipFill>
        <p:spPr>
          <a:xfrm>
            <a:off x="19401576" y="5432363"/>
            <a:ext cx="47631" cy="48034"/>
          </a:xfrm>
          <a:prstGeom prst="rect">
            <a:avLst/>
          </a:prstGeom>
        </p:spPr>
      </p:pic>
      <p:pic>
        <p:nvPicPr>
          <p:cNvPr id="55" name="Image 40" descr="preencoded.png">    </p:cNvPr>
          <p:cNvPicPr>
            <a:picLocks noChangeAspect="1"/>
          </p:cNvPicPr>
          <p:nvPr/>
        </p:nvPicPr>
        <p:blipFill>
          <a:blip r:embed="rId41"/>
          <a:stretch>
            <a:fillRect/>
          </a:stretch>
        </p:blipFill>
        <p:spPr>
          <a:xfrm>
            <a:off x="19242927" y="4847468"/>
            <a:ext cx="47836" cy="47972"/>
          </a:xfrm>
          <a:prstGeom prst="rect">
            <a:avLst/>
          </a:prstGeom>
        </p:spPr>
      </p:pic>
      <p:pic>
        <p:nvPicPr>
          <p:cNvPr id="56" name="Image 41" descr="preencoded.png">    </p:cNvPr>
          <p:cNvPicPr>
            <a:picLocks noChangeAspect="1"/>
          </p:cNvPicPr>
          <p:nvPr/>
        </p:nvPicPr>
        <p:blipFill>
          <a:blip r:embed="rId42"/>
          <a:stretch>
            <a:fillRect/>
          </a:stretch>
        </p:blipFill>
        <p:spPr>
          <a:xfrm>
            <a:off x="19128346" y="4962699"/>
            <a:ext cx="47984" cy="47823"/>
          </a:xfrm>
          <a:prstGeom prst="rect">
            <a:avLst/>
          </a:prstGeom>
        </p:spPr>
      </p:pic>
      <p:pic>
        <p:nvPicPr>
          <p:cNvPr id="57" name="Image 42" descr="preencoded.png">    </p:cNvPr>
          <p:cNvPicPr>
            <a:picLocks noChangeAspect="1"/>
          </p:cNvPicPr>
          <p:nvPr/>
        </p:nvPicPr>
        <p:blipFill>
          <a:blip r:embed="rId43"/>
          <a:stretch>
            <a:fillRect/>
          </a:stretch>
        </p:blipFill>
        <p:spPr>
          <a:xfrm>
            <a:off x="19672653" y="5274841"/>
            <a:ext cx="47984" cy="47823"/>
          </a:xfrm>
          <a:prstGeom prst="rect">
            <a:avLst/>
          </a:prstGeom>
        </p:spPr>
      </p:pic>
      <p:pic>
        <p:nvPicPr>
          <p:cNvPr id="58" name="Image 43" descr="preencoded.png">    </p:cNvPr>
          <p:cNvPicPr>
            <a:picLocks noChangeAspect="1"/>
          </p:cNvPicPr>
          <p:nvPr/>
        </p:nvPicPr>
        <p:blipFill>
          <a:blip r:embed="rId44"/>
          <a:stretch>
            <a:fillRect/>
          </a:stretch>
        </p:blipFill>
        <p:spPr>
          <a:xfrm>
            <a:off x="19558221" y="4847468"/>
            <a:ext cx="47836" cy="47972"/>
          </a:xfrm>
          <a:prstGeom prst="rect">
            <a:avLst/>
          </a:prstGeom>
        </p:spPr>
      </p:pic>
      <p:pic>
        <p:nvPicPr>
          <p:cNvPr id="59" name="Image 44" descr="preencoded.png">    </p:cNvPr>
          <p:cNvPicPr>
            <a:picLocks noChangeAspect="1"/>
          </p:cNvPicPr>
          <p:nvPr/>
        </p:nvPicPr>
        <p:blipFill>
          <a:blip r:embed="rId45"/>
          <a:stretch>
            <a:fillRect/>
          </a:stretch>
        </p:blipFill>
        <p:spPr>
          <a:xfrm>
            <a:off x="19242933" y="5389922"/>
            <a:ext cx="47833" cy="47985"/>
          </a:xfrm>
          <a:prstGeom prst="rect">
            <a:avLst/>
          </a:prstGeom>
        </p:spPr>
      </p:pic>
      <p:pic>
        <p:nvPicPr>
          <p:cNvPr id="60" name="Image 45" descr="preencoded.png">    </p:cNvPr>
          <p:cNvPicPr>
            <a:picLocks noChangeAspect="1"/>
          </p:cNvPicPr>
          <p:nvPr/>
        </p:nvPicPr>
        <p:blipFill>
          <a:blip r:embed="rId46"/>
          <a:stretch>
            <a:fillRect/>
          </a:stretch>
        </p:blipFill>
        <p:spPr>
          <a:xfrm>
            <a:off x="19672657" y="4962699"/>
            <a:ext cx="47981" cy="47823"/>
          </a:xfrm>
          <a:prstGeom prst="rect">
            <a:avLst/>
          </a:prstGeom>
        </p:spPr>
      </p:pic>
      <p:pic>
        <p:nvPicPr>
          <p:cNvPr id="61" name="Image 46" descr="preencoded.png">    </p:cNvPr>
          <p:cNvPicPr>
            <a:picLocks noChangeAspect="1"/>
          </p:cNvPicPr>
          <p:nvPr/>
        </p:nvPicPr>
        <p:blipFill>
          <a:blip r:embed="rId47"/>
          <a:stretch>
            <a:fillRect/>
          </a:stretch>
        </p:blipFill>
        <p:spPr>
          <a:xfrm>
            <a:off x="19558221" y="5389910"/>
            <a:ext cx="47833" cy="47985"/>
          </a:xfrm>
          <a:prstGeom prst="rect">
            <a:avLst/>
          </a:prstGeom>
        </p:spPr>
      </p:pic>
      <p:pic>
        <p:nvPicPr>
          <p:cNvPr id="62" name="Image 47" descr="preencoded.png">    </p:cNvPr>
          <p:cNvPicPr>
            <a:picLocks noChangeAspect="1"/>
          </p:cNvPicPr>
          <p:nvPr/>
        </p:nvPicPr>
        <p:blipFill>
          <a:blip r:embed="rId48"/>
          <a:stretch>
            <a:fillRect/>
          </a:stretch>
        </p:blipFill>
        <p:spPr>
          <a:xfrm>
            <a:off x="19340273" y="4891447"/>
            <a:ext cx="238545" cy="458738"/>
          </a:xfrm>
          <a:prstGeom prst="rect">
            <a:avLst/>
          </a:prstGeom>
        </p:spPr>
      </p:pic>
      <p:sp>
        <p:nvSpPr>
          <p:cNvPr id="63" name="Text 13"/>
          <p:cNvSpPr/>
          <p:nvPr/>
        </p:nvSpPr>
        <p:spPr>
          <a:xfrm>
            <a:off x="17915589" y="6019800"/>
            <a:ext cx="2972171" cy="901700"/>
          </a:xfrm>
          <a:prstGeom prst="rect">
            <a:avLst/>
          </a:prstGeom>
          <a:noFill/>
          <a:ln/>
        </p:spPr>
        <p:txBody>
          <a:bodyPr wrap="square" lIns="0" tIns="0" rIns="0" bIns="0" rtlCol="0" anchor="t"/>
          <a:lstStyle/>
          <a:p>
            <a:pPr algn="ctr"/>
            <a:r>
              <a:rPr lang="en-US" sz="4800" dirty="0">
                <a:solidFill>
                  <a:srgbClr val="3690D1">
                    <a:alpha val="100000"/>
                  </a:srgbClr>
                </a:solidFill>
                <a:latin typeface="Rokkitt Bold" pitchFamily="34" charset="0"/>
                <a:ea typeface="Rokkitt Bold" pitchFamily="34" charset="-122"/>
                <a:cs typeface="Rokkitt Bold" pitchFamily="34" charset="-120"/>
              </a:rPr>
              <a:t>Legendary</a:t>
            </a:r>
            <a:endParaRPr lang="en-US" sz="4800" dirty="0"/>
          </a:p>
        </p:txBody>
      </p:sp>
      <p:sp>
        <p:nvSpPr>
          <p:cNvPr id="64" name="Text 14"/>
          <p:cNvSpPr/>
          <p:nvPr/>
        </p:nvSpPr>
        <p:spPr>
          <a:xfrm>
            <a:off x="16639080"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most challenging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The ability to form the largest parties.</a:t>
            </a:r>
            <a:endParaRPr lang="en-US" sz="3200" dirty="0"/>
          </a:p>
        </p:txBody>
      </p:sp>
      <p:sp>
        <p:nvSpPr>
          <p:cNvPr id="65" name="Text 15"/>
          <p:cNvSpPr/>
          <p:nvPr/>
        </p:nvSpPr>
        <p:spPr>
          <a:xfrm>
            <a:off x="17718715" y="10858500"/>
            <a:ext cx="3365921"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$100/month</a:t>
            </a:r>
            <a:endParaRPr 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62095" y="1092200"/>
            <a:ext cx="3515940" cy="3235548"/>
          </a:xfrm>
          <a:prstGeom prst="rect">
            <a:avLst/>
          </a:prstGeom>
        </p:spPr>
      </p:pic>
      <p:pic>
        <p:nvPicPr>
          <p:cNvPr id="4" name="Image 2" descr="preencoded.png">    </p:cNvPr>
          <p:cNvPicPr>
            <a:picLocks noChangeAspect="1"/>
          </p:cNvPicPr>
          <p:nvPr/>
        </p:nvPicPr>
        <p:blipFill>
          <a:blip r:embed="rId3"/>
          <a:stretch>
            <a:fillRect/>
          </a:stretch>
        </p:blipFill>
        <p:spPr>
          <a:xfrm>
            <a:off x="23619830" y="12809314"/>
            <a:ext cx="463716" cy="463662"/>
          </a:xfrm>
          <a:prstGeom prst="rect">
            <a:avLst/>
          </a:prstGeom>
        </p:spPr>
      </p:pic>
      <p:pic>
        <p:nvPicPr>
          <p:cNvPr id="5" name="Image 3" descr="preencoded.png">    </p:cNvPr>
          <p:cNvPicPr>
            <a:picLocks noChangeAspect="1"/>
          </p:cNvPicPr>
          <p:nvPr/>
        </p:nvPicPr>
        <p:blipFill>
          <a:blip r:embed="rId4"/>
          <a:stretch>
            <a:fillRect/>
          </a:stretch>
        </p:blipFill>
        <p:spPr>
          <a:xfrm>
            <a:off x="23591682" y="12781173"/>
            <a:ext cx="519999" cy="519931"/>
          </a:xfrm>
          <a:prstGeom prst="rect">
            <a:avLst/>
          </a:prstGeom>
        </p:spPr>
      </p:pic>
      <p:pic>
        <p:nvPicPr>
          <p:cNvPr id="6" name="Image 4" descr="preencoded.png">    </p:cNvPr>
          <p:cNvPicPr>
            <a:picLocks noChangeAspect="1"/>
          </p:cNvPicPr>
          <p:nvPr/>
        </p:nvPicPr>
        <p:blipFill>
          <a:blip r:embed="rId5"/>
          <a:stretch>
            <a:fillRect/>
          </a:stretch>
        </p:blipFill>
        <p:spPr>
          <a:xfrm>
            <a:off x="20456487" y="11226651"/>
            <a:ext cx="528728" cy="1699444"/>
          </a:xfrm>
          <a:prstGeom prst="rect">
            <a:avLst/>
          </a:prstGeom>
        </p:spPr>
      </p:pic>
      <p:pic>
        <p:nvPicPr>
          <p:cNvPr id="7" name="Image 5" descr="preencoded.png">    </p:cNvPr>
          <p:cNvPicPr>
            <a:picLocks noChangeAspect="1"/>
          </p:cNvPicPr>
          <p:nvPr/>
        </p:nvPicPr>
        <p:blipFill>
          <a:blip r:embed="rId6"/>
          <a:stretch>
            <a:fillRect/>
          </a:stretch>
        </p:blipFill>
        <p:spPr>
          <a:xfrm>
            <a:off x="19109371" y="12231315"/>
            <a:ext cx="1371216" cy="711721"/>
          </a:xfrm>
          <a:prstGeom prst="rect">
            <a:avLst/>
          </a:prstGeom>
        </p:spPr>
      </p:pic>
      <p:pic>
        <p:nvPicPr>
          <p:cNvPr id="8" name="Image 6" descr="preencoded.png">    </p:cNvPr>
          <p:cNvPicPr>
            <a:picLocks noChangeAspect="1"/>
          </p:cNvPicPr>
          <p:nvPr/>
        </p:nvPicPr>
        <p:blipFill>
          <a:blip r:embed="rId7"/>
          <a:stretch>
            <a:fillRect/>
          </a:stretch>
        </p:blipFill>
        <p:spPr>
          <a:xfrm>
            <a:off x="18872711" y="11995175"/>
            <a:ext cx="519891" cy="519956"/>
          </a:xfrm>
          <a:prstGeom prst="rect">
            <a:avLst/>
          </a:prstGeom>
        </p:spPr>
      </p:pic>
      <p:pic>
        <p:nvPicPr>
          <p:cNvPr id="9" name="Image 7" descr="preencoded.png">    </p:cNvPr>
          <p:cNvPicPr>
            <a:picLocks noChangeAspect="1"/>
          </p:cNvPicPr>
          <p:nvPr/>
        </p:nvPicPr>
        <p:blipFill>
          <a:blip r:embed="rId8"/>
          <a:stretch>
            <a:fillRect/>
          </a:stretch>
        </p:blipFill>
        <p:spPr>
          <a:xfrm>
            <a:off x="18849156" y="11971561"/>
            <a:ext cx="567063" cy="567072"/>
          </a:xfrm>
          <a:prstGeom prst="rect">
            <a:avLst/>
          </a:prstGeom>
        </p:spPr>
      </p:pic>
      <p:pic>
        <p:nvPicPr>
          <p:cNvPr id="10" name="Image 8" descr="preencoded.png">    </p:cNvPr>
          <p:cNvPicPr>
            <a:picLocks noChangeAspect="1"/>
          </p:cNvPicPr>
          <p:nvPr/>
        </p:nvPicPr>
        <p:blipFill>
          <a:blip r:embed="rId9"/>
          <a:stretch>
            <a:fillRect/>
          </a:stretch>
        </p:blipFill>
        <p:spPr>
          <a:xfrm>
            <a:off x="20227393" y="12668883"/>
            <a:ext cx="519897" cy="519968"/>
          </a:xfrm>
          <a:prstGeom prst="rect">
            <a:avLst/>
          </a:prstGeom>
        </p:spPr>
      </p:pic>
      <p:pic>
        <p:nvPicPr>
          <p:cNvPr id="11" name="Image 9" descr="preencoded.png">    </p:cNvPr>
          <p:cNvPicPr>
            <a:picLocks noChangeAspect="1"/>
          </p:cNvPicPr>
          <p:nvPr/>
        </p:nvPicPr>
        <p:blipFill>
          <a:blip r:embed="rId10"/>
          <a:stretch>
            <a:fillRect/>
          </a:stretch>
        </p:blipFill>
        <p:spPr>
          <a:xfrm>
            <a:off x="20203860" y="12645343"/>
            <a:ext cx="567056" cy="567296"/>
          </a:xfrm>
          <a:prstGeom prst="rect">
            <a:avLst/>
          </a:prstGeom>
        </p:spPr>
      </p:pic>
      <p:pic>
        <p:nvPicPr>
          <p:cNvPr id="12" name="Image 10" descr="preencoded.png">    </p:cNvPr>
          <p:cNvPicPr>
            <a:picLocks noChangeAspect="1"/>
          </p:cNvPicPr>
          <p:nvPr/>
        </p:nvPicPr>
        <p:blipFill>
          <a:blip r:embed="rId11"/>
          <a:stretch>
            <a:fillRect/>
          </a:stretch>
        </p:blipFill>
        <p:spPr>
          <a:xfrm>
            <a:off x="20758890" y="10941038"/>
            <a:ext cx="519897" cy="519968"/>
          </a:xfrm>
          <a:prstGeom prst="rect">
            <a:avLst/>
          </a:prstGeom>
        </p:spPr>
      </p:pic>
      <p:pic>
        <p:nvPicPr>
          <p:cNvPr id="13" name="Image 11" descr="preencoded.png">    </p:cNvPr>
          <p:cNvPicPr>
            <a:picLocks noChangeAspect="1"/>
          </p:cNvPicPr>
          <p:nvPr/>
        </p:nvPicPr>
        <p:blipFill>
          <a:blip r:embed="rId12"/>
          <a:stretch>
            <a:fillRect/>
          </a:stretch>
        </p:blipFill>
        <p:spPr>
          <a:xfrm>
            <a:off x="20735670" y="10917820"/>
            <a:ext cx="567460" cy="567072"/>
          </a:xfrm>
          <a:prstGeom prst="rect">
            <a:avLst/>
          </a:prstGeom>
        </p:spPr>
      </p:pic>
      <p:sp>
        <p:nvSpPr>
          <p:cNvPr id="14" name="Shape 0"/>
          <p:cNvSpPr/>
          <p:nvPr/>
        </p:nvSpPr>
        <p:spPr>
          <a:xfrm>
            <a:off x="23370921" y="10515600"/>
            <a:ext cx="1016127" cy="3200400"/>
          </a:xfrm>
          <a:prstGeom prst="rect">
            <a:avLst/>
          </a:prstGeom>
          <a:noFill/>
          <a:ln/>
        </p:spPr>
      </p:sp>
      <p:pic>
        <p:nvPicPr>
          <p:cNvPr id="15" name="Image 12" descr="preencoded.png">    </p:cNvPr>
          <p:cNvPicPr>
            <a:picLocks noChangeAspect="1"/>
          </p:cNvPicPr>
          <p:nvPr/>
        </p:nvPicPr>
        <p:blipFill>
          <a:blip r:embed="rId13"/>
          <a:stretch>
            <a:fillRect/>
          </a:stretch>
        </p:blipFill>
        <p:spPr>
          <a:xfrm>
            <a:off x="23523340" y="10820400"/>
            <a:ext cx="711289" cy="2590800"/>
          </a:xfrm>
          <a:prstGeom prst="rect">
            <a:avLst/>
          </a:prstGeom>
        </p:spPr>
      </p:pic>
      <p:pic>
        <p:nvPicPr>
          <p:cNvPr id="16" name="Image 13" descr="preencoded.png">    </p:cNvPr>
          <p:cNvPicPr>
            <a:picLocks noChangeAspect="1"/>
          </p:cNvPicPr>
          <p:nvPr/>
        </p:nvPicPr>
        <p:blipFill>
          <a:blip r:embed="rId14"/>
          <a:stretch>
            <a:fillRect/>
          </a:stretch>
        </p:blipFill>
        <p:spPr>
          <a:xfrm>
            <a:off x="381048" y="2146300"/>
            <a:ext cx="23637654" cy="9436100"/>
          </a:xfrm>
          <a:prstGeom prst="rect">
            <a:avLst/>
          </a:prstGeom>
        </p:spPr>
      </p:pic>
      <p:sp>
        <p:nvSpPr>
          <p:cNvPr id="17" name="Shape 1"/>
          <p:cNvSpPr/>
          <p:nvPr/>
        </p:nvSpPr>
        <p:spPr>
          <a:xfrm>
            <a:off x="381048" y="3556000"/>
            <a:ext cx="5347368" cy="7683500"/>
          </a:xfrm>
          <a:prstGeom prst="rect">
            <a:avLst/>
          </a:prstGeom>
          <a:solidFill>
            <a:srgbClr val="FFC849">
              <a:alpha val="100000"/>
            </a:srgbClr>
          </a:solidFill>
          <a:ln w="50800">
            <a:solidFill>
              <a:srgbClr val="0E0E0E"/>
            </a:solidFill>
            <a:prstDash val="solid"/>
          </a:ln>
        </p:spPr>
      </p:sp>
      <p:sp>
        <p:nvSpPr>
          <p:cNvPr id="18" name="Shape 2"/>
          <p:cNvSpPr/>
          <p:nvPr/>
        </p:nvSpPr>
        <p:spPr>
          <a:xfrm>
            <a:off x="685886" y="4965700"/>
            <a:ext cx="4737692" cy="5969000"/>
          </a:xfrm>
          <a:prstGeom prst="rect">
            <a:avLst/>
          </a:prstGeom>
          <a:noFill/>
          <a:ln/>
        </p:spPr>
      </p:sp>
      <p:sp>
        <p:nvSpPr>
          <p:cNvPr id="19" name="Shape 3"/>
          <p:cNvSpPr/>
          <p:nvPr/>
        </p:nvSpPr>
        <p:spPr>
          <a:xfrm>
            <a:off x="685886" y="4965700"/>
            <a:ext cx="4737692" cy="1765300"/>
          </a:xfrm>
          <a:prstGeom prst="rect">
            <a:avLst/>
          </a:prstGeom>
          <a:noFill/>
          <a:ln/>
        </p:spPr>
      </p:sp>
      <p:sp>
        <p:nvSpPr>
          <p:cNvPr id="20" name="Shape 4"/>
          <p:cNvSpPr/>
          <p:nvPr/>
        </p:nvSpPr>
        <p:spPr>
          <a:xfrm>
            <a:off x="685886" y="4965700"/>
            <a:ext cx="4737692" cy="1765300"/>
          </a:xfrm>
          <a:prstGeom prst="rect">
            <a:avLst/>
          </a:prstGeom>
          <a:noFill/>
          <a:ln/>
        </p:spPr>
      </p:sp>
      <p:sp>
        <p:nvSpPr>
          <p:cNvPr id="21" name="Text 5"/>
          <p:cNvSpPr/>
          <p:nvPr/>
        </p:nvSpPr>
        <p:spPr>
          <a:xfrm>
            <a:off x="609676"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22" name="Text 6"/>
          <p:cNvSpPr/>
          <p:nvPr/>
        </p:nvSpPr>
        <p:spPr>
          <a:xfrm>
            <a:off x="618144"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23" name="Image 14" descr="preencoded.png">    </p:cNvPr>
          <p:cNvPicPr>
            <a:picLocks noChangeAspect="1"/>
          </p:cNvPicPr>
          <p:nvPr/>
        </p:nvPicPr>
        <p:blipFill>
          <a:blip r:embed="rId15"/>
          <a:stretch>
            <a:fillRect/>
          </a:stretch>
        </p:blipFill>
        <p:spPr>
          <a:xfrm>
            <a:off x="2241830" y="7137400"/>
            <a:ext cx="1625803" cy="1625600"/>
          </a:xfrm>
          <a:prstGeom prst="rect">
            <a:avLst/>
          </a:prstGeom>
        </p:spPr>
      </p:pic>
      <p:pic>
        <p:nvPicPr>
          <p:cNvPr id="24" name="Image 15" descr="preencoded.png">    </p:cNvPr>
          <p:cNvPicPr>
            <a:picLocks noChangeAspect="1"/>
          </p:cNvPicPr>
          <p:nvPr/>
        </p:nvPicPr>
        <p:blipFill>
          <a:blip r:embed="rId16"/>
          <a:stretch>
            <a:fillRect/>
          </a:stretch>
        </p:blipFill>
        <p:spPr>
          <a:xfrm>
            <a:off x="2326518" y="7222083"/>
            <a:ext cx="1456422" cy="1456246"/>
          </a:xfrm>
          <a:prstGeom prst="rect">
            <a:avLst/>
          </a:prstGeom>
        </p:spPr>
      </p:pic>
      <p:sp>
        <p:nvSpPr>
          <p:cNvPr id="25" name="Shape 7"/>
          <p:cNvSpPr/>
          <p:nvPr/>
        </p:nvSpPr>
        <p:spPr>
          <a:xfrm>
            <a:off x="685886" y="9169400"/>
            <a:ext cx="4737692" cy="1765300"/>
          </a:xfrm>
          <a:prstGeom prst="rect">
            <a:avLst/>
          </a:prstGeom>
          <a:noFill/>
          <a:ln/>
        </p:spPr>
      </p:sp>
      <p:sp>
        <p:nvSpPr>
          <p:cNvPr id="26" name="Shape 8"/>
          <p:cNvSpPr/>
          <p:nvPr/>
        </p:nvSpPr>
        <p:spPr>
          <a:xfrm>
            <a:off x="685886" y="9169400"/>
            <a:ext cx="4737692" cy="1765300"/>
          </a:xfrm>
          <a:prstGeom prst="rect">
            <a:avLst/>
          </a:prstGeom>
          <a:noFill/>
          <a:ln/>
        </p:spPr>
      </p:sp>
      <p:sp>
        <p:nvSpPr>
          <p:cNvPr id="27" name="Text 9"/>
          <p:cNvSpPr/>
          <p:nvPr/>
        </p:nvSpPr>
        <p:spPr>
          <a:xfrm>
            <a:off x="609676"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28" name="Text 10"/>
          <p:cNvSpPr/>
          <p:nvPr/>
        </p:nvSpPr>
        <p:spPr>
          <a:xfrm>
            <a:off x="618144"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29" name="Shape 11"/>
          <p:cNvSpPr/>
          <p:nvPr/>
        </p:nvSpPr>
        <p:spPr>
          <a:xfrm>
            <a:off x="6477810" y="3556000"/>
            <a:ext cx="5347368" cy="7683500"/>
          </a:xfrm>
          <a:prstGeom prst="rect">
            <a:avLst/>
          </a:prstGeom>
          <a:solidFill>
            <a:srgbClr val="FFC849">
              <a:alpha val="100000"/>
            </a:srgbClr>
          </a:solidFill>
          <a:ln w="50800">
            <a:solidFill>
              <a:srgbClr val="0E0E0E"/>
            </a:solidFill>
            <a:prstDash val="solid"/>
          </a:ln>
        </p:spPr>
      </p:sp>
      <p:sp>
        <p:nvSpPr>
          <p:cNvPr id="30" name="Shape 12"/>
          <p:cNvSpPr/>
          <p:nvPr/>
        </p:nvSpPr>
        <p:spPr>
          <a:xfrm>
            <a:off x="6782648" y="4965700"/>
            <a:ext cx="4737692" cy="5969000"/>
          </a:xfrm>
          <a:prstGeom prst="rect">
            <a:avLst/>
          </a:prstGeom>
          <a:noFill/>
          <a:ln/>
        </p:spPr>
      </p:sp>
      <p:sp>
        <p:nvSpPr>
          <p:cNvPr id="31" name="Shape 13"/>
          <p:cNvSpPr/>
          <p:nvPr/>
        </p:nvSpPr>
        <p:spPr>
          <a:xfrm>
            <a:off x="6782648" y="4965700"/>
            <a:ext cx="4737692" cy="1765300"/>
          </a:xfrm>
          <a:prstGeom prst="rect">
            <a:avLst/>
          </a:prstGeom>
          <a:noFill/>
          <a:ln/>
        </p:spPr>
      </p:sp>
      <p:sp>
        <p:nvSpPr>
          <p:cNvPr id="32" name="Shape 14"/>
          <p:cNvSpPr/>
          <p:nvPr/>
        </p:nvSpPr>
        <p:spPr>
          <a:xfrm>
            <a:off x="6782648" y="4965700"/>
            <a:ext cx="4737692" cy="1765300"/>
          </a:xfrm>
          <a:prstGeom prst="rect">
            <a:avLst/>
          </a:prstGeom>
          <a:noFill/>
          <a:ln/>
        </p:spPr>
      </p:sp>
      <p:sp>
        <p:nvSpPr>
          <p:cNvPr id="33" name="Text 15"/>
          <p:cNvSpPr/>
          <p:nvPr/>
        </p:nvSpPr>
        <p:spPr>
          <a:xfrm>
            <a:off x="6706438"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34" name="Text 16"/>
          <p:cNvSpPr/>
          <p:nvPr/>
        </p:nvSpPr>
        <p:spPr>
          <a:xfrm>
            <a:off x="6714906"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35" name="Image 16" descr="preencoded.png">    </p:cNvPr>
          <p:cNvPicPr>
            <a:picLocks noChangeAspect="1"/>
          </p:cNvPicPr>
          <p:nvPr/>
        </p:nvPicPr>
        <p:blipFill>
          <a:blip r:embed="rId17"/>
          <a:stretch>
            <a:fillRect/>
          </a:stretch>
        </p:blipFill>
        <p:spPr>
          <a:xfrm>
            <a:off x="8338592" y="7137400"/>
            <a:ext cx="1625803" cy="1625600"/>
          </a:xfrm>
          <a:prstGeom prst="rect">
            <a:avLst/>
          </a:prstGeom>
        </p:spPr>
      </p:pic>
      <p:pic>
        <p:nvPicPr>
          <p:cNvPr id="36" name="Image 17" descr="preencoded.png">    </p:cNvPr>
          <p:cNvPicPr>
            <a:picLocks noChangeAspect="1"/>
          </p:cNvPicPr>
          <p:nvPr/>
        </p:nvPicPr>
        <p:blipFill>
          <a:blip r:embed="rId18"/>
          <a:stretch>
            <a:fillRect/>
          </a:stretch>
        </p:blipFill>
        <p:spPr>
          <a:xfrm>
            <a:off x="8541818" y="7340600"/>
            <a:ext cx="1192256" cy="1190414"/>
          </a:xfrm>
          <a:prstGeom prst="rect">
            <a:avLst/>
          </a:prstGeom>
        </p:spPr>
      </p:pic>
      <p:sp>
        <p:nvSpPr>
          <p:cNvPr id="37" name="Shape 17"/>
          <p:cNvSpPr/>
          <p:nvPr/>
        </p:nvSpPr>
        <p:spPr>
          <a:xfrm>
            <a:off x="6782648" y="9169400"/>
            <a:ext cx="4737692" cy="1765300"/>
          </a:xfrm>
          <a:prstGeom prst="rect">
            <a:avLst/>
          </a:prstGeom>
          <a:noFill/>
          <a:ln/>
        </p:spPr>
      </p:sp>
      <p:sp>
        <p:nvSpPr>
          <p:cNvPr id="38" name="Shape 18"/>
          <p:cNvSpPr/>
          <p:nvPr/>
        </p:nvSpPr>
        <p:spPr>
          <a:xfrm>
            <a:off x="6782648" y="9169400"/>
            <a:ext cx="4737692" cy="1765300"/>
          </a:xfrm>
          <a:prstGeom prst="rect">
            <a:avLst/>
          </a:prstGeom>
          <a:noFill/>
          <a:ln/>
        </p:spPr>
      </p:sp>
      <p:sp>
        <p:nvSpPr>
          <p:cNvPr id="39" name="Text 19"/>
          <p:cNvSpPr/>
          <p:nvPr/>
        </p:nvSpPr>
        <p:spPr>
          <a:xfrm>
            <a:off x="6706438"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40" name="Text 20"/>
          <p:cNvSpPr/>
          <p:nvPr/>
        </p:nvSpPr>
        <p:spPr>
          <a:xfrm>
            <a:off x="6714906"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41" name="Shape 21"/>
          <p:cNvSpPr/>
          <p:nvPr/>
        </p:nvSpPr>
        <p:spPr>
          <a:xfrm>
            <a:off x="12574572" y="3556000"/>
            <a:ext cx="5347368" cy="7683500"/>
          </a:xfrm>
          <a:prstGeom prst="rect">
            <a:avLst/>
          </a:prstGeom>
          <a:solidFill>
            <a:srgbClr val="FFC849">
              <a:alpha val="100000"/>
            </a:srgbClr>
          </a:solidFill>
          <a:ln w="50800">
            <a:solidFill>
              <a:srgbClr val="0E0E0E"/>
            </a:solidFill>
            <a:prstDash val="solid"/>
          </a:ln>
        </p:spPr>
      </p:sp>
      <p:sp>
        <p:nvSpPr>
          <p:cNvPr id="42" name="Shape 22"/>
          <p:cNvSpPr/>
          <p:nvPr/>
        </p:nvSpPr>
        <p:spPr>
          <a:xfrm>
            <a:off x="12879410" y="4965700"/>
            <a:ext cx="4737692" cy="5969000"/>
          </a:xfrm>
          <a:prstGeom prst="rect">
            <a:avLst/>
          </a:prstGeom>
          <a:noFill/>
          <a:ln/>
        </p:spPr>
      </p:sp>
      <p:sp>
        <p:nvSpPr>
          <p:cNvPr id="43" name="Shape 23"/>
          <p:cNvSpPr/>
          <p:nvPr/>
        </p:nvSpPr>
        <p:spPr>
          <a:xfrm>
            <a:off x="12879410" y="4965700"/>
            <a:ext cx="4737692" cy="1765300"/>
          </a:xfrm>
          <a:prstGeom prst="rect">
            <a:avLst/>
          </a:prstGeom>
          <a:noFill/>
          <a:ln/>
        </p:spPr>
      </p:sp>
      <p:sp>
        <p:nvSpPr>
          <p:cNvPr id="44" name="Shape 24"/>
          <p:cNvSpPr/>
          <p:nvPr/>
        </p:nvSpPr>
        <p:spPr>
          <a:xfrm>
            <a:off x="12879410" y="4965700"/>
            <a:ext cx="4737692" cy="1765300"/>
          </a:xfrm>
          <a:prstGeom prst="rect">
            <a:avLst/>
          </a:prstGeom>
          <a:noFill/>
          <a:ln/>
        </p:spPr>
      </p:sp>
      <p:sp>
        <p:nvSpPr>
          <p:cNvPr id="45" name="Text 25"/>
          <p:cNvSpPr/>
          <p:nvPr/>
        </p:nvSpPr>
        <p:spPr>
          <a:xfrm>
            <a:off x="12803200"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46" name="Text 26"/>
          <p:cNvSpPr/>
          <p:nvPr/>
        </p:nvSpPr>
        <p:spPr>
          <a:xfrm>
            <a:off x="12811668"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47" name="Image 18" descr="preencoded.png">    </p:cNvPr>
          <p:cNvPicPr>
            <a:picLocks noChangeAspect="1"/>
          </p:cNvPicPr>
          <p:nvPr/>
        </p:nvPicPr>
        <p:blipFill>
          <a:blip r:embed="rId19"/>
          <a:stretch>
            <a:fillRect/>
          </a:stretch>
        </p:blipFill>
        <p:spPr>
          <a:xfrm>
            <a:off x="14435354" y="7137400"/>
            <a:ext cx="1625803" cy="1625600"/>
          </a:xfrm>
          <a:prstGeom prst="rect">
            <a:avLst/>
          </a:prstGeom>
        </p:spPr>
      </p:pic>
      <p:pic>
        <p:nvPicPr>
          <p:cNvPr id="48" name="Image 19" descr="preencoded.png">    </p:cNvPr>
          <p:cNvPicPr>
            <a:picLocks noChangeAspect="1"/>
          </p:cNvPicPr>
          <p:nvPr/>
        </p:nvPicPr>
        <p:blipFill>
          <a:blip r:embed="rId20"/>
          <a:stretch>
            <a:fillRect/>
          </a:stretch>
        </p:blipFill>
        <p:spPr>
          <a:xfrm>
            <a:off x="14536942" y="7142162"/>
            <a:ext cx="1519452" cy="1519262"/>
          </a:xfrm>
          <a:prstGeom prst="rect">
            <a:avLst/>
          </a:prstGeom>
        </p:spPr>
      </p:pic>
      <p:sp>
        <p:nvSpPr>
          <p:cNvPr id="49" name="Shape 27"/>
          <p:cNvSpPr/>
          <p:nvPr/>
        </p:nvSpPr>
        <p:spPr>
          <a:xfrm>
            <a:off x="12879410" y="9169400"/>
            <a:ext cx="4737692" cy="1765300"/>
          </a:xfrm>
          <a:prstGeom prst="rect">
            <a:avLst/>
          </a:prstGeom>
          <a:noFill/>
          <a:ln/>
        </p:spPr>
      </p:sp>
      <p:sp>
        <p:nvSpPr>
          <p:cNvPr id="50" name="Shape 28"/>
          <p:cNvSpPr/>
          <p:nvPr/>
        </p:nvSpPr>
        <p:spPr>
          <a:xfrm>
            <a:off x="12879410" y="9169400"/>
            <a:ext cx="4737692" cy="1765300"/>
          </a:xfrm>
          <a:prstGeom prst="rect">
            <a:avLst/>
          </a:prstGeom>
          <a:noFill/>
          <a:ln/>
        </p:spPr>
      </p:sp>
      <p:sp>
        <p:nvSpPr>
          <p:cNvPr id="51" name="Text 29"/>
          <p:cNvSpPr/>
          <p:nvPr/>
        </p:nvSpPr>
        <p:spPr>
          <a:xfrm>
            <a:off x="12803200"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52" name="Text 30"/>
          <p:cNvSpPr/>
          <p:nvPr/>
        </p:nvSpPr>
        <p:spPr>
          <a:xfrm>
            <a:off x="12811668"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53" name="Shape 31"/>
          <p:cNvSpPr/>
          <p:nvPr/>
        </p:nvSpPr>
        <p:spPr>
          <a:xfrm>
            <a:off x="18671334" y="3556000"/>
            <a:ext cx="5347368" cy="7683500"/>
          </a:xfrm>
          <a:prstGeom prst="rect">
            <a:avLst/>
          </a:prstGeom>
          <a:solidFill>
            <a:srgbClr val="FFC849">
              <a:alpha val="100000"/>
            </a:srgbClr>
          </a:solidFill>
          <a:ln w="50800">
            <a:solidFill>
              <a:srgbClr val="0E0E0E"/>
            </a:solidFill>
            <a:prstDash val="solid"/>
          </a:ln>
        </p:spPr>
      </p:sp>
      <p:sp>
        <p:nvSpPr>
          <p:cNvPr id="54" name="Shape 32"/>
          <p:cNvSpPr/>
          <p:nvPr/>
        </p:nvSpPr>
        <p:spPr>
          <a:xfrm>
            <a:off x="18976172" y="4965700"/>
            <a:ext cx="4737692" cy="5969000"/>
          </a:xfrm>
          <a:prstGeom prst="rect">
            <a:avLst/>
          </a:prstGeom>
          <a:noFill/>
          <a:ln/>
        </p:spPr>
      </p:sp>
      <p:sp>
        <p:nvSpPr>
          <p:cNvPr id="55" name="Shape 33"/>
          <p:cNvSpPr/>
          <p:nvPr/>
        </p:nvSpPr>
        <p:spPr>
          <a:xfrm>
            <a:off x="18976172" y="4965700"/>
            <a:ext cx="4737692" cy="1765300"/>
          </a:xfrm>
          <a:prstGeom prst="rect">
            <a:avLst/>
          </a:prstGeom>
          <a:noFill/>
          <a:ln/>
        </p:spPr>
      </p:sp>
      <p:sp>
        <p:nvSpPr>
          <p:cNvPr id="56" name="Shape 34"/>
          <p:cNvSpPr/>
          <p:nvPr/>
        </p:nvSpPr>
        <p:spPr>
          <a:xfrm>
            <a:off x="18976172" y="4965700"/>
            <a:ext cx="4737692" cy="1765300"/>
          </a:xfrm>
          <a:prstGeom prst="rect">
            <a:avLst/>
          </a:prstGeom>
          <a:noFill/>
          <a:ln/>
        </p:spPr>
      </p:sp>
      <p:sp>
        <p:nvSpPr>
          <p:cNvPr id="57" name="Text 35"/>
          <p:cNvSpPr/>
          <p:nvPr/>
        </p:nvSpPr>
        <p:spPr>
          <a:xfrm>
            <a:off x="18899962" y="49657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Eclipse</a:t>
            </a:r>
            <a:endParaRPr lang="en-US" sz="3600" dirty="0"/>
          </a:p>
        </p:txBody>
      </p:sp>
      <p:sp>
        <p:nvSpPr>
          <p:cNvPr id="58" name="Text 36"/>
          <p:cNvSpPr/>
          <p:nvPr/>
        </p:nvSpPr>
        <p:spPr>
          <a:xfrm>
            <a:off x="18908430" y="56896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59" name="Image 20" descr="preencoded.png">    </p:cNvPr>
          <p:cNvPicPr>
            <a:picLocks noChangeAspect="1"/>
          </p:cNvPicPr>
          <p:nvPr/>
        </p:nvPicPr>
        <p:blipFill>
          <a:blip r:embed="rId21"/>
          <a:stretch>
            <a:fillRect/>
          </a:stretch>
        </p:blipFill>
        <p:spPr>
          <a:xfrm>
            <a:off x="20532116" y="7137400"/>
            <a:ext cx="1625803" cy="1625600"/>
          </a:xfrm>
          <a:prstGeom prst="rect">
            <a:avLst/>
          </a:prstGeom>
        </p:spPr>
      </p:pic>
      <p:pic>
        <p:nvPicPr>
          <p:cNvPr id="60" name="Image 21" descr="preencoded.png">    </p:cNvPr>
          <p:cNvPicPr>
            <a:picLocks noChangeAspect="1"/>
          </p:cNvPicPr>
          <p:nvPr/>
        </p:nvPicPr>
        <p:blipFill>
          <a:blip r:embed="rId22"/>
          <a:stretch>
            <a:fillRect/>
          </a:stretch>
        </p:blipFill>
        <p:spPr>
          <a:xfrm>
            <a:off x="20599860" y="7137400"/>
            <a:ext cx="1490319" cy="1625600"/>
          </a:xfrm>
          <a:prstGeom prst="rect">
            <a:avLst/>
          </a:prstGeom>
        </p:spPr>
      </p:pic>
      <p:sp>
        <p:nvSpPr>
          <p:cNvPr id="61" name="Shape 37"/>
          <p:cNvSpPr/>
          <p:nvPr/>
        </p:nvSpPr>
        <p:spPr>
          <a:xfrm>
            <a:off x="18976172" y="9169400"/>
            <a:ext cx="4737692" cy="1765300"/>
          </a:xfrm>
          <a:prstGeom prst="rect">
            <a:avLst/>
          </a:prstGeom>
          <a:noFill/>
          <a:ln/>
        </p:spPr>
      </p:sp>
      <p:sp>
        <p:nvSpPr>
          <p:cNvPr id="62" name="Shape 38"/>
          <p:cNvSpPr/>
          <p:nvPr/>
        </p:nvSpPr>
        <p:spPr>
          <a:xfrm>
            <a:off x="18976172" y="9169400"/>
            <a:ext cx="4737692" cy="1765300"/>
          </a:xfrm>
          <a:prstGeom prst="rect">
            <a:avLst/>
          </a:prstGeom>
          <a:noFill/>
          <a:ln/>
        </p:spPr>
      </p:sp>
      <p:sp>
        <p:nvSpPr>
          <p:cNvPr id="63" name="Text 39"/>
          <p:cNvSpPr/>
          <p:nvPr/>
        </p:nvSpPr>
        <p:spPr>
          <a:xfrm>
            <a:off x="18899962" y="9169400"/>
            <a:ext cx="4890111" cy="673100"/>
          </a:xfrm>
          <a:prstGeom prst="rect">
            <a:avLst/>
          </a:prstGeom>
          <a:noFill/>
          <a:ln/>
        </p:spPr>
        <p:txBody>
          <a:bodyPr wrap="square" lIns="0" tIns="0" rIns="0" bIns="0" rtlCol="0" anchor="t"/>
          <a:lstStyle/>
          <a:p>
            <a:pPr algn="ctr"/>
            <a:r>
              <a:rPr lang="en-US" sz="3600" dirty="0">
                <a:solidFill>
                  <a:srgbClr val="0E0E0E">
                    <a:alpha val="100000"/>
                  </a:srgbClr>
                </a:solidFill>
                <a:latin typeface="Rokkitt Bold" pitchFamily="34" charset="0"/>
                <a:ea typeface="Rokkitt Bold" pitchFamily="34" charset="-122"/>
                <a:cs typeface="Rokkitt Bold" pitchFamily="34" charset="-120"/>
              </a:rPr>
              <a:t>Quest</a:t>
            </a:r>
            <a:endParaRPr lang="en-US" sz="3600" dirty="0"/>
          </a:p>
        </p:txBody>
      </p:sp>
      <p:sp>
        <p:nvSpPr>
          <p:cNvPr id="64" name="Text 40"/>
          <p:cNvSpPr/>
          <p:nvPr/>
        </p:nvSpPr>
        <p:spPr>
          <a:xfrm>
            <a:off x="18908430" y="9893300"/>
            <a:ext cx="487317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Adventurers seek immortal artifact.</a:t>
            </a:r>
            <a:endParaRPr lang="en-US" sz="3200" dirty="0"/>
          </a:p>
        </p:txBody>
      </p:sp>
      <p:sp>
        <p:nvSpPr>
          <p:cNvPr id="65" name="Shape 41"/>
          <p:cNvSpPr/>
          <p:nvPr/>
        </p:nvSpPr>
        <p:spPr>
          <a:xfrm>
            <a:off x="1994149" y="2146300"/>
            <a:ext cx="2133867" cy="2133600"/>
          </a:xfrm>
          <a:prstGeom prst="roundRect">
            <a:avLst>
              <a:gd name="adj" fmla="val 198429"/>
            </a:avLst>
          </a:prstGeom>
          <a:solidFill>
            <a:srgbClr val="3690D1">
              <a:alpha val="100000"/>
            </a:srgbClr>
          </a:solidFill>
          <a:ln w="50800">
            <a:solidFill>
              <a:srgbClr val="272727"/>
            </a:solidFill>
            <a:prstDash val="solid"/>
          </a:ln>
        </p:spPr>
      </p:sp>
      <p:sp>
        <p:nvSpPr>
          <p:cNvPr id="66" name="Text 42"/>
          <p:cNvSpPr/>
          <p:nvPr/>
        </p:nvSpPr>
        <p:spPr>
          <a:xfrm>
            <a:off x="2768946" y="2635250"/>
            <a:ext cx="922982"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S</a:t>
            </a:r>
            <a:endParaRPr lang="en-US" sz="8000" dirty="0"/>
          </a:p>
        </p:txBody>
      </p:sp>
      <p:sp>
        <p:nvSpPr>
          <p:cNvPr id="67" name="Shape 43"/>
          <p:cNvSpPr/>
          <p:nvPr/>
        </p:nvSpPr>
        <p:spPr>
          <a:xfrm>
            <a:off x="8090911" y="2146300"/>
            <a:ext cx="2133867" cy="2133600"/>
          </a:xfrm>
          <a:prstGeom prst="roundRect">
            <a:avLst>
              <a:gd name="adj" fmla="val 198429"/>
            </a:avLst>
          </a:prstGeom>
          <a:solidFill>
            <a:srgbClr val="3690D1">
              <a:alpha val="100000"/>
            </a:srgbClr>
          </a:solidFill>
          <a:ln w="50800">
            <a:solidFill>
              <a:srgbClr val="272727"/>
            </a:solidFill>
            <a:prstDash val="solid"/>
          </a:ln>
        </p:spPr>
      </p:sp>
      <p:sp>
        <p:nvSpPr>
          <p:cNvPr id="68" name="Text 44"/>
          <p:cNvSpPr/>
          <p:nvPr/>
        </p:nvSpPr>
        <p:spPr>
          <a:xfrm>
            <a:off x="8668833" y="2635250"/>
            <a:ext cx="1316731"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W</a:t>
            </a:r>
            <a:endParaRPr lang="en-US" sz="8000" dirty="0"/>
          </a:p>
        </p:txBody>
      </p:sp>
      <p:sp>
        <p:nvSpPr>
          <p:cNvPr id="69" name="Shape 45"/>
          <p:cNvSpPr/>
          <p:nvPr/>
        </p:nvSpPr>
        <p:spPr>
          <a:xfrm>
            <a:off x="14187673" y="2146300"/>
            <a:ext cx="2133867" cy="2133600"/>
          </a:xfrm>
          <a:prstGeom prst="roundRect">
            <a:avLst>
              <a:gd name="adj" fmla="val 198429"/>
            </a:avLst>
          </a:prstGeom>
          <a:solidFill>
            <a:srgbClr val="3690D1">
              <a:alpha val="100000"/>
            </a:srgbClr>
          </a:solidFill>
          <a:ln w="50800">
            <a:solidFill>
              <a:srgbClr val="272727"/>
            </a:solidFill>
            <a:prstDash val="solid"/>
          </a:ln>
        </p:spPr>
      </p:sp>
      <p:sp>
        <p:nvSpPr>
          <p:cNvPr id="70" name="Text 46"/>
          <p:cNvSpPr/>
          <p:nvPr/>
        </p:nvSpPr>
        <p:spPr>
          <a:xfrm>
            <a:off x="14886261" y="2635250"/>
            <a:ext cx="1075401"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O</a:t>
            </a:r>
            <a:endParaRPr lang="en-US" sz="8000" dirty="0"/>
          </a:p>
        </p:txBody>
      </p:sp>
      <p:sp>
        <p:nvSpPr>
          <p:cNvPr id="71" name="Shape 47"/>
          <p:cNvSpPr/>
          <p:nvPr/>
        </p:nvSpPr>
        <p:spPr>
          <a:xfrm>
            <a:off x="20284435" y="2146300"/>
            <a:ext cx="2133867" cy="2133600"/>
          </a:xfrm>
          <a:prstGeom prst="roundRect">
            <a:avLst>
              <a:gd name="adj" fmla="val 198429"/>
            </a:avLst>
          </a:prstGeom>
          <a:solidFill>
            <a:srgbClr val="3690D1">
              <a:alpha val="100000"/>
            </a:srgbClr>
          </a:solidFill>
          <a:ln w="50800">
            <a:solidFill>
              <a:srgbClr val="272727"/>
            </a:solidFill>
            <a:prstDash val="solid"/>
          </a:ln>
        </p:spPr>
      </p:sp>
      <p:sp>
        <p:nvSpPr>
          <p:cNvPr id="72" name="Text 48"/>
          <p:cNvSpPr/>
          <p:nvPr/>
        </p:nvSpPr>
        <p:spPr>
          <a:xfrm>
            <a:off x="21033829" y="2635250"/>
            <a:ext cx="973788"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T</a:t>
            </a:r>
            <a:endParaRPr lang="en-US" sz="8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351041" y="10022718"/>
            <a:ext cx="3160230" cy="3109007"/>
          </a:xfrm>
          <a:prstGeom prst="rect">
            <a:avLst/>
          </a:prstGeom>
        </p:spPr>
      </p:pic>
      <p:pic>
        <p:nvPicPr>
          <p:cNvPr id="4" name="Image 2" descr="preencoded.png">    </p:cNvPr>
          <p:cNvPicPr>
            <a:picLocks noChangeAspect="1"/>
          </p:cNvPicPr>
          <p:nvPr/>
        </p:nvPicPr>
        <p:blipFill>
          <a:blip r:embed="rId3"/>
          <a:stretch>
            <a:fillRect/>
          </a:stretch>
        </p:blipFill>
        <p:spPr>
          <a:xfrm>
            <a:off x="20335242" y="10007600"/>
            <a:ext cx="3191144" cy="3139914"/>
          </a:xfrm>
          <a:prstGeom prst="rect">
            <a:avLst/>
          </a:prstGeom>
        </p:spPr>
      </p:pic>
      <p:pic>
        <p:nvPicPr>
          <p:cNvPr id="5" name="Image 3" descr="preencoded.png">    </p:cNvPr>
          <p:cNvPicPr>
            <a:picLocks noChangeAspect="1"/>
          </p:cNvPicPr>
          <p:nvPr/>
        </p:nvPicPr>
        <p:blipFill>
          <a:blip r:embed="rId4"/>
          <a:stretch>
            <a:fillRect/>
          </a:stretch>
        </p:blipFill>
        <p:spPr>
          <a:xfrm>
            <a:off x="20559898" y="10228101"/>
            <a:ext cx="2742529" cy="2698229"/>
          </a:xfrm>
          <a:prstGeom prst="rect">
            <a:avLst/>
          </a:prstGeom>
        </p:spPr>
      </p:pic>
      <p:pic>
        <p:nvPicPr>
          <p:cNvPr id="6" name="Image 4" descr="preencoded.png">    </p:cNvPr>
          <p:cNvPicPr>
            <a:picLocks noChangeAspect="1"/>
          </p:cNvPicPr>
          <p:nvPr/>
        </p:nvPicPr>
        <p:blipFill>
          <a:blip r:embed="rId5"/>
          <a:stretch>
            <a:fillRect/>
          </a:stretch>
        </p:blipFill>
        <p:spPr>
          <a:xfrm>
            <a:off x="20544430" y="10212648"/>
            <a:ext cx="2773101" cy="2729136"/>
          </a:xfrm>
          <a:prstGeom prst="rect">
            <a:avLst/>
          </a:prstGeom>
        </p:spPr>
      </p:pic>
      <p:pic>
        <p:nvPicPr>
          <p:cNvPr id="7" name="Image 5" descr="preencoded.png">    </p:cNvPr>
          <p:cNvPicPr>
            <a:picLocks noChangeAspect="1"/>
          </p:cNvPicPr>
          <p:nvPr/>
        </p:nvPicPr>
        <p:blipFill>
          <a:blip r:embed="rId6"/>
          <a:stretch>
            <a:fillRect/>
          </a:stretch>
        </p:blipFill>
        <p:spPr>
          <a:xfrm>
            <a:off x="21887180" y="10943865"/>
            <a:ext cx="768074" cy="761454"/>
          </a:xfrm>
          <a:prstGeom prst="rect">
            <a:avLst/>
          </a:prstGeom>
        </p:spPr>
      </p:pic>
      <p:pic>
        <p:nvPicPr>
          <p:cNvPr id="8" name="Image 6" descr="preencoded.png">    </p:cNvPr>
          <p:cNvPicPr>
            <a:picLocks noChangeAspect="1"/>
          </p:cNvPicPr>
          <p:nvPr/>
        </p:nvPicPr>
        <p:blipFill>
          <a:blip r:embed="rId7"/>
          <a:stretch>
            <a:fillRect/>
          </a:stretch>
        </p:blipFill>
        <p:spPr>
          <a:xfrm>
            <a:off x="21871513" y="10928474"/>
            <a:ext cx="798749" cy="792299"/>
          </a:xfrm>
          <a:prstGeom prst="rect">
            <a:avLst/>
          </a:prstGeom>
        </p:spPr>
      </p:pic>
      <p:pic>
        <p:nvPicPr>
          <p:cNvPr id="9" name="Image 7" descr="preencoded.png">    </p:cNvPr>
          <p:cNvPicPr>
            <a:picLocks noChangeAspect="1"/>
          </p:cNvPicPr>
          <p:nvPr/>
        </p:nvPicPr>
        <p:blipFill>
          <a:blip r:embed="rId8"/>
          <a:stretch>
            <a:fillRect/>
          </a:stretch>
        </p:blipFill>
        <p:spPr>
          <a:xfrm>
            <a:off x="21121475" y="10786170"/>
            <a:ext cx="830692" cy="873820"/>
          </a:xfrm>
          <a:prstGeom prst="rect">
            <a:avLst/>
          </a:prstGeom>
        </p:spPr>
      </p:pic>
      <p:pic>
        <p:nvPicPr>
          <p:cNvPr id="10" name="Image 8" descr="preencoded.png">    </p:cNvPr>
          <p:cNvPicPr>
            <a:picLocks noChangeAspect="1"/>
          </p:cNvPicPr>
          <p:nvPr/>
        </p:nvPicPr>
        <p:blipFill>
          <a:blip r:embed="rId9"/>
          <a:stretch>
            <a:fillRect/>
          </a:stretch>
        </p:blipFill>
        <p:spPr>
          <a:xfrm>
            <a:off x="21780140" y="11487708"/>
            <a:ext cx="305641" cy="307380"/>
          </a:xfrm>
          <a:prstGeom prst="rect">
            <a:avLst/>
          </a:prstGeom>
        </p:spPr>
      </p:pic>
      <p:pic>
        <p:nvPicPr>
          <p:cNvPr id="11" name="Image 9" descr="preencoded.png">    </p:cNvPr>
          <p:cNvPicPr>
            <a:picLocks noChangeAspect="1"/>
          </p:cNvPicPr>
          <p:nvPr/>
        </p:nvPicPr>
        <p:blipFill>
          <a:blip r:embed="rId10"/>
          <a:stretch>
            <a:fillRect/>
          </a:stretch>
        </p:blipFill>
        <p:spPr>
          <a:xfrm>
            <a:off x="21764521" y="11472193"/>
            <a:ext cx="336372" cy="337877"/>
          </a:xfrm>
          <a:prstGeom prst="rect">
            <a:avLst/>
          </a:prstGeom>
        </p:spPr>
      </p:pic>
      <p:pic>
        <p:nvPicPr>
          <p:cNvPr id="12" name="Image 10" descr="preencoded.png">    </p:cNvPr>
          <p:cNvPicPr>
            <a:picLocks noChangeAspect="1"/>
          </p:cNvPicPr>
          <p:nvPr/>
        </p:nvPicPr>
        <p:blipFill>
          <a:blip r:embed="rId11"/>
          <a:stretch>
            <a:fillRect/>
          </a:stretch>
        </p:blipFill>
        <p:spPr>
          <a:xfrm>
            <a:off x="21934240" y="10328734"/>
            <a:ext cx="30914" cy="223255"/>
          </a:xfrm>
          <a:prstGeom prst="rect">
            <a:avLst/>
          </a:prstGeom>
        </p:spPr>
      </p:pic>
      <p:pic>
        <p:nvPicPr>
          <p:cNvPr id="13" name="Image 11" descr="preencoded.png">    </p:cNvPr>
          <p:cNvPicPr>
            <a:picLocks noChangeAspect="1"/>
          </p:cNvPicPr>
          <p:nvPr/>
        </p:nvPicPr>
        <p:blipFill>
          <a:blip r:embed="rId12"/>
          <a:stretch>
            <a:fillRect/>
          </a:stretch>
        </p:blipFill>
        <p:spPr>
          <a:xfrm>
            <a:off x="21934243" y="12558477"/>
            <a:ext cx="30914" cy="223255"/>
          </a:xfrm>
          <a:prstGeom prst="rect">
            <a:avLst/>
          </a:prstGeom>
        </p:spPr>
      </p:pic>
      <p:pic>
        <p:nvPicPr>
          <p:cNvPr id="14" name="Image 12" descr="preencoded.png">    </p:cNvPr>
          <p:cNvPicPr>
            <a:picLocks noChangeAspect="1"/>
          </p:cNvPicPr>
          <p:nvPr/>
        </p:nvPicPr>
        <p:blipFill>
          <a:blip r:embed="rId13"/>
          <a:stretch>
            <a:fillRect/>
          </a:stretch>
        </p:blipFill>
        <p:spPr>
          <a:xfrm>
            <a:off x="22953071" y="11539773"/>
            <a:ext cx="223276" cy="30907"/>
          </a:xfrm>
          <a:prstGeom prst="rect">
            <a:avLst/>
          </a:prstGeom>
        </p:spPr>
      </p:pic>
      <p:pic>
        <p:nvPicPr>
          <p:cNvPr id="15" name="Image 13" descr="preencoded.png">    </p:cNvPr>
          <p:cNvPicPr>
            <a:picLocks noChangeAspect="1"/>
          </p:cNvPicPr>
          <p:nvPr/>
        </p:nvPicPr>
        <p:blipFill>
          <a:blip r:embed="rId14"/>
          <a:stretch>
            <a:fillRect/>
          </a:stretch>
        </p:blipFill>
        <p:spPr>
          <a:xfrm>
            <a:off x="20722702" y="11539773"/>
            <a:ext cx="223276" cy="30907"/>
          </a:xfrm>
          <a:prstGeom prst="rect">
            <a:avLst/>
          </a:prstGeom>
        </p:spPr>
      </p:pic>
      <p:pic>
        <p:nvPicPr>
          <p:cNvPr id="16" name="Image 14" descr="preencoded.png">    </p:cNvPr>
          <p:cNvPicPr>
            <a:picLocks noChangeAspect="1"/>
          </p:cNvPicPr>
          <p:nvPr/>
        </p:nvPicPr>
        <p:blipFill>
          <a:blip r:embed="rId15"/>
          <a:stretch>
            <a:fillRect/>
          </a:stretch>
        </p:blipFill>
        <p:spPr>
          <a:xfrm>
            <a:off x="1184569" y="282724"/>
            <a:ext cx="2686714" cy="2686372"/>
          </a:xfrm>
          <a:prstGeom prst="rect">
            <a:avLst/>
          </a:prstGeom>
        </p:spPr>
      </p:pic>
      <p:pic>
        <p:nvPicPr>
          <p:cNvPr id="17" name="Image 15" descr="preencoded.png">    </p:cNvPr>
          <p:cNvPicPr>
            <a:picLocks noChangeAspect="1"/>
          </p:cNvPicPr>
          <p:nvPr/>
        </p:nvPicPr>
        <p:blipFill>
          <a:blip r:embed="rId16"/>
          <a:stretch>
            <a:fillRect/>
          </a:stretch>
        </p:blipFill>
        <p:spPr>
          <a:xfrm>
            <a:off x="1161178" y="259631"/>
            <a:ext cx="2733539" cy="2733191"/>
          </a:xfrm>
          <a:prstGeom prst="rect">
            <a:avLst/>
          </a:prstGeom>
        </p:spPr>
      </p:pic>
      <p:pic>
        <p:nvPicPr>
          <p:cNvPr id="18" name="Image 16" descr="preencoded.png">    </p:cNvPr>
          <p:cNvPicPr>
            <a:picLocks noChangeAspect="1"/>
          </p:cNvPicPr>
          <p:nvPr/>
        </p:nvPicPr>
        <p:blipFill>
          <a:blip r:embed="rId17"/>
          <a:stretch>
            <a:fillRect/>
          </a:stretch>
        </p:blipFill>
        <p:spPr>
          <a:xfrm>
            <a:off x="2025813" y="1892498"/>
            <a:ext cx="330244" cy="332135"/>
          </a:xfrm>
          <a:prstGeom prst="rect">
            <a:avLst/>
          </a:prstGeom>
        </p:spPr>
      </p:pic>
      <p:pic>
        <p:nvPicPr>
          <p:cNvPr id="19" name="Image 17" descr="preencoded.png">    </p:cNvPr>
          <p:cNvPicPr>
            <a:picLocks noChangeAspect="1"/>
          </p:cNvPicPr>
          <p:nvPr/>
        </p:nvPicPr>
        <p:blipFill>
          <a:blip r:embed="rId18"/>
          <a:stretch>
            <a:fillRect/>
          </a:stretch>
        </p:blipFill>
        <p:spPr>
          <a:xfrm>
            <a:off x="2002218" y="1868401"/>
            <a:ext cx="377776" cy="379549"/>
          </a:xfrm>
          <a:prstGeom prst="rect">
            <a:avLst/>
          </a:prstGeom>
        </p:spPr>
      </p:pic>
      <p:pic>
        <p:nvPicPr>
          <p:cNvPr id="20" name="Image 18" descr="preencoded.png">    </p:cNvPr>
          <p:cNvPicPr>
            <a:picLocks noChangeAspect="1"/>
          </p:cNvPicPr>
          <p:nvPr/>
        </p:nvPicPr>
        <p:blipFill>
          <a:blip r:embed="rId19"/>
          <a:stretch>
            <a:fillRect/>
          </a:stretch>
        </p:blipFill>
        <p:spPr>
          <a:xfrm>
            <a:off x="1698307" y="958044"/>
            <a:ext cx="1495243" cy="1529172"/>
          </a:xfrm>
          <a:prstGeom prst="rect">
            <a:avLst/>
          </a:prstGeom>
        </p:spPr>
      </p:pic>
      <p:pic>
        <p:nvPicPr>
          <p:cNvPr id="21" name="Image 19" descr="preencoded.png">    </p:cNvPr>
          <p:cNvPicPr>
            <a:picLocks noChangeAspect="1"/>
          </p:cNvPicPr>
          <p:nvPr/>
        </p:nvPicPr>
        <p:blipFill>
          <a:blip r:embed="rId20"/>
          <a:stretch>
            <a:fillRect/>
          </a:stretch>
        </p:blipFill>
        <p:spPr>
          <a:xfrm>
            <a:off x="1675053" y="934070"/>
            <a:ext cx="1542148" cy="1577231"/>
          </a:xfrm>
          <a:prstGeom prst="rect">
            <a:avLst/>
          </a:prstGeom>
        </p:spPr>
      </p:pic>
      <p:sp>
        <p:nvSpPr>
          <p:cNvPr id="22" name="Shape 0"/>
          <p:cNvSpPr/>
          <p:nvPr/>
        </p:nvSpPr>
        <p:spPr>
          <a:xfrm>
            <a:off x="23370921" y="10515600"/>
            <a:ext cx="1016127" cy="3200400"/>
          </a:xfrm>
          <a:prstGeom prst="rect">
            <a:avLst/>
          </a:prstGeom>
          <a:noFill/>
          <a:ln/>
        </p:spPr>
      </p:sp>
      <p:pic>
        <p:nvPicPr>
          <p:cNvPr id="23" name="Image 20" descr="preencoded.png">    </p:cNvPr>
          <p:cNvPicPr>
            <a:picLocks noChangeAspect="1"/>
          </p:cNvPicPr>
          <p:nvPr/>
        </p:nvPicPr>
        <p:blipFill>
          <a:blip r:embed="rId21"/>
          <a:stretch>
            <a:fillRect/>
          </a:stretch>
        </p:blipFill>
        <p:spPr>
          <a:xfrm>
            <a:off x="23523340" y="10820400"/>
            <a:ext cx="711289" cy="2590800"/>
          </a:xfrm>
          <a:prstGeom prst="rect">
            <a:avLst/>
          </a:prstGeom>
        </p:spPr>
      </p:pic>
      <p:pic>
        <p:nvPicPr>
          <p:cNvPr id="24" name="Image 21" descr="preencoded.png">    </p:cNvPr>
          <p:cNvPicPr>
            <a:picLocks noChangeAspect="1"/>
          </p:cNvPicPr>
          <p:nvPr/>
        </p:nvPicPr>
        <p:blipFill>
          <a:blip r:embed="rId22"/>
          <a:stretch>
            <a:fillRect/>
          </a:stretch>
        </p:blipFill>
        <p:spPr>
          <a:xfrm>
            <a:off x="17286861" y="787400"/>
            <a:ext cx="6084060" cy="12369800"/>
          </a:xfrm>
          <a:prstGeom prst="rect">
            <a:avLst/>
          </a:prstGeom>
        </p:spPr>
      </p:pic>
      <p:pic>
        <p:nvPicPr>
          <p:cNvPr id="25" name="Image 22" descr="preencoded.png">    </p:cNvPr>
          <p:cNvPicPr>
            <a:picLocks noChangeAspect="1"/>
          </p:cNvPicPr>
          <p:nvPr/>
        </p:nvPicPr>
        <p:blipFill>
          <a:blip r:embed="rId23"/>
          <a:stretch>
            <a:fillRect/>
          </a:stretch>
        </p:blipFill>
        <p:spPr>
          <a:xfrm>
            <a:off x="685886" y="787400"/>
            <a:ext cx="6084060" cy="12369800"/>
          </a:xfrm>
          <a:prstGeom prst="rect">
            <a:avLst/>
          </a:prstGeom>
        </p:spPr>
      </p:pic>
      <p:sp>
        <p:nvSpPr>
          <p:cNvPr id="26" name="Shape 1"/>
          <p:cNvSpPr/>
          <p:nvPr/>
        </p:nvSpPr>
        <p:spPr>
          <a:xfrm>
            <a:off x="7900387" y="1930400"/>
            <a:ext cx="6299987" cy="1765300"/>
          </a:xfrm>
          <a:prstGeom prst="rect">
            <a:avLst/>
          </a:prstGeom>
          <a:solidFill>
            <a:srgbClr val="FFC849">
              <a:alpha val="100000"/>
            </a:srgbClr>
          </a:solidFill>
          <a:ln w="50800">
            <a:solidFill>
              <a:srgbClr val="272727"/>
            </a:solidFill>
            <a:prstDash val="solid"/>
          </a:ln>
        </p:spPr>
      </p:sp>
      <p:sp>
        <p:nvSpPr>
          <p:cNvPr id="27" name="Text 2"/>
          <p:cNvSpPr/>
          <p:nvPr/>
        </p:nvSpPr>
        <p:spPr>
          <a:xfrm>
            <a:off x="8662483" y="2235200"/>
            <a:ext cx="5114506" cy="1494367"/>
          </a:xfrm>
          <a:prstGeom prst="rect">
            <a:avLst/>
          </a:prstGeom>
          <a:noFill/>
          <a:ln/>
        </p:spPr>
        <p:txBody>
          <a:bodyPr wrap="square" lIns="0" tIns="0" rIns="0" bIns="0" rtlCol="0" anchor="t"/>
          <a:lstStyle/>
          <a:p>
            <a:pPr algn="l"/>
            <a:r>
              <a:rPr lang="en-US" sz="8000" dirty="0">
                <a:solidFill>
                  <a:srgbClr val="0E0E0E">
                    <a:alpha val="100000"/>
                  </a:srgbClr>
                </a:solidFill>
                <a:latin typeface="Rokkitt Bold" pitchFamily="34" charset="0"/>
                <a:ea typeface="Rokkitt Bold" pitchFamily="34" charset="-122"/>
                <a:cs typeface="Rokkitt Bold" pitchFamily="34" charset="-120"/>
              </a:rPr>
              <a:t>Some Data</a:t>
            </a:r>
            <a:endParaRPr lang="en-US" sz="8000" dirty="0"/>
          </a:p>
        </p:txBody>
      </p:sp>
      <p:sp>
        <p:nvSpPr>
          <p:cNvPr id="28" name="Shape 3"/>
          <p:cNvSpPr/>
          <p:nvPr/>
        </p:nvSpPr>
        <p:spPr>
          <a:xfrm>
            <a:off x="7900387" y="5029200"/>
            <a:ext cx="8573572" cy="6515100"/>
          </a:xfrm>
          <a:prstGeom prst="rect">
            <a:avLst/>
          </a:prstGeom>
          <a:noFill/>
          <a:ln/>
        </p:spPr>
      </p:sp>
      <p:sp>
        <p:nvSpPr>
          <p:cNvPr id="29" name="Shape 4"/>
          <p:cNvSpPr/>
          <p:nvPr/>
        </p:nvSpPr>
        <p:spPr>
          <a:xfrm>
            <a:off x="7900387" y="5029200"/>
            <a:ext cx="8573572" cy="1765300"/>
          </a:xfrm>
          <a:prstGeom prst="rect">
            <a:avLst/>
          </a:prstGeom>
          <a:noFill/>
          <a:ln/>
        </p:spPr>
      </p:sp>
      <p:sp>
        <p:nvSpPr>
          <p:cNvPr id="30" name="Shape 5"/>
          <p:cNvSpPr/>
          <p:nvPr/>
        </p:nvSpPr>
        <p:spPr>
          <a:xfrm>
            <a:off x="7900387" y="5029200"/>
            <a:ext cx="3340518" cy="1765300"/>
          </a:xfrm>
          <a:prstGeom prst="rect">
            <a:avLst/>
          </a:prstGeom>
          <a:solidFill>
            <a:srgbClr val="FFC849">
              <a:alpha val="100000"/>
            </a:srgbClr>
          </a:solidFill>
          <a:ln w="50800">
            <a:solidFill>
              <a:srgbClr val="272727"/>
            </a:solidFill>
            <a:prstDash val="solid"/>
          </a:ln>
        </p:spPr>
      </p:sp>
      <p:sp>
        <p:nvSpPr>
          <p:cNvPr id="31" name="Text 6"/>
          <p:cNvSpPr/>
          <p:nvPr/>
        </p:nvSpPr>
        <p:spPr>
          <a:xfrm>
            <a:off x="8662483" y="5334000"/>
            <a:ext cx="2155036"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75%</a:t>
            </a:r>
            <a:endParaRPr lang="en-US" sz="8000" dirty="0"/>
          </a:p>
        </p:txBody>
      </p:sp>
      <p:sp>
        <p:nvSpPr>
          <p:cNvPr id="32" name="Shape 7"/>
          <p:cNvSpPr/>
          <p:nvPr/>
        </p:nvSpPr>
        <p:spPr>
          <a:xfrm>
            <a:off x="11444130" y="5080000"/>
            <a:ext cx="5029829" cy="1663700"/>
          </a:xfrm>
          <a:prstGeom prst="rect">
            <a:avLst/>
          </a:prstGeom>
          <a:noFill/>
          <a:ln/>
        </p:spPr>
      </p:sp>
      <p:sp>
        <p:nvSpPr>
          <p:cNvPr id="33" name="Text 8"/>
          <p:cNvSpPr/>
          <p:nvPr/>
        </p:nvSpPr>
        <p:spPr>
          <a:xfrm>
            <a:off x="11444130" y="5080000"/>
            <a:ext cx="5182248"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Enchanted Creatures</a:t>
            </a:r>
            <a:endParaRPr lang="en-US" sz="3600" dirty="0"/>
          </a:p>
        </p:txBody>
      </p:sp>
      <p:sp>
        <p:nvSpPr>
          <p:cNvPr id="34" name="Text 9"/>
          <p:cNvSpPr/>
          <p:nvPr/>
        </p:nvSpPr>
        <p:spPr>
          <a:xfrm>
            <a:off x="11444130" y="5702300"/>
            <a:ext cx="5165312"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possess the ability to cast spells.</a:t>
            </a:r>
            <a:endParaRPr lang="en-US" sz="3200" dirty="0"/>
          </a:p>
        </p:txBody>
      </p:sp>
      <p:sp>
        <p:nvSpPr>
          <p:cNvPr id="35" name="Shape 10"/>
          <p:cNvSpPr/>
          <p:nvPr/>
        </p:nvSpPr>
        <p:spPr>
          <a:xfrm>
            <a:off x="7900387" y="7404100"/>
            <a:ext cx="8573572" cy="1765300"/>
          </a:xfrm>
          <a:prstGeom prst="rect">
            <a:avLst/>
          </a:prstGeom>
          <a:noFill/>
          <a:ln/>
        </p:spPr>
      </p:sp>
      <p:sp>
        <p:nvSpPr>
          <p:cNvPr id="36" name="Shape 11"/>
          <p:cNvSpPr/>
          <p:nvPr/>
        </p:nvSpPr>
        <p:spPr>
          <a:xfrm>
            <a:off x="7900387" y="7404100"/>
            <a:ext cx="3353219" cy="1765300"/>
          </a:xfrm>
          <a:prstGeom prst="rect">
            <a:avLst/>
          </a:prstGeom>
          <a:solidFill>
            <a:srgbClr val="3690D1">
              <a:alpha val="100000"/>
            </a:srgbClr>
          </a:solidFill>
          <a:ln w="50800">
            <a:solidFill>
              <a:srgbClr val="272727"/>
            </a:solidFill>
            <a:prstDash val="solid"/>
          </a:ln>
        </p:spPr>
      </p:sp>
      <p:sp>
        <p:nvSpPr>
          <p:cNvPr id="37" name="Text 12"/>
          <p:cNvSpPr/>
          <p:nvPr/>
        </p:nvSpPr>
        <p:spPr>
          <a:xfrm>
            <a:off x="8662483" y="77089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60%</a:t>
            </a:r>
            <a:endParaRPr lang="en-US" sz="8000" dirty="0"/>
          </a:p>
        </p:txBody>
      </p:sp>
      <p:sp>
        <p:nvSpPr>
          <p:cNvPr id="38" name="Shape 13"/>
          <p:cNvSpPr/>
          <p:nvPr/>
        </p:nvSpPr>
        <p:spPr>
          <a:xfrm>
            <a:off x="11456832" y="7454900"/>
            <a:ext cx="5017127" cy="1663700"/>
          </a:xfrm>
          <a:prstGeom prst="rect">
            <a:avLst/>
          </a:prstGeom>
          <a:noFill/>
          <a:ln/>
        </p:spPr>
      </p:sp>
      <p:sp>
        <p:nvSpPr>
          <p:cNvPr id="39" name="Text 14"/>
          <p:cNvSpPr/>
          <p:nvPr/>
        </p:nvSpPr>
        <p:spPr>
          <a:xfrm>
            <a:off x="11456832" y="7454900"/>
            <a:ext cx="5169546" cy="11938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Magic-Wielding Individuals</a:t>
            </a:r>
            <a:endParaRPr lang="en-US" sz="3600" dirty="0"/>
          </a:p>
        </p:txBody>
      </p:sp>
      <p:sp>
        <p:nvSpPr>
          <p:cNvPr id="40" name="Text 15"/>
          <p:cNvSpPr/>
          <p:nvPr/>
        </p:nvSpPr>
        <p:spPr>
          <a:xfrm>
            <a:off x="11456832" y="8597900"/>
            <a:ext cx="5152611"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practice the art of illusions.</a:t>
            </a:r>
            <a:endParaRPr lang="en-US" sz="3200" dirty="0"/>
          </a:p>
        </p:txBody>
      </p:sp>
      <p:sp>
        <p:nvSpPr>
          <p:cNvPr id="41" name="Shape 16"/>
          <p:cNvSpPr/>
          <p:nvPr/>
        </p:nvSpPr>
        <p:spPr>
          <a:xfrm>
            <a:off x="7900387" y="9779000"/>
            <a:ext cx="8573572" cy="1765300"/>
          </a:xfrm>
          <a:prstGeom prst="rect">
            <a:avLst/>
          </a:prstGeom>
          <a:noFill/>
          <a:ln/>
        </p:spPr>
      </p:sp>
      <p:sp>
        <p:nvSpPr>
          <p:cNvPr id="42" name="Shape 17"/>
          <p:cNvSpPr/>
          <p:nvPr/>
        </p:nvSpPr>
        <p:spPr>
          <a:xfrm>
            <a:off x="7900387" y="9779000"/>
            <a:ext cx="3353219" cy="1765300"/>
          </a:xfrm>
          <a:prstGeom prst="rect">
            <a:avLst/>
          </a:prstGeom>
          <a:solidFill>
            <a:srgbClr val="FFC849">
              <a:alpha val="100000"/>
            </a:srgbClr>
          </a:solidFill>
          <a:ln w="50800">
            <a:solidFill>
              <a:srgbClr val="272727"/>
            </a:solidFill>
            <a:prstDash val="solid"/>
          </a:ln>
        </p:spPr>
      </p:sp>
      <p:sp>
        <p:nvSpPr>
          <p:cNvPr id="43" name="Text 18"/>
          <p:cNvSpPr/>
          <p:nvPr/>
        </p:nvSpPr>
        <p:spPr>
          <a:xfrm>
            <a:off x="8662483" y="100838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90%</a:t>
            </a:r>
            <a:endParaRPr lang="en-US" sz="8000" dirty="0"/>
          </a:p>
        </p:txBody>
      </p:sp>
      <p:sp>
        <p:nvSpPr>
          <p:cNvPr id="44" name="Shape 19"/>
          <p:cNvSpPr/>
          <p:nvPr/>
        </p:nvSpPr>
        <p:spPr>
          <a:xfrm>
            <a:off x="11456832" y="9829800"/>
            <a:ext cx="5017127" cy="1663700"/>
          </a:xfrm>
          <a:prstGeom prst="rect">
            <a:avLst/>
          </a:prstGeom>
          <a:noFill/>
          <a:ln/>
        </p:spPr>
      </p:sp>
      <p:sp>
        <p:nvSpPr>
          <p:cNvPr id="45" name="Text 20"/>
          <p:cNvSpPr/>
          <p:nvPr/>
        </p:nvSpPr>
        <p:spPr>
          <a:xfrm>
            <a:off x="11456832" y="9829800"/>
            <a:ext cx="5169546"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Spells Cast</a:t>
            </a:r>
            <a:endParaRPr lang="en-US" sz="3600" dirty="0"/>
          </a:p>
        </p:txBody>
      </p:sp>
      <p:sp>
        <p:nvSpPr>
          <p:cNvPr id="46" name="Text 21"/>
          <p:cNvSpPr/>
          <p:nvPr/>
        </p:nvSpPr>
        <p:spPr>
          <a:xfrm>
            <a:off x="11456832" y="10452100"/>
            <a:ext cx="515261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are dark magic, foretelling danger.</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5309078" y="1533252"/>
            <a:ext cx="518176" cy="518120"/>
          </a:xfrm>
          <a:prstGeom prst="rect">
            <a:avLst/>
          </a:prstGeom>
        </p:spPr>
      </p:pic>
      <p:pic>
        <p:nvPicPr>
          <p:cNvPr id="4" name="Image 2" descr="preencoded.png">    </p:cNvPr>
          <p:cNvPicPr>
            <a:picLocks noChangeAspect="1"/>
          </p:cNvPicPr>
          <p:nvPr/>
        </p:nvPicPr>
        <p:blipFill>
          <a:blip r:embed="rId3"/>
          <a:stretch>
            <a:fillRect/>
          </a:stretch>
        </p:blipFill>
        <p:spPr>
          <a:xfrm>
            <a:off x="15277634" y="1502246"/>
            <a:ext cx="581064" cy="581000"/>
          </a:xfrm>
          <a:prstGeom prst="rect">
            <a:avLst/>
          </a:prstGeom>
        </p:spPr>
      </p:pic>
      <p:pic>
        <p:nvPicPr>
          <p:cNvPr id="5" name="Image 3" descr="preencoded.png">    </p:cNvPr>
          <p:cNvPicPr>
            <a:picLocks noChangeAspect="1"/>
          </p:cNvPicPr>
          <p:nvPr/>
        </p:nvPicPr>
        <p:blipFill>
          <a:blip r:embed="rId4"/>
          <a:stretch>
            <a:fillRect/>
          </a:stretch>
        </p:blipFill>
        <p:spPr>
          <a:xfrm>
            <a:off x="22048449" y="13161070"/>
            <a:ext cx="518176" cy="518120"/>
          </a:xfrm>
          <a:prstGeom prst="rect">
            <a:avLst/>
          </a:prstGeom>
        </p:spPr>
      </p:pic>
      <p:pic>
        <p:nvPicPr>
          <p:cNvPr id="6" name="Image 4" descr="preencoded.png">    </p:cNvPr>
          <p:cNvPicPr>
            <a:picLocks noChangeAspect="1"/>
          </p:cNvPicPr>
          <p:nvPr/>
        </p:nvPicPr>
        <p:blipFill>
          <a:blip r:embed="rId5"/>
          <a:stretch>
            <a:fillRect/>
          </a:stretch>
        </p:blipFill>
        <p:spPr>
          <a:xfrm>
            <a:off x="22017005" y="13130064"/>
            <a:ext cx="581064" cy="581000"/>
          </a:xfrm>
          <a:prstGeom prst="rect">
            <a:avLst/>
          </a:prstGeom>
        </p:spPr>
      </p:pic>
      <p:pic>
        <p:nvPicPr>
          <p:cNvPr id="7" name="Image 5" descr="preencoded.png">    </p:cNvPr>
          <p:cNvPicPr>
            <a:picLocks noChangeAspect="1"/>
          </p:cNvPicPr>
          <p:nvPr/>
        </p:nvPicPr>
        <p:blipFill>
          <a:blip r:embed="rId6"/>
          <a:stretch>
            <a:fillRect/>
          </a:stretch>
        </p:blipFill>
        <p:spPr>
          <a:xfrm>
            <a:off x="21820800" y="5438998"/>
            <a:ext cx="518176" cy="518120"/>
          </a:xfrm>
          <a:prstGeom prst="rect">
            <a:avLst/>
          </a:prstGeom>
        </p:spPr>
      </p:pic>
      <p:pic>
        <p:nvPicPr>
          <p:cNvPr id="8" name="Image 6" descr="preencoded.png">    </p:cNvPr>
          <p:cNvPicPr>
            <a:picLocks noChangeAspect="1"/>
          </p:cNvPicPr>
          <p:nvPr/>
        </p:nvPicPr>
        <p:blipFill>
          <a:blip r:embed="rId7"/>
          <a:stretch>
            <a:fillRect/>
          </a:stretch>
        </p:blipFill>
        <p:spPr>
          <a:xfrm>
            <a:off x="21789356" y="5407571"/>
            <a:ext cx="581064" cy="581000"/>
          </a:xfrm>
          <a:prstGeom prst="rect">
            <a:avLst/>
          </a:prstGeom>
        </p:spPr>
      </p:pic>
      <p:pic>
        <p:nvPicPr>
          <p:cNvPr id="9" name="Image 7" descr="preencoded.png">    </p:cNvPr>
          <p:cNvPicPr>
            <a:picLocks noChangeAspect="1"/>
          </p:cNvPicPr>
          <p:nvPr/>
        </p:nvPicPr>
        <p:blipFill>
          <a:blip r:embed="rId8"/>
          <a:stretch>
            <a:fillRect/>
          </a:stretch>
        </p:blipFill>
        <p:spPr>
          <a:xfrm>
            <a:off x="3185559" y="1080963"/>
            <a:ext cx="492255" cy="497036"/>
          </a:xfrm>
          <a:prstGeom prst="rect">
            <a:avLst/>
          </a:prstGeom>
        </p:spPr>
      </p:pic>
      <p:pic>
        <p:nvPicPr>
          <p:cNvPr id="10" name="Image 8" descr="preencoded.png">    </p:cNvPr>
          <p:cNvPicPr>
            <a:picLocks noChangeAspect="1"/>
          </p:cNvPicPr>
          <p:nvPr/>
        </p:nvPicPr>
        <p:blipFill>
          <a:blip r:embed="rId9"/>
          <a:stretch>
            <a:fillRect/>
          </a:stretch>
        </p:blipFill>
        <p:spPr>
          <a:xfrm>
            <a:off x="3185559" y="2200002"/>
            <a:ext cx="492255" cy="497036"/>
          </a:xfrm>
          <a:prstGeom prst="rect">
            <a:avLst/>
          </a:prstGeom>
        </p:spPr>
      </p:pic>
      <p:pic>
        <p:nvPicPr>
          <p:cNvPr id="11" name="Image 9" descr="preencoded.png">    </p:cNvPr>
          <p:cNvPicPr>
            <a:picLocks noChangeAspect="1"/>
          </p:cNvPicPr>
          <p:nvPr/>
        </p:nvPicPr>
        <p:blipFill>
          <a:blip r:embed="rId10"/>
          <a:stretch>
            <a:fillRect/>
          </a:stretch>
        </p:blipFill>
        <p:spPr>
          <a:xfrm>
            <a:off x="3099187" y="3319016"/>
            <a:ext cx="492255" cy="497036"/>
          </a:xfrm>
          <a:prstGeom prst="rect">
            <a:avLst/>
          </a:prstGeom>
        </p:spPr>
      </p:pic>
      <p:pic>
        <p:nvPicPr>
          <p:cNvPr id="12" name="Image 10" descr="preencoded.png">    </p:cNvPr>
          <p:cNvPicPr>
            <a:picLocks noChangeAspect="1"/>
          </p:cNvPicPr>
          <p:nvPr/>
        </p:nvPicPr>
        <p:blipFill>
          <a:blip r:embed="rId11"/>
          <a:stretch>
            <a:fillRect/>
          </a:stretch>
        </p:blipFill>
        <p:spPr>
          <a:xfrm>
            <a:off x="4067348" y="1488504"/>
            <a:ext cx="2123224" cy="107652"/>
          </a:xfrm>
          <a:prstGeom prst="rect">
            <a:avLst/>
          </a:prstGeom>
        </p:spPr>
      </p:pic>
      <p:pic>
        <p:nvPicPr>
          <p:cNvPr id="13" name="Image 11" descr="preencoded.png">    </p:cNvPr>
          <p:cNvPicPr>
            <a:picLocks noChangeAspect="1"/>
          </p:cNvPicPr>
          <p:nvPr/>
        </p:nvPicPr>
        <p:blipFill>
          <a:blip r:embed="rId12"/>
          <a:stretch>
            <a:fillRect/>
          </a:stretch>
        </p:blipFill>
        <p:spPr>
          <a:xfrm>
            <a:off x="4067348" y="2585393"/>
            <a:ext cx="2123224" cy="108099"/>
          </a:xfrm>
          <a:prstGeom prst="rect">
            <a:avLst/>
          </a:prstGeom>
        </p:spPr>
      </p:pic>
      <p:pic>
        <p:nvPicPr>
          <p:cNvPr id="14" name="Image 12" descr="preencoded.png">    </p:cNvPr>
          <p:cNvPicPr>
            <a:picLocks noChangeAspect="1"/>
          </p:cNvPicPr>
          <p:nvPr/>
        </p:nvPicPr>
        <p:blipFill>
          <a:blip r:embed="rId13"/>
          <a:stretch>
            <a:fillRect/>
          </a:stretch>
        </p:blipFill>
        <p:spPr>
          <a:xfrm>
            <a:off x="4097927" y="3683620"/>
            <a:ext cx="2123224" cy="107652"/>
          </a:xfrm>
          <a:prstGeom prst="rect">
            <a:avLst/>
          </a:prstGeom>
        </p:spPr>
      </p:pic>
      <p:pic>
        <p:nvPicPr>
          <p:cNvPr id="15" name="Image 13" descr="preencoded.png">    </p:cNvPr>
          <p:cNvPicPr>
            <a:picLocks noChangeAspect="1"/>
          </p:cNvPicPr>
          <p:nvPr/>
        </p:nvPicPr>
        <p:blipFill>
          <a:blip r:embed="rId14"/>
          <a:stretch>
            <a:fillRect/>
          </a:stretch>
        </p:blipFill>
        <p:spPr>
          <a:xfrm>
            <a:off x="4971626" y="6002536"/>
            <a:ext cx="80625" cy="1609675"/>
          </a:xfrm>
          <a:prstGeom prst="rect">
            <a:avLst/>
          </a:prstGeom>
        </p:spPr>
      </p:pic>
      <p:pic>
        <p:nvPicPr>
          <p:cNvPr id="16" name="Image 14" descr="preencoded.png">    </p:cNvPr>
          <p:cNvPicPr>
            <a:picLocks noChangeAspect="1"/>
          </p:cNvPicPr>
          <p:nvPr/>
        </p:nvPicPr>
        <p:blipFill>
          <a:blip r:embed="rId15"/>
          <a:stretch>
            <a:fillRect/>
          </a:stretch>
        </p:blipFill>
        <p:spPr>
          <a:xfrm>
            <a:off x="5627994" y="6324005"/>
            <a:ext cx="81069" cy="1288207"/>
          </a:xfrm>
          <a:prstGeom prst="rect">
            <a:avLst/>
          </a:prstGeom>
        </p:spPr>
      </p:pic>
      <p:pic>
        <p:nvPicPr>
          <p:cNvPr id="17" name="Image 15" descr="preencoded.png">    </p:cNvPr>
          <p:cNvPicPr>
            <a:picLocks noChangeAspect="1"/>
          </p:cNvPicPr>
          <p:nvPr/>
        </p:nvPicPr>
        <p:blipFill>
          <a:blip r:embed="rId16"/>
          <a:stretch>
            <a:fillRect/>
          </a:stretch>
        </p:blipFill>
        <p:spPr>
          <a:xfrm>
            <a:off x="6879144" y="6324005"/>
            <a:ext cx="81069" cy="1288207"/>
          </a:xfrm>
          <a:prstGeom prst="rect">
            <a:avLst/>
          </a:prstGeom>
        </p:spPr>
      </p:pic>
      <p:pic>
        <p:nvPicPr>
          <p:cNvPr id="18" name="Image 16" descr="preencoded.png">    </p:cNvPr>
          <p:cNvPicPr>
            <a:picLocks noChangeAspect="1"/>
          </p:cNvPicPr>
          <p:nvPr/>
        </p:nvPicPr>
        <p:blipFill>
          <a:blip r:embed="rId17"/>
          <a:stretch>
            <a:fillRect/>
          </a:stretch>
        </p:blipFill>
        <p:spPr>
          <a:xfrm>
            <a:off x="6284343" y="5702300"/>
            <a:ext cx="80625" cy="1909911"/>
          </a:xfrm>
          <a:prstGeom prst="rect">
            <a:avLst/>
          </a:prstGeom>
        </p:spPr>
      </p:pic>
      <p:pic>
        <p:nvPicPr>
          <p:cNvPr id="19" name="Image 17" descr="preencoded.png">    </p:cNvPr>
          <p:cNvPicPr>
            <a:picLocks noChangeAspect="1"/>
          </p:cNvPicPr>
          <p:nvPr/>
        </p:nvPicPr>
        <p:blipFill>
          <a:blip r:embed="rId18"/>
          <a:stretch>
            <a:fillRect/>
          </a:stretch>
        </p:blipFill>
        <p:spPr>
          <a:xfrm>
            <a:off x="4293137" y="6517556"/>
            <a:ext cx="81069" cy="1094680"/>
          </a:xfrm>
          <a:prstGeom prst="rect">
            <a:avLst/>
          </a:prstGeom>
        </p:spPr>
      </p:pic>
      <p:pic>
        <p:nvPicPr>
          <p:cNvPr id="20" name="Image 18" descr="preencoded.png">    </p:cNvPr>
          <p:cNvPicPr>
            <a:picLocks noChangeAspect="1"/>
          </p:cNvPicPr>
          <p:nvPr/>
        </p:nvPicPr>
        <p:blipFill>
          <a:blip r:embed="rId19"/>
          <a:stretch>
            <a:fillRect/>
          </a:stretch>
        </p:blipFill>
        <p:spPr>
          <a:xfrm>
            <a:off x="19000502" y="761405"/>
            <a:ext cx="2876975" cy="2876624"/>
          </a:xfrm>
          <a:prstGeom prst="rect">
            <a:avLst/>
          </a:prstGeom>
        </p:spPr>
      </p:pic>
      <p:pic>
        <p:nvPicPr>
          <p:cNvPr id="21" name="Image 19" descr="preencoded.png">    </p:cNvPr>
          <p:cNvPicPr>
            <a:picLocks noChangeAspect="1"/>
          </p:cNvPicPr>
          <p:nvPr/>
        </p:nvPicPr>
        <p:blipFill>
          <a:blip r:embed="rId20"/>
          <a:stretch>
            <a:fillRect/>
          </a:stretch>
        </p:blipFill>
        <p:spPr>
          <a:xfrm>
            <a:off x="18975266" y="736600"/>
            <a:ext cx="2927465" cy="2927102"/>
          </a:xfrm>
          <a:prstGeom prst="rect">
            <a:avLst/>
          </a:prstGeom>
        </p:spPr>
      </p:pic>
      <p:pic>
        <p:nvPicPr>
          <p:cNvPr id="22" name="Image 20" descr="preencoded.png">    </p:cNvPr>
          <p:cNvPicPr>
            <a:picLocks noChangeAspect="1"/>
          </p:cNvPicPr>
          <p:nvPr/>
        </p:nvPicPr>
        <p:blipFill>
          <a:blip r:embed="rId21"/>
          <a:stretch>
            <a:fillRect/>
          </a:stretch>
        </p:blipFill>
        <p:spPr>
          <a:xfrm>
            <a:off x="19900938" y="2484934"/>
            <a:ext cx="353877" cy="355898"/>
          </a:xfrm>
          <a:prstGeom prst="rect">
            <a:avLst/>
          </a:prstGeom>
        </p:spPr>
      </p:pic>
      <p:pic>
        <p:nvPicPr>
          <p:cNvPr id="23" name="Image 21" descr="preencoded.png">    </p:cNvPr>
          <p:cNvPicPr>
            <a:picLocks noChangeAspect="1"/>
          </p:cNvPicPr>
          <p:nvPr/>
        </p:nvPicPr>
        <p:blipFill>
          <a:blip r:embed="rId22"/>
          <a:stretch>
            <a:fillRect/>
          </a:stretch>
        </p:blipFill>
        <p:spPr>
          <a:xfrm>
            <a:off x="19875851" y="2460079"/>
            <a:ext cx="404389" cy="406078"/>
          </a:xfrm>
          <a:prstGeom prst="rect">
            <a:avLst/>
          </a:prstGeom>
        </p:spPr>
      </p:pic>
      <p:pic>
        <p:nvPicPr>
          <p:cNvPr id="24" name="Image 22" descr="preencoded.png">    </p:cNvPr>
          <p:cNvPicPr>
            <a:picLocks noChangeAspect="1"/>
          </p:cNvPicPr>
          <p:nvPr/>
        </p:nvPicPr>
        <p:blipFill>
          <a:blip r:embed="rId23"/>
          <a:stretch>
            <a:fillRect/>
          </a:stretch>
        </p:blipFill>
        <p:spPr>
          <a:xfrm>
            <a:off x="19551471" y="1483841"/>
            <a:ext cx="1600698" cy="1638275"/>
          </a:xfrm>
          <a:prstGeom prst="rect">
            <a:avLst/>
          </a:prstGeom>
        </p:spPr>
      </p:pic>
      <p:pic>
        <p:nvPicPr>
          <p:cNvPr id="25" name="Image 23" descr="preencoded.png">    </p:cNvPr>
          <p:cNvPicPr>
            <a:picLocks noChangeAspect="1"/>
          </p:cNvPicPr>
          <p:nvPr/>
        </p:nvPicPr>
        <p:blipFill>
          <a:blip r:embed="rId24"/>
          <a:stretch>
            <a:fillRect/>
          </a:stretch>
        </p:blipFill>
        <p:spPr>
          <a:xfrm>
            <a:off x="19525066" y="1459483"/>
            <a:ext cx="1651020" cy="1688306"/>
          </a:xfrm>
          <a:prstGeom prst="rect">
            <a:avLst/>
          </a:prstGeom>
        </p:spPr>
      </p:pic>
      <p:pic>
        <p:nvPicPr>
          <p:cNvPr id="26" name="Image 24" descr="preencoded.png">    </p:cNvPr>
          <p:cNvPicPr>
            <a:picLocks noChangeAspect="1"/>
          </p:cNvPicPr>
          <p:nvPr/>
        </p:nvPicPr>
        <p:blipFill>
          <a:blip r:embed="rId25"/>
          <a:stretch>
            <a:fillRect/>
          </a:stretch>
        </p:blipFill>
        <p:spPr>
          <a:xfrm>
            <a:off x="13206600" y="12067555"/>
            <a:ext cx="185937" cy="1166168"/>
          </a:xfrm>
          <a:prstGeom prst="rect">
            <a:avLst/>
          </a:prstGeom>
        </p:spPr>
      </p:pic>
      <p:pic>
        <p:nvPicPr>
          <p:cNvPr id="27" name="Image 25" descr="preencoded.png">    </p:cNvPr>
          <p:cNvPicPr>
            <a:picLocks noChangeAspect="1"/>
          </p:cNvPicPr>
          <p:nvPr/>
        </p:nvPicPr>
        <p:blipFill>
          <a:blip r:embed="rId26"/>
          <a:stretch>
            <a:fillRect/>
          </a:stretch>
        </p:blipFill>
        <p:spPr>
          <a:xfrm>
            <a:off x="12366596" y="13173249"/>
            <a:ext cx="1016608" cy="77019"/>
          </a:xfrm>
          <a:prstGeom prst="rect">
            <a:avLst/>
          </a:prstGeom>
        </p:spPr>
      </p:pic>
      <p:pic>
        <p:nvPicPr>
          <p:cNvPr id="28" name="Image 26" descr="preencoded.png">    </p:cNvPr>
          <p:cNvPicPr>
            <a:picLocks noChangeAspect="1"/>
          </p:cNvPicPr>
          <p:nvPr/>
        </p:nvPicPr>
        <p:blipFill>
          <a:blip r:embed="rId27"/>
          <a:stretch>
            <a:fillRect/>
          </a:stretch>
        </p:blipFill>
        <p:spPr>
          <a:xfrm>
            <a:off x="12209209" y="13016111"/>
            <a:ext cx="345973" cy="346050"/>
          </a:xfrm>
          <a:prstGeom prst="rect">
            <a:avLst/>
          </a:prstGeom>
        </p:spPr>
      </p:pic>
      <p:pic>
        <p:nvPicPr>
          <p:cNvPr id="29" name="Image 27" descr="preencoded.png">    </p:cNvPr>
          <p:cNvPicPr>
            <a:picLocks noChangeAspect="1"/>
          </p:cNvPicPr>
          <p:nvPr/>
        </p:nvPicPr>
        <p:blipFill>
          <a:blip r:embed="rId28"/>
          <a:stretch>
            <a:fillRect/>
          </a:stretch>
        </p:blipFill>
        <p:spPr>
          <a:xfrm>
            <a:off x="12193524" y="13000310"/>
            <a:ext cx="377478" cy="377800"/>
          </a:xfrm>
          <a:prstGeom prst="rect">
            <a:avLst/>
          </a:prstGeom>
        </p:spPr>
      </p:pic>
      <p:pic>
        <p:nvPicPr>
          <p:cNvPr id="30" name="Image 28" descr="preencoded.png">    </p:cNvPr>
          <p:cNvPicPr>
            <a:picLocks noChangeAspect="1"/>
          </p:cNvPicPr>
          <p:nvPr/>
        </p:nvPicPr>
        <p:blipFill>
          <a:blip r:embed="rId29"/>
          <a:stretch>
            <a:fillRect/>
          </a:stretch>
        </p:blipFill>
        <p:spPr>
          <a:xfrm>
            <a:off x="13215217" y="13059097"/>
            <a:ext cx="345973" cy="345926"/>
          </a:xfrm>
          <a:prstGeom prst="rect">
            <a:avLst/>
          </a:prstGeom>
        </p:spPr>
      </p:pic>
      <p:pic>
        <p:nvPicPr>
          <p:cNvPr id="31" name="Image 29" descr="preencoded.png">    </p:cNvPr>
          <p:cNvPicPr>
            <a:picLocks noChangeAspect="1"/>
          </p:cNvPicPr>
          <p:nvPr/>
        </p:nvPicPr>
        <p:blipFill>
          <a:blip r:embed="rId30"/>
          <a:stretch>
            <a:fillRect/>
          </a:stretch>
        </p:blipFill>
        <p:spPr>
          <a:xfrm>
            <a:off x="13199787" y="13043148"/>
            <a:ext cx="377454" cy="377527"/>
          </a:xfrm>
          <a:prstGeom prst="rect">
            <a:avLst/>
          </a:prstGeom>
        </p:spPr>
      </p:pic>
      <p:pic>
        <p:nvPicPr>
          <p:cNvPr id="32" name="Image 30" descr="preencoded.png">    </p:cNvPr>
          <p:cNvPicPr>
            <a:picLocks noChangeAspect="1"/>
          </p:cNvPicPr>
          <p:nvPr/>
        </p:nvPicPr>
        <p:blipFill>
          <a:blip r:embed="rId31"/>
          <a:stretch>
            <a:fillRect/>
          </a:stretch>
        </p:blipFill>
        <p:spPr>
          <a:xfrm>
            <a:off x="13070672" y="11864653"/>
            <a:ext cx="346236" cy="346149"/>
          </a:xfrm>
          <a:prstGeom prst="rect">
            <a:avLst/>
          </a:prstGeom>
        </p:spPr>
      </p:pic>
      <p:pic>
        <p:nvPicPr>
          <p:cNvPr id="33" name="Image 31" descr="preencoded.png">    </p:cNvPr>
          <p:cNvPicPr>
            <a:picLocks noChangeAspect="1"/>
          </p:cNvPicPr>
          <p:nvPr/>
        </p:nvPicPr>
        <p:blipFill>
          <a:blip r:embed="rId32"/>
          <a:stretch>
            <a:fillRect/>
          </a:stretch>
        </p:blipFill>
        <p:spPr>
          <a:xfrm>
            <a:off x="13054857" y="11849100"/>
            <a:ext cx="377739" cy="377825"/>
          </a:xfrm>
          <a:prstGeom prst="rect">
            <a:avLst/>
          </a:prstGeom>
        </p:spPr>
      </p:pic>
      <p:pic>
        <p:nvPicPr>
          <p:cNvPr id="34" name="Image 32" descr="preencoded.png">    </p:cNvPr>
          <p:cNvPicPr>
            <a:picLocks noChangeAspect="1"/>
          </p:cNvPicPr>
          <p:nvPr/>
        </p:nvPicPr>
        <p:blipFill>
          <a:blip r:embed="rId33"/>
          <a:stretch>
            <a:fillRect/>
          </a:stretch>
        </p:blipFill>
        <p:spPr>
          <a:xfrm>
            <a:off x="1779236" y="9284717"/>
            <a:ext cx="2808577" cy="2763391"/>
          </a:xfrm>
          <a:prstGeom prst="rect">
            <a:avLst/>
          </a:prstGeom>
        </p:spPr>
      </p:pic>
      <p:pic>
        <p:nvPicPr>
          <p:cNvPr id="35" name="Image 33" descr="preencoded.png">    </p:cNvPr>
          <p:cNvPicPr>
            <a:picLocks noChangeAspect="1"/>
          </p:cNvPicPr>
          <p:nvPr/>
        </p:nvPicPr>
        <p:blipFill>
          <a:blip r:embed="rId34"/>
          <a:stretch>
            <a:fillRect/>
          </a:stretch>
        </p:blipFill>
        <p:spPr>
          <a:xfrm>
            <a:off x="1765521" y="9271000"/>
            <a:ext cx="2836008" cy="2790825"/>
          </a:xfrm>
          <a:prstGeom prst="rect">
            <a:avLst/>
          </a:prstGeom>
        </p:spPr>
      </p:pic>
      <p:pic>
        <p:nvPicPr>
          <p:cNvPr id="36" name="Image 34" descr="preencoded.png">    </p:cNvPr>
          <p:cNvPicPr>
            <a:picLocks noChangeAspect="1"/>
          </p:cNvPicPr>
          <p:nvPr/>
        </p:nvPicPr>
        <p:blipFill>
          <a:blip r:embed="rId35"/>
          <a:stretch>
            <a:fillRect/>
          </a:stretch>
        </p:blipFill>
        <p:spPr>
          <a:xfrm>
            <a:off x="1964929" y="9467478"/>
            <a:ext cx="2437192" cy="2397844"/>
          </a:xfrm>
          <a:prstGeom prst="rect">
            <a:avLst/>
          </a:prstGeom>
        </p:spPr>
      </p:pic>
      <p:pic>
        <p:nvPicPr>
          <p:cNvPr id="37" name="Image 35" descr="preencoded.png">    </p:cNvPr>
          <p:cNvPicPr>
            <a:picLocks noChangeAspect="1"/>
          </p:cNvPicPr>
          <p:nvPr/>
        </p:nvPicPr>
        <p:blipFill>
          <a:blip r:embed="rId36"/>
          <a:stretch>
            <a:fillRect/>
          </a:stretch>
        </p:blipFill>
        <p:spPr>
          <a:xfrm>
            <a:off x="1951213" y="9453761"/>
            <a:ext cx="2464626" cy="2425278"/>
          </a:xfrm>
          <a:prstGeom prst="rect">
            <a:avLst/>
          </a:prstGeom>
        </p:spPr>
      </p:pic>
      <p:pic>
        <p:nvPicPr>
          <p:cNvPr id="38" name="Image 36" descr="preencoded.png">    </p:cNvPr>
          <p:cNvPicPr>
            <a:picLocks noChangeAspect="1"/>
          </p:cNvPicPr>
          <p:nvPr/>
        </p:nvPicPr>
        <p:blipFill>
          <a:blip r:embed="rId37"/>
          <a:stretch>
            <a:fillRect/>
          </a:stretch>
        </p:blipFill>
        <p:spPr>
          <a:xfrm>
            <a:off x="3144480" y="10103594"/>
            <a:ext cx="682627" cy="676473"/>
          </a:xfrm>
          <a:prstGeom prst="rect">
            <a:avLst/>
          </a:prstGeom>
        </p:spPr>
      </p:pic>
      <p:pic>
        <p:nvPicPr>
          <p:cNvPr id="39" name="Image 37" descr="preencoded.png">    </p:cNvPr>
          <p:cNvPicPr>
            <a:picLocks noChangeAspect="1"/>
          </p:cNvPicPr>
          <p:nvPr/>
        </p:nvPicPr>
        <p:blipFill>
          <a:blip r:embed="rId38"/>
          <a:stretch>
            <a:fillRect/>
          </a:stretch>
        </p:blipFill>
        <p:spPr>
          <a:xfrm>
            <a:off x="3130768" y="10090026"/>
            <a:ext cx="709996" cy="703759"/>
          </a:xfrm>
          <a:prstGeom prst="rect">
            <a:avLst/>
          </a:prstGeom>
        </p:spPr>
      </p:pic>
      <p:pic>
        <p:nvPicPr>
          <p:cNvPr id="40" name="Image 38" descr="preencoded.png">    </p:cNvPr>
          <p:cNvPicPr>
            <a:picLocks noChangeAspect="1"/>
          </p:cNvPicPr>
          <p:nvPr/>
        </p:nvPicPr>
        <p:blipFill>
          <a:blip r:embed="rId39"/>
          <a:stretch>
            <a:fillRect/>
          </a:stretch>
        </p:blipFill>
        <p:spPr>
          <a:xfrm>
            <a:off x="2463869" y="9963448"/>
            <a:ext cx="738224" cy="776536"/>
          </a:xfrm>
          <a:prstGeom prst="rect">
            <a:avLst/>
          </a:prstGeom>
        </p:spPr>
      </p:pic>
      <p:pic>
        <p:nvPicPr>
          <p:cNvPr id="41" name="Image 39" descr="preencoded.png">    </p:cNvPr>
          <p:cNvPicPr>
            <a:picLocks noChangeAspect="1"/>
          </p:cNvPicPr>
          <p:nvPr/>
        </p:nvPicPr>
        <p:blipFill>
          <a:blip r:embed="rId40"/>
          <a:stretch>
            <a:fillRect/>
          </a:stretch>
        </p:blipFill>
        <p:spPr>
          <a:xfrm>
            <a:off x="3049463" y="10586765"/>
            <a:ext cx="271521" cy="272901"/>
          </a:xfrm>
          <a:prstGeom prst="rect">
            <a:avLst/>
          </a:prstGeom>
        </p:spPr>
      </p:pic>
      <p:pic>
        <p:nvPicPr>
          <p:cNvPr id="42" name="Image 40" descr="preencoded.png">    </p:cNvPr>
          <p:cNvPicPr>
            <a:picLocks noChangeAspect="1"/>
          </p:cNvPicPr>
          <p:nvPr/>
        </p:nvPicPr>
        <p:blipFill>
          <a:blip r:embed="rId41"/>
          <a:stretch>
            <a:fillRect/>
          </a:stretch>
        </p:blipFill>
        <p:spPr>
          <a:xfrm>
            <a:off x="3035695" y="10573271"/>
            <a:ext cx="299011" cy="300137"/>
          </a:xfrm>
          <a:prstGeom prst="rect">
            <a:avLst/>
          </a:prstGeom>
        </p:spPr>
      </p:pic>
      <p:pic>
        <p:nvPicPr>
          <p:cNvPr id="43" name="Image 41" descr="preencoded.png">    </p:cNvPr>
          <p:cNvPicPr>
            <a:picLocks noChangeAspect="1"/>
          </p:cNvPicPr>
          <p:nvPr/>
        </p:nvPicPr>
        <p:blipFill>
          <a:blip r:embed="rId42"/>
          <a:stretch>
            <a:fillRect/>
          </a:stretch>
        </p:blipFill>
        <p:spPr>
          <a:xfrm>
            <a:off x="3186157" y="9556626"/>
            <a:ext cx="27431" cy="198338"/>
          </a:xfrm>
          <a:prstGeom prst="rect">
            <a:avLst/>
          </a:prstGeom>
        </p:spPr>
      </p:pic>
      <p:pic>
        <p:nvPicPr>
          <p:cNvPr id="44" name="Image 42" descr="preencoded.png">    </p:cNvPr>
          <p:cNvPicPr>
            <a:picLocks noChangeAspect="1"/>
          </p:cNvPicPr>
          <p:nvPr/>
        </p:nvPicPr>
        <p:blipFill>
          <a:blip r:embed="rId43"/>
          <a:stretch>
            <a:fillRect/>
          </a:stretch>
        </p:blipFill>
        <p:spPr>
          <a:xfrm>
            <a:off x="3186157" y="11538570"/>
            <a:ext cx="27431" cy="198338"/>
          </a:xfrm>
          <a:prstGeom prst="rect">
            <a:avLst/>
          </a:prstGeom>
        </p:spPr>
      </p:pic>
      <p:pic>
        <p:nvPicPr>
          <p:cNvPr id="45" name="Image 43" descr="preencoded.png">    </p:cNvPr>
          <p:cNvPicPr>
            <a:picLocks noChangeAspect="1"/>
          </p:cNvPicPr>
          <p:nvPr/>
        </p:nvPicPr>
        <p:blipFill>
          <a:blip r:embed="rId44"/>
          <a:stretch>
            <a:fillRect/>
          </a:stretch>
        </p:blipFill>
        <p:spPr>
          <a:xfrm>
            <a:off x="4091924" y="10633174"/>
            <a:ext cx="198351" cy="27434"/>
          </a:xfrm>
          <a:prstGeom prst="rect">
            <a:avLst/>
          </a:prstGeom>
        </p:spPr>
      </p:pic>
      <p:pic>
        <p:nvPicPr>
          <p:cNvPr id="46" name="Image 44" descr="preencoded.png">    </p:cNvPr>
          <p:cNvPicPr>
            <a:picLocks noChangeAspect="1"/>
          </p:cNvPicPr>
          <p:nvPr/>
        </p:nvPicPr>
        <p:blipFill>
          <a:blip r:embed="rId45"/>
          <a:stretch>
            <a:fillRect/>
          </a:stretch>
        </p:blipFill>
        <p:spPr>
          <a:xfrm>
            <a:off x="2109729" y="10633174"/>
            <a:ext cx="198351" cy="27434"/>
          </a:xfrm>
          <a:prstGeom prst="rect">
            <a:avLst/>
          </a:prstGeom>
        </p:spPr>
      </p:pic>
      <p:sp>
        <p:nvSpPr>
          <p:cNvPr id="47" name="Shape 0"/>
          <p:cNvSpPr/>
          <p:nvPr/>
        </p:nvSpPr>
        <p:spPr>
          <a:xfrm>
            <a:off x="23370921" y="10515600"/>
            <a:ext cx="1016127" cy="3200400"/>
          </a:xfrm>
          <a:prstGeom prst="rect">
            <a:avLst/>
          </a:prstGeom>
          <a:noFill/>
          <a:ln/>
        </p:spPr>
      </p:sp>
      <p:pic>
        <p:nvPicPr>
          <p:cNvPr id="48" name="Image 45" descr="preencoded.png">    </p:cNvPr>
          <p:cNvPicPr>
            <a:picLocks noChangeAspect="1"/>
          </p:cNvPicPr>
          <p:nvPr/>
        </p:nvPicPr>
        <p:blipFill>
          <a:blip r:embed="rId46"/>
          <a:stretch>
            <a:fillRect/>
          </a:stretch>
        </p:blipFill>
        <p:spPr>
          <a:xfrm>
            <a:off x="23523340" y="10820400"/>
            <a:ext cx="711289" cy="2590800"/>
          </a:xfrm>
          <a:prstGeom prst="rect">
            <a:avLst/>
          </a:prstGeom>
        </p:spPr>
      </p:pic>
      <p:sp>
        <p:nvSpPr>
          <p:cNvPr id="49" name="Shape 1"/>
          <p:cNvSpPr/>
          <p:nvPr/>
        </p:nvSpPr>
        <p:spPr>
          <a:xfrm>
            <a:off x="4305838" y="3403600"/>
            <a:ext cx="15762670" cy="6769100"/>
          </a:xfrm>
          <a:prstGeom prst="rect">
            <a:avLst/>
          </a:prstGeom>
          <a:noFill/>
          <a:ln/>
        </p:spPr>
      </p:sp>
      <p:sp>
        <p:nvSpPr>
          <p:cNvPr id="50" name="Shape 2"/>
          <p:cNvSpPr/>
          <p:nvPr/>
        </p:nvSpPr>
        <p:spPr>
          <a:xfrm>
            <a:off x="4305838" y="3403600"/>
            <a:ext cx="15762670" cy="5321300"/>
          </a:xfrm>
          <a:prstGeom prst="rect">
            <a:avLst/>
          </a:prstGeom>
          <a:noFill/>
          <a:ln/>
        </p:spPr>
      </p:sp>
      <p:sp>
        <p:nvSpPr>
          <p:cNvPr id="51" name="Shape 3"/>
          <p:cNvSpPr/>
          <p:nvPr/>
        </p:nvSpPr>
        <p:spPr>
          <a:xfrm>
            <a:off x="6598475" y="3403600"/>
            <a:ext cx="11177397" cy="4076700"/>
          </a:xfrm>
          <a:prstGeom prst="rect">
            <a:avLst/>
          </a:prstGeom>
          <a:solidFill>
            <a:srgbClr val="FFC849">
              <a:alpha val="100000"/>
            </a:srgbClr>
          </a:solidFill>
          <a:ln w="50800">
            <a:solidFill>
              <a:srgbClr val="272727"/>
            </a:solidFill>
            <a:prstDash val="solid"/>
          </a:ln>
        </p:spPr>
      </p:sp>
      <p:sp>
        <p:nvSpPr>
          <p:cNvPr id="52" name="Text 4"/>
          <p:cNvSpPr/>
          <p:nvPr/>
        </p:nvSpPr>
        <p:spPr>
          <a:xfrm>
            <a:off x="7360570" y="3708400"/>
            <a:ext cx="10669334" cy="4483100"/>
          </a:xfrm>
          <a:prstGeom prst="rect">
            <a:avLst/>
          </a:prstGeom>
          <a:noFill/>
          <a:ln/>
        </p:spPr>
        <p:txBody>
          <a:bodyPr wrap="square" lIns="0" tIns="0" rIns="0" bIns="0" rtlCol="0" anchor="t"/>
          <a:lstStyle/>
          <a:p>
            <a:pPr algn="l"/>
            <a:r>
              <a:rPr lang="en-US" sz="24000" dirty="0">
                <a:solidFill>
                  <a:srgbClr val="272727">
                    <a:alpha val="100000"/>
                  </a:srgbClr>
                </a:solidFill>
                <a:latin typeface="Rokkitt Bold" pitchFamily="34" charset="0"/>
                <a:ea typeface="Rokkitt Bold" pitchFamily="34" charset="-122"/>
                <a:cs typeface="Rokkitt Bold" pitchFamily="34" charset="-120"/>
              </a:rPr>
              <a:t>234,567</a:t>
            </a:r>
            <a:endParaRPr lang="en-US" sz="24000" dirty="0"/>
          </a:p>
        </p:txBody>
      </p:sp>
      <p:sp>
        <p:nvSpPr>
          <p:cNvPr id="53" name="Text 5"/>
          <p:cNvSpPr/>
          <p:nvPr/>
        </p:nvSpPr>
        <p:spPr>
          <a:xfrm>
            <a:off x="4170355" y="7683500"/>
            <a:ext cx="16033637" cy="13123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Rajdhani Bold" pitchFamily="34" charset="0"/>
                <a:ea typeface="Rajdhani Bold" pitchFamily="34" charset="-122"/>
                <a:cs typeface="Rajdhani Bold" pitchFamily="34" charset="-120"/>
              </a:rPr>
              <a:t>UNICORN SIGHTINGS</a:t>
            </a:r>
            <a:endParaRPr lang="en-US" sz="6400" dirty="0"/>
          </a:p>
        </p:txBody>
      </p:sp>
      <p:sp>
        <p:nvSpPr>
          <p:cNvPr id="54" name="Text 6"/>
          <p:cNvSpPr/>
          <p:nvPr/>
        </p:nvSpPr>
        <p:spPr>
          <a:xfrm>
            <a:off x="7483352" y="9131300"/>
            <a:ext cx="9407642"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tally of the number of unicorns spotted in the fantasy realm.</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8877300"/>
            <a:ext cx="3286188" cy="4379714"/>
          </a:xfrm>
          <a:prstGeom prst="rect">
            <a:avLst/>
          </a:prstGeom>
        </p:spPr>
      </p:pic>
      <p:pic>
        <p:nvPicPr>
          <p:cNvPr id="4" name="Image 2" descr="preencoded.png">    </p:cNvPr>
          <p:cNvPicPr>
            <a:picLocks noChangeAspect="1"/>
          </p:cNvPicPr>
          <p:nvPr/>
        </p:nvPicPr>
        <p:blipFill>
          <a:blip r:embed="rId3"/>
          <a:stretch>
            <a:fillRect/>
          </a:stretch>
        </p:blipFill>
        <p:spPr>
          <a:xfrm>
            <a:off x="20005003" y="406400"/>
            <a:ext cx="3183044" cy="2933824"/>
          </a:xfrm>
          <a:prstGeom prst="rect">
            <a:avLst/>
          </a:prstGeom>
        </p:spPr>
      </p:pic>
      <p:pic>
        <p:nvPicPr>
          <p:cNvPr id="5" name="Image 3" descr="preencoded.png">    </p:cNvPr>
          <p:cNvPicPr>
            <a:picLocks noChangeAspect="1"/>
          </p:cNvPicPr>
          <p:nvPr/>
        </p:nvPicPr>
        <p:blipFill>
          <a:blip r:embed="rId4"/>
          <a:stretch>
            <a:fillRect/>
          </a:stretch>
        </p:blipFill>
        <p:spPr>
          <a:xfrm>
            <a:off x="21580000" y="4038600"/>
            <a:ext cx="2196184" cy="1789609"/>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3391324" y="2476500"/>
            <a:ext cx="7874984" cy="3289300"/>
          </a:xfrm>
          <a:prstGeom prst="rect">
            <a:avLst/>
          </a:prstGeom>
          <a:noFill/>
          <a:ln/>
        </p:spPr>
      </p:sp>
      <p:sp>
        <p:nvSpPr>
          <p:cNvPr id="9" name="Shape 2"/>
          <p:cNvSpPr/>
          <p:nvPr/>
        </p:nvSpPr>
        <p:spPr>
          <a:xfrm>
            <a:off x="3111889" y="2476500"/>
            <a:ext cx="8433854" cy="2463800"/>
          </a:xfrm>
          <a:prstGeom prst="rect">
            <a:avLst/>
          </a:prstGeom>
          <a:solidFill>
            <a:srgbClr val="FFC849">
              <a:alpha val="100000"/>
            </a:srgbClr>
          </a:solidFill>
          <a:ln w="50800">
            <a:solidFill>
              <a:srgbClr val="272727"/>
            </a:solidFill>
            <a:prstDash val="solid"/>
          </a:ln>
        </p:spPr>
      </p:sp>
      <p:sp>
        <p:nvSpPr>
          <p:cNvPr id="10" name="Text 3"/>
          <p:cNvSpPr/>
          <p:nvPr/>
        </p:nvSpPr>
        <p:spPr>
          <a:xfrm>
            <a:off x="3332050" y="2781300"/>
            <a:ext cx="7451598"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233 Coins</a:t>
            </a:r>
            <a:endParaRPr lang="en-US" sz="12800" dirty="0"/>
          </a:p>
        </p:txBody>
      </p:sp>
      <p:sp>
        <p:nvSpPr>
          <p:cNvPr id="11" name="Shape 4"/>
          <p:cNvSpPr/>
          <p:nvPr/>
        </p:nvSpPr>
        <p:spPr>
          <a:xfrm>
            <a:off x="3391324" y="5245100"/>
            <a:ext cx="7874984" cy="520700"/>
          </a:xfrm>
          <a:prstGeom prst="rect">
            <a:avLst/>
          </a:prstGeom>
          <a:noFill/>
          <a:ln/>
        </p:spPr>
      </p:sp>
      <p:sp>
        <p:nvSpPr>
          <p:cNvPr id="12" name="Text 5"/>
          <p:cNvSpPr/>
          <p:nvPr/>
        </p:nvSpPr>
        <p:spPr>
          <a:xfrm>
            <a:off x="3323582" y="52451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Treasure Found</a:t>
            </a:r>
            <a:endParaRPr lang="en-US" sz="3200" dirty="0"/>
          </a:p>
        </p:txBody>
      </p:sp>
      <p:sp>
        <p:nvSpPr>
          <p:cNvPr id="13" name="Shape 6"/>
          <p:cNvSpPr/>
          <p:nvPr/>
        </p:nvSpPr>
        <p:spPr>
          <a:xfrm>
            <a:off x="3391324" y="7226300"/>
            <a:ext cx="7874984" cy="3289300"/>
          </a:xfrm>
          <a:prstGeom prst="rect">
            <a:avLst/>
          </a:prstGeom>
          <a:noFill/>
          <a:ln/>
        </p:spPr>
      </p:sp>
      <p:sp>
        <p:nvSpPr>
          <p:cNvPr id="14" name="Shape 7"/>
          <p:cNvSpPr/>
          <p:nvPr/>
        </p:nvSpPr>
        <p:spPr>
          <a:xfrm>
            <a:off x="2991224" y="7226300"/>
            <a:ext cx="8675184" cy="2463800"/>
          </a:xfrm>
          <a:prstGeom prst="rect">
            <a:avLst/>
          </a:prstGeom>
          <a:solidFill>
            <a:srgbClr val="3690D1">
              <a:alpha val="100000"/>
            </a:srgbClr>
          </a:solidFill>
          <a:ln w="50800">
            <a:solidFill>
              <a:srgbClr val="272727"/>
            </a:solidFill>
            <a:prstDash val="solid"/>
          </a:ln>
        </p:spPr>
      </p:sp>
      <p:sp>
        <p:nvSpPr>
          <p:cNvPr id="15" name="Text 8"/>
          <p:cNvSpPr/>
          <p:nvPr/>
        </p:nvSpPr>
        <p:spPr>
          <a:xfrm>
            <a:off x="3211385" y="7531100"/>
            <a:ext cx="7692928"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456 Hours</a:t>
            </a:r>
            <a:endParaRPr lang="en-US" sz="12800" dirty="0"/>
          </a:p>
        </p:txBody>
      </p:sp>
      <p:sp>
        <p:nvSpPr>
          <p:cNvPr id="16" name="Shape 9"/>
          <p:cNvSpPr/>
          <p:nvPr/>
        </p:nvSpPr>
        <p:spPr>
          <a:xfrm>
            <a:off x="3391324" y="9994900"/>
            <a:ext cx="7874984" cy="520700"/>
          </a:xfrm>
          <a:prstGeom prst="rect">
            <a:avLst/>
          </a:prstGeom>
          <a:noFill/>
          <a:ln/>
        </p:spPr>
      </p:sp>
      <p:sp>
        <p:nvSpPr>
          <p:cNvPr id="17" name="Text 10"/>
          <p:cNvSpPr/>
          <p:nvPr/>
        </p:nvSpPr>
        <p:spPr>
          <a:xfrm>
            <a:off x="3323582" y="99949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Duration of Spell Casting</a:t>
            </a:r>
            <a:endParaRPr lang="en-US" sz="3200" dirty="0"/>
          </a:p>
        </p:txBody>
      </p:sp>
      <p:sp>
        <p:nvSpPr>
          <p:cNvPr id="18" name="Shape 11"/>
          <p:cNvSpPr/>
          <p:nvPr/>
        </p:nvSpPr>
        <p:spPr>
          <a:xfrm>
            <a:off x="13552594" y="2476500"/>
            <a:ext cx="7874984" cy="3289300"/>
          </a:xfrm>
          <a:prstGeom prst="rect">
            <a:avLst/>
          </a:prstGeom>
          <a:noFill/>
          <a:ln/>
        </p:spPr>
      </p:sp>
      <p:sp>
        <p:nvSpPr>
          <p:cNvPr id="19" name="Shape 12"/>
          <p:cNvSpPr/>
          <p:nvPr/>
        </p:nvSpPr>
        <p:spPr>
          <a:xfrm>
            <a:off x="15286361" y="2476500"/>
            <a:ext cx="4407451" cy="2463800"/>
          </a:xfrm>
          <a:prstGeom prst="rect">
            <a:avLst/>
          </a:prstGeom>
          <a:solidFill>
            <a:srgbClr val="3690D1">
              <a:alpha val="100000"/>
            </a:srgbClr>
          </a:solidFill>
          <a:ln w="50800">
            <a:solidFill>
              <a:srgbClr val="272727"/>
            </a:solidFill>
            <a:prstDash val="solid"/>
          </a:ln>
        </p:spPr>
      </p:sp>
      <p:sp>
        <p:nvSpPr>
          <p:cNvPr id="20" name="Text 13"/>
          <p:cNvSpPr/>
          <p:nvPr/>
        </p:nvSpPr>
        <p:spPr>
          <a:xfrm>
            <a:off x="15506521" y="2781300"/>
            <a:ext cx="3425195"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85%</a:t>
            </a:r>
            <a:endParaRPr lang="en-US" sz="12800" dirty="0"/>
          </a:p>
        </p:txBody>
      </p:sp>
      <p:sp>
        <p:nvSpPr>
          <p:cNvPr id="21" name="Shape 14"/>
          <p:cNvSpPr/>
          <p:nvPr/>
        </p:nvSpPr>
        <p:spPr>
          <a:xfrm>
            <a:off x="13552594" y="5245100"/>
            <a:ext cx="7874984" cy="520700"/>
          </a:xfrm>
          <a:prstGeom prst="rect">
            <a:avLst/>
          </a:prstGeom>
          <a:noFill/>
          <a:ln/>
        </p:spPr>
      </p:sp>
      <p:sp>
        <p:nvSpPr>
          <p:cNvPr id="22" name="Text 15"/>
          <p:cNvSpPr/>
          <p:nvPr/>
        </p:nvSpPr>
        <p:spPr>
          <a:xfrm>
            <a:off x="13484852" y="52451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Wished Granted</a:t>
            </a:r>
            <a:endParaRPr lang="en-US" sz="3200" dirty="0"/>
          </a:p>
        </p:txBody>
      </p:sp>
      <p:sp>
        <p:nvSpPr>
          <p:cNvPr id="23" name="Shape 16"/>
          <p:cNvSpPr/>
          <p:nvPr/>
        </p:nvSpPr>
        <p:spPr>
          <a:xfrm>
            <a:off x="13552594" y="7226300"/>
            <a:ext cx="7874984" cy="3289300"/>
          </a:xfrm>
          <a:prstGeom prst="rect">
            <a:avLst/>
          </a:prstGeom>
          <a:noFill/>
          <a:ln/>
        </p:spPr>
      </p:sp>
      <p:sp>
        <p:nvSpPr>
          <p:cNvPr id="24" name="Shape 17"/>
          <p:cNvSpPr/>
          <p:nvPr/>
        </p:nvSpPr>
        <p:spPr>
          <a:xfrm>
            <a:off x="14035254" y="7226300"/>
            <a:ext cx="6909664" cy="2463800"/>
          </a:xfrm>
          <a:prstGeom prst="rect">
            <a:avLst/>
          </a:prstGeom>
          <a:solidFill>
            <a:srgbClr val="FFC849">
              <a:alpha val="100000"/>
            </a:srgbClr>
          </a:solidFill>
          <a:ln w="50800">
            <a:solidFill>
              <a:srgbClr val="272727"/>
            </a:solidFill>
            <a:prstDash val="solid"/>
          </a:ln>
        </p:spPr>
      </p:sp>
      <p:sp>
        <p:nvSpPr>
          <p:cNvPr id="25" name="Text 18"/>
          <p:cNvSpPr/>
          <p:nvPr/>
        </p:nvSpPr>
        <p:spPr>
          <a:xfrm>
            <a:off x="14255415" y="7531100"/>
            <a:ext cx="5927407"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535 Km</a:t>
            </a:r>
            <a:endParaRPr lang="en-US" sz="12800" dirty="0"/>
          </a:p>
        </p:txBody>
      </p:sp>
      <p:sp>
        <p:nvSpPr>
          <p:cNvPr id="26" name="Shape 19"/>
          <p:cNvSpPr/>
          <p:nvPr/>
        </p:nvSpPr>
        <p:spPr>
          <a:xfrm>
            <a:off x="13552594" y="9994900"/>
            <a:ext cx="7874984" cy="520700"/>
          </a:xfrm>
          <a:prstGeom prst="rect">
            <a:avLst/>
          </a:prstGeom>
          <a:noFill/>
          <a:ln/>
        </p:spPr>
      </p:sp>
      <p:sp>
        <p:nvSpPr>
          <p:cNvPr id="27" name="Text 20"/>
          <p:cNvSpPr/>
          <p:nvPr/>
        </p:nvSpPr>
        <p:spPr>
          <a:xfrm>
            <a:off x="13484852" y="99949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Journey Distance</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62095" y="1092200"/>
            <a:ext cx="3515940" cy="3235548"/>
          </a:xfrm>
          <a:prstGeom prst="rect">
            <a:avLst/>
          </a:prstGeom>
        </p:spPr>
      </p:pic>
      <p:pic>
        <p:nvPicPr>
          <p:cNvPr id="4" name="Image 2" descr="preencoded.png">    </p:cNvPr>
          <p:cNvPicPr>
            <a:picLocks noChangeAspect="1"/>
          </p:cNvPicPr>
          <p:nvPr/>
        </p:nvPicPr>
        <p:blipFill>
          <a:blip r:embed="rId3"/>
          <a:stretch>
            <a:fillRect/>
          </a:stretch>
        </p:blipFill>
        <p:spPr>
          <a:xfrm>
            <a:off x="23619830" y="12809289"/>
            <a:ext cx="463716" cy="463674"/>
          </a:xfrm>
          <a:prstGeom prst="rect">
            <a:avLst/>
          </a:prstGeom>
        </p:spPr>
      </p:pic>
      <p:pic>
        <p:nvPicPr>
          <p:cNvPr id="5" name="Image 3" descr="preencoded.png">    </p:cNvPr>
          <p:cNvPicPr>
            <a:picLocks noChangeAspect="1"/>
          </p:cNvPicPr>
          <p:nvPr/>
        </p:nvPicPr>
        <p:blipFill>
          <a:blip r:embed="rId4"/>
          <a:stretch>
            <a:fillRect/>
          </a:stretch>
        </p:blipFill>
        <p:spPr>
          <a:xfrm>
            <a:off x="23591682" y="12781161"/>
            <a:ext cx="519999" cy="519931"/>
          </a:xfrm>
          <a:prstGeom prst="rect">
            <a:avLst/>
          </a:prstGeom>
        </p:spPr>
      </p:pic>
      <p:pic>
        <p:nvPicPr>
          <p:cNvPr id="6" name="Image 4" descr="preencoded.png">    </p:cNvPr>
          <p:cNvPicPr>
            <a:picLocks noChangeAspect="1"/>
          </p:cNvPicPr>
          <p:nvPr/>
        </p:nvPicPr>
        <p:blipFill>
          <a:blip r:embed="rId5"/>
          <a:stretch>
            <a:fillRect/>
          </a:stretch>
        </p:blipFill>
        <p:spPr>
          <a:xfrm>
            <a:off x="20456487" y="11226651"/>
            <a:ext cx="528728" cy="1699444"/>
          </a:xfrm>
          <a:prstGeom prst="rect">
            <a:avLst/>
          </a:prstGeom>
        </p:spPr>
      </p:pic>
      <p:pic>
        <p:nvPicPr>
          <p:cNvPr id="7" name="Image 5" descr="preencoded.png">    </p:cNvPr>
          <p:cNvPicPr>
            <a:picLocks noChangeAspect="1"/>
          </p:cNvPicPr>
          <p:nvPr/>
        </p:nvPicPr>
        <p:blipFill>
          <a:blip r:embed="rId6"/>
          <a:stretch>
            <a:fillRect/>
          </a:stretch>
        </p:blipFill>
        <p:spPr>
          <a:xfrm>
            <a:off x="19109371" y="12231340"/>
            <a:ext cx="1371216" cy="711721"/>
          </a:xfrm>
          <a:prstGeom prst="rect">
            <a:avLst/>
          </a:prstGeom>
        </p:spPr>
      </p:pic>
      <p:pic>
        <p:nvPicPr>
          <p:cNvPr id="8" name="Image 6" descr="preencoded.png">    </p:cNvPr>
          <p:cNvPicPr>
            <a:picLocks noChangeAspect="1"/>
          </p:cNvPicPr>
          <p:nvPr/>
        </p:nvPicPr>
        <p:blipFill>
          <a:blip r:embed="rId7"/>
          <a:stretch>
            <a:fillRect/>
          </a:stretch>
        </p:blipFill>
        <p:spPr>
          <a:xfrm>
            <a:off x="18872711" y="11995200"/>
            <a:ext cx="519891" cy="519956"/>
          </a:xfrm>
          <a:prstGeom prst="rect">
            <a:avLst/>
          </a:prstGeom>
        </p:spPr>
      </p:pic>
      <p:pic>
        <p:nvPicPr>
          <p:cNvPr id="9" name="Image 7" descr="preencoded.png">    </p:cNvPr>
          <p:cNvPicPr>
            <a:picLocks noChangeAspect="1"/>
          </p:cNvPicPr>
          <p:nvPr/>
        </p:nvPicPr>
        <p:blipFill>
          <a:blip r:embed="rId8"/>
          <a:stretch>
            <a:fillRect/>
          </a:stretch>
        </p:blipFill>
        <p:spPr>
          <a:xfrm>
            <a:off x="18849156" y="11971586"/>
            <a:ext cx="567063" cy="567060"/>
          </a:xfrm>
          <a:prstGeom prst="rect">
            <a:avLst/>
          </a:prstGeom>
        </p:spPr>
      </p:pic>
      <p:pic>
        <p:nvPicPr>
          <p:cNvPr id="10" name="Image 8" descr="preencoded.png">    </p:cNvPr>
          <p:cNvPicPr>
            <a:picLocks noChangeAspect="1"/>
          </p:cNvPicPr>
          <p:nvPr/>
        </p:nvPicPr>
        <p:blipFill>
          <a:blip r:embed="rId9"/>
          <a:stretch>
            <a:fillRect/>
          </a:stretch>
        </p:blipFill>
        <p:spPr>
          <a:xfrm>
            <a:off x="20227393" y="12668895"/>
            <a:ext cx="519897" cy="519981"/>
          </a:xfrm>
          <a:prstGeom prst="rect">
            <a:avLst/>
          </a:prstGeom>
        </p:spPr>
      </p:pic>
      <p:pic>
        <p:nvPicPr>
          <p:cNvPr id="11" name="Image 9" descr="preencoded.png">    </p:cNvPr>
          <p:cNvPicPr>
            <a:picLocks noChangeAspect="1"/>
          </p:cNvPicPr>
          <p:nvPr/>
        </p:nvPicPr>
        <p:blipFill>
          <a:blip r:embed="rId10"/>
          <a:stretch>
            <a:fillRect/>
          </a:stretch>
        </p:blipFill>
        <p:spPr>
          <a:xfrm>
            <a:off x="20203860" y="12645355"/>
            <a:ext cx="567056" cy="567308"/>
          </a:xfrm>
          <a:prstGeom prst="rect">
            <a:avLst/>
          </a:prstGeom>
        </p:spPr>
      </p:pic>
      <p:pic>
        <p:nvPicPr>
          <p:cNvPr id="12" name="Image 10" descr="preencoded.png">    </p:cNvPr>
          <p:cNvPicPr>
            <a:picLocks noChangeAspect="1"/>
          </p:cNvPicPr>
          <p:nvPr/>
        </p:nvPicPr>
        <p:blipFill>
          <a:blip r:embed="rId11"/>
          <a:stretch>
            <a:fillRect/>
          </a:stretch>
        </p:blipFill>
        <p:spPr>
          <a:xfrm>
            <a:off x="20758890" y="10941050"/>
            <a:ext cx="519897" cy="519981"/>
          </a:xfrm>
          <a:prstGeom prst="rect">
            <a:avLst/>
          </a:prstGeom>
        </p:spPr>
      </p:pic>
      <p:pic>
        <p:nvPicPr>
          <p:cNvPr id="13" name="Image 11" descr="preencoded.png">    </p:cNvPr>
          <p:cNvPicPr>
            <a:picLocks noChangeAspect="1"/>
          </p:cNvPicPr>
          <p:nvPr/>
        </p:nvPicPr>
        <p:blipFill>
          <a:blip r:embed="rId12"/>
          <a:stretch>
            <a:fillRect/>
          </a:stretch>
        </p:blipFill>
        <p:spPr>
          <a:xfrm>
            <a:off x="20735670" y="10917833"/>
            <a:ext cx="567460" cy="567060"/>
          </a:xfrm>
          <a:prstGeom prst="rect">
            <a:avLst/>
          </a:prstGeom>
        </p:spPr>
      </p:pic>
      <p:sp>
        <p:nvSpPr>
          <p:cNvPr id="14" name="Shape 0"/>
          <p:cNvSpPr/>
          <p:nvPr/>
        </p:nvSpPr>
        <p:spPr>
          <a:xfrm>
            <a:off x="23370921" y="10515600"/>
            <a:ext cx="1016127" cy="3200400"/>
          </a:xfrm>
          <a:prstGeom prst="rect">
            <a:avLst/>
          </a:prstGeom>
          <a:noFill/>
          <a:ln/>
        </p:spPr>
      </p:sp>
      <p:pic>
        <p:nvPicPr>
          <p:cNvPr id="15" name="Image 12" descr="preencoded.png">    </p:cNvPr>
          <p:cNvPicPr>
            <a:picLocks noChangeAspect="1"/>
          </p:cNvPicPr>
          <p:nvPr/>
        </p:nvPicPr>
        <p:blipFill>
          <a:blip r:embed="rId13"/>
          <a:stretch>
            <a:fillRect/>
          </a:stretch>
        </p:blipFill>
        <p:spPr>
          <a:xfrm>
            <a:off x="23523340" y="10820400"/>
            <a:ext cx="711289" cy="2590800"/>
          </a:xfrm>
          <a:prstGeom prst="rect">
            <a:avLst/>
          </a:prstGeom>
        </p:spPr>
      </p:pic>
      <p:sp>
        <p:nvSpPr>
          <p:cNvPr id="16" name="Shape 1"/>
          <p:cNvSpPr/>
          <p:nvPr/>
        </p:nvSpPr>
        <p:spPr>
          <a:xfrm>
            <a:off x="8725991" y="1143000"/>
            <a:ext cx="6935067" cy="1765300"/>
          </a:xfrm>
          <a:prstGeom prst="rect">
            <a:avLst/>
          </a:prstGeom>
          <a:solidFill>
            <a:srgbClr val="FFC849">
              <a:alpha val="100000"/>
            </a:srgbClr>
          </a:solidFill>
          <a:ln w="50800">
            <a:solidFill>
              <a:srgbClr val="272727"/>
            </a:solidFill>
            <a:prstDash val="solid"/>
          </a:ln>
        </p:spPr>
      </p:sp>
      <p:sp>
        <p:nvSpPr>
          <p:cNvPr id="17" name="Text 2"/>
          <p:cNvSpPr/>
          <p:nvPr/>
        </p:nvSpPr>
        <p:spPr>
          <a:xfrm>
            <a:off x="9488086" y="1447800"/>
            <a:ext cx="574958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Some Graph</a:t>
            </a:r>
            <a:endParaRPr lang="en-US" sz="8000" dirty="0"/>
          </a:p>
        </p:txBody>
      </p:sp>
      <p:sp>
        <p:nvSpPr>
          <p:cNvPr id="18" name="Shape 3"/>
          <p:cNvSpPr/>
          <p:nvPr/>
        </p:nvSpPr>
        <p:spPr>
          <a:xfrm>
            <a:off x="2718140" y="3771900"/>
            <a:ext cx="8941918" cy="6180901"/>
          </a:xfrm>
          <a:prstGeom prst="rect">
            <a:avLst/>
          </a:prstGeom>
          <a:noFill/>
          <a:ln/>
        </p:spPr>
      </p:sp>
      <p:sp>
        <p:nvSpPr>
          <p:cNvPr id="19" name="Text 4"/>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0</a:t>
            </a:r>
            <a:endParaRPr lang="en-US" sz="1821" dirty="0"/>
          </a:p>
        </p:txBody>
      </p:sp>
      <p:sp>
        <p:nvSpPr>
          <p:cNvPr id="20" name="Text 5"/>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1</a:t>
            </a:r>
            <a:endParaRPr lang="en-US" sz="2185" dirty="0"/>
          </a:p>
        </p:txBody>
      </p:sp>
      <p:sp>
        <p:nvSpPr>
          <p:cNvPr id="21" name="Text 6"/>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2</a:t>
            </a:r>
            <a:endParaRPr lang="en-US" sz="2185" dirty="0"/>
          </a:p>
        </p:txBody>
      </p:sp>
      <p:sp>
        <p:nvSpPr>
          <p:cNvPr id="22" name="Text 7"/>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3</a:t>
            </a:r>
            <a:endParaRPr lang="en-US" sz="2185" dirty="0"/>
          </a:p>
        </p:txBody>
      </p:sp>
      <p:sp>
        <p:nvSpPr>
          <p:cNvPr id="23" name="Text 8"/>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4</a:t>
            </a:r>
            <a:endParaRPr lang="en-US" sz="2185" dirty="0"/>
          </a:p>
        </p:txBody>
      </p:sp>
      <p:sp>
        <p:nvSpPr>
          <p:cNvPr id="24" name="Text 9"/>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5</a:t>
            </a:r>
            <a:endParaRPr lang="en-US" sz="2185" dirty="0"/>
          </a:p>
        </p:txBody>
      </p:sp>
      <p:sp>
        <p:nvSpPr>
          <p:cNvPr id="25" name="Text 10"/>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6</a:t>
            </a:r>
            <a:endParaRPr lang="en-US" sz="2185" dirty="0"/>
          </a:p>
        </p:txBody>
      </p:sp>
      <p:sp>
        <p:nvSpPr>
          <p:cNvPr id="26" name="Text 11"/>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7</a:t>
            </a:r>
            <a:endParaRPr lang="en-US" sz="2185" dirty="0"/>
          </a:p>
        </p:txBody>
      </p:sp>
      <p:sp>
        <p:nvSpPr>
          <p:cNvPr id="27" name="Text 12"/>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3690D1">
                    <a:alpha val="100000"/>
                  </a:srgbClr>
                </a:solidFill>
                <a:latin typeface="Lato Regular" pitchFamily="34" charset="0"/>
                <a:ea typeface="Lato Regular" pitchFamily="34" charset="-122"/>
                <a:cs typeface="Lato Regular" pitchFamily="34" charset="-120"/>
              </a:rPr>
              <a:t>8</a:t>
            </a:r>
            <a:endParaRPr lang="en-US" sz="2185" dirty="0"/>
          </a:p>
        </p:txBody>
      </p:sp>
      <p:sp>
        <p:nvSpPr>
          <p:cNvPr id="28" name="Text 13"/>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10</a:t>
            </a:r>
            <a:endParaRPr lang="en-US" sz="1821" dirty="0"/>
          </a:p>
        </p:txBody>
      </p:sp>
      <p:sp>
        <p:nvSpPr>
          <p:cNvPr id="29" name="Text 14"/>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20</a:t>
            </a:r>
            <a:endParaRPr lang="en-US" sz="1821" dirty="0"/>
          </a:p>
        </p:txBody>
      </p:sp>
      <p:sp>
        <p:nvSpPr>
          <p:cNvPr id="30" name="Text 15"/>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30</a:t>
            </a:r>
            <a:endParaRPr lang="en-US" sz="1821" dirty="0"/>
          </a:p>
        </p:txBody>
      </p:sp>
      <p:sp>
        <p:nvSpPr>
          <p:cNvPr id="31" name="Text 16"/>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40</a:t>
            </a:r>
            <a:endParaRPr lang="en-US" sz="1821" dirty="0"/>
          </a:p>
        </p:txBody>
      </p:sp>
      <p:sp>
        <p:nvSpPr>
          <p:cNvPr id="32" name="Text 17"/>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50</a:t>
            </a:r>
            <a:endParaRPr lang="en-US" sz="1821" dirty="0"/>
          </a:p>
        </p:txBody>
      </p:sp>
      <p:sp>
        <p:nvSpPr>
          <p:cNvPr id="33" name="Text 18"/>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60</a:t>
            </a:r>
            <a:endParaRPr lang="en-US" sz="1821" dirty="0"/>
          </a:p>
        </p:txBody>
      </p:sp>
      <p:sp>
        <p:nvSpPr>
          <p:cNvPr id="34" name="Text 19"/>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70</a:t>
            </a:r>
            <a:endParaRPr lang="en-US" sz="1821" dirty="0"/>
          </a:p>
        </p:txBody>
      </p:sp>
      <p:sp>
        <p:nvSpPr>
          <p:cNvPr id="35" name="Text 20"/>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80</a:t>
            </a:r>
            <a:endParaRPr lang="en-US" sz="1821" dirty="0"/>
          </a:p>
        </p:txBody>
      </p:sp>
      <p:sp>
        <p:nvSpPr>
          <p:cNvPr id="36" name="Text 21"/>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90</a:t>
            </a:r>
            <a:endParaRPr lang="en-US" sz="1821" dirty="0"/>
          </a:p>
        </p:txBody>
      </p:sp>
      <p:sp>
        <p:nvSpPr>
          <p:cNvPr id="37" name="Text 22"/>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3690D1">
                    <a:alpha val="100000"/>
                  </a:srgbClr>
                </a:solidFill>
                <a:latin typeface="Lato Regular" pitchFamily="34" charset="0"/>
                <a:ea typeface="Lato Regular" pitchFamily="34" charset="-122"/>
                <a:cs typeface="Lato Regular" pitchFamily="34" charset="-120"/>
              </a:rPr>
              <a:t>100</a:t>
            </a:r>
            <a:endParaRPr lang="en-US" sz="1821" dirty="0"/>
          </a:p>
        </p:txBody>
      </p:sp>
      <p:pic>
        <p:nvPicPr>
          <p:cNvPr id="38" name="Image 13" descr="preencoded.png">    </p:cNvPr>
          <p:cNvPicPr>
            <a:picLocks noChangeAspect="1"/>
          </p:cNvPicPr>
          <p:nvPr/>
        </p:nvPicPr>
        <p:blipFill>
          <a:blip r:embed="rId14"/>
          <a:stretch>
            <a:fillRect/>
          </a:stretch>
        </p:blipFill>
        <p:spPr>
          <a:xfrm>
            <a:off x="3368467" y="3771900"/>
            <a:ext cx="8291591" cy="5511006"/>
          </a:xfrm>
          <a:prstGeom prst="rect">
            <a:avLst/>
          </a:prstGeom>
        </p:spPr>
      </p:pic>
      <p:pic>
        <p:nvPicPr>
          <p:cNvPr id="39" name="Image 14" descr="preencoded.png">    </p:cNvPr>
          <p:cNvPicPr>
            <a:picLocks noChangeAspect="1"/>
          </p:cNvPicPr>
          <p:nvPr/>
        </p:nvPicPr>
        <p:blipFill>
          <a:blip r:embed="rId15"/>
          <a:stretch>
            <a:fillRect/>
          </a:stretch>
        </p:blipFill>
        <p:spPr>
          <a:xfrm>
            <a:off x="4512766" y="4185444"/>
            <a:ext cx="11567" cy="5258445"/>
          </a:xfrm>
          <a:prstGeom prst="rect">
            <a:avLst/>
          </a:prstGeom>
        </p:spPr>
      </p:pic>
      <p:pic>
        <p:nvPicPr>
          <p:cNvPr id="40" name="Image 15" descr="preencoded.png">    </p:cNvPr>
          <p:cNvPicPr>
            <a:picLocks noChangeAspect="1"/>
          </p:cNvPicPr>
          <p:nvPr/>
        </p:nvPicPr>
        <p:blipFill>
          <a:blip r:embed="rId16"/>
          <a:stretch>
            <a:fillRect/>
          </a:stretch>
        </p:blipFill>
        <p:spPr>
          <a:xfrm>
            <a:off x="5651279" y="4185444"/>
            <a:ext cx="11567" cy="5258445"/>
          </a:xfrm>
          <a:prstGeom prst="rect">
            <a:avLst/>
          </a:prstGeom>
        </p:spPr>
      </p:pic>
      <p:pic>
        <p:nvPicPr>
          <p:cNvPr id="41" name="Image 16" descr="preencoded.png">    </p:cNvPr>
          <p:cNvPicPr>
            <a:picLocks noChangeAspect="1"/>
          </p:cNvPicPr>
          <p:nvPr/>
        </p:nvPicPr>
        <p:blipFill>
          <a:blip r:embed="rId17"/>
          <a:stretch>
            <a:fillRect/>
          </a:stretch>
        </p:blipFill>
        <p:spPr>
          <a:xfrm>
            <a:off x="6789795" y="4185444"/>
            <a:ext cx="11567" cy="5258445"/>
          </a:xfrm>
          <a:prstGeom prst="rect">
            <a:avLst/>
          </a:prstGeom>
        </p:spPr>
      </p:pic>
      <p:pic>
        <p:nvPicPr>
          <p:cNvPr id="42" name="Image 17" descr="preencoded.png">    </p:cNvPr>
          <p:cNvPicPr>
            <a:picLocks noChangeAspect="1"/>
          </p:cNvPicPr>
          <p:nvPr/>
        </p:nvPicPr>
        <p:blipFill>
          <a:blip r:embed="rId18"/>
          <a:stretch>
            <a:fillRect/>
          </a:stretch>
        </p:blipFill>
        <p:spPr>
          <a:xfrm>
            <a:off x="7928309" y="4185444"/>
            <a:ext cx="11567" cy="5258445"/>
          </a:xfrm>
          <a:prstGeom prst="rect">
            <a:avLst/>
          </a:prstGeom>
        </p:spPr>
      </p:pic>
      <p:pic>
        <p:nvPicPr>
          <p:cNvPr id="43" name="Image 18" descr="preencoded.png">    </p:cNvPr>
          <p:cNvPicPr>
            <a:picLocks noChangeAspect="1"/>
          </p:cNvPicPr>
          <p:nvPr/>
        </p:nvPicPr>
        <p:blipFill>
          <a:blip r:embed="rId19"/>
          <a:stretch>
            <a:fillRect/>
          </a:stretch>
        </p:blipFill>
        <p:spPr>
          <a:xfrm>
            <a:off x="9066828" y="4185444"/>
            <a:ext cx="11567" cy="5258445"/>
          </a:xfrm>
          <a:prstGeom prst="rect">
            <a:avLst/>
          </a:prstGeom>
        </p:spPr>
      </p:pic>
      <p:pic>
        <p:nvPicPr>
          <p:cNvPr id="44" name="Image 19" descr="preencoded.png">    </p:cNvPr>
          <p:cNvPicPr>
            <a:picLocks noChangeAspect="1"/>
          </p:cNvPicPr>
          <p:nvPr/>
        </p:nvPicPr>
        <p:blipFill>
          <a:blip r:embed="rId20"/>
          <a:stretch>
            <a:fillRect/>
          </a:stretch>
        </p:blipFill>
        <p:spPr>
          <a:xfrm>
            <a:off x="10205341" y="4185444"/>
            <a:ext cx="11567" cy="5258445"/>
          </a:xfrm>
          <a:prstGeom prst="rect">
            <a:avLst/>
          </a:prstGeom>
        </p:spPr>
      </p:pic>
      <p:pic>
        <p:nvPicPr>
          <p:cNvPr id="45" name="Image 20" descr="preencoded.png">    </p:cNvPr>
          <p:cNvPicPr>
            <a:picLocks noChangeAspect="1"/>
          </p:cNvPicPr>
          <p:nvPr/>
        </p:nvPicPr>
        <p:blipFill>
          <a:blip r:embed="rId21"/>
          <a:stretch>
            <a:fillRect/>
          </a:stretch>
        </p:blipFill>
        <p:spPr>
          <a:xfrm>
            <a:off x="11343854" y="4185444"/>
            <a:ext cx="11567" cy="5258445"/>
          </a:xfrm>
          <a:prstGeom prst="rect">
            <a:avLst/>
          </a:prstGeom>
        </p:spPr>
      </p:pic>
      <p:pic>
        <p:nvPicPr>
          <p:cNvPr id="46" name="Image 21" descr="preencoded.png">    </p:cNvPr>
          <p:cNvPicPr>
            <a:picLocks noChangeAspect="1"/>
          </p:cNvPicPr>
          <p:nvPr/>
        </p:nvPicPr>
        <p:blipFill>
          <a:blip r:embed="rId22"/>
          <a:stretch>
            <a:fillRect/>
          </a:stretch>
        </p:blipFill>
        <p:spPr>
          <a:xfrm>
            <a:off x="3355539" y="5483845"/>
            <a:ext cx="8050168" cy="2373585"/>
          </a:xfrm>
          <a:prstGeom prst="rect">
            <a:avLst/>
          </a:prstGeom>
        </p:spPr>
      </p:pic>
      <p:pic>
        <p:nvPicPr>
          <p:cNvPr id="47" name="Image 22" descr="preencoded.png">    </p:cNvPr>
          <p:cNvPicPr>
            <a:picLocks noChangeAspect="1"/>
          </p:cNvPicPr>
          <p:nvPr/>
        </p:nvPicPr>
        <p:blipFill>
          <a:blip r:embed="rId23"/>
          <a:stretch>
            <a:fillRect/>
          </a:stretch>
        </p:blipFill>
        <p:spPr>
          <a:xfrm>
            <a:off x="3369143" y="6359525"/>
            <a:ext cx="8044028" cy="2268538"/>
          </a:xfrm>
          <a:prstGeom prst="rect">
            <a:avLst/>
          </a:prstGeom>
        </p:spPr>
      </p:pic>
      <p:pic>
        <p:nvPicPr>
          <p:cNvPr id="48" name="Image 23" descr="preencoded.png">    </p:cNvPr>
          <p:cNvPicPr>
            <a:picLocks noChangeAspect="1"/>
          </p:cNvPicPr>
          <p:nvPr/>
        </p:nvPicPr>
        <p:blipFill>
          <a:blip r:embed="rId24"/>
          <a:stretch>
            <a:fillRect/>
          </a:stretch>
        </p:blipFill>
        <p:spPr>
          <a:xfrm>
            <a:off x="4441751" y="6055643"/>
            <a:ext cx="153591" cy="153566"/>
          </a:xfrm>
          <a:prstGeom prst="rect">
            <a:avLst/>
          </a:prstGeom>
        </p:spPr>
      </p:pic>
      <p:pic>
        <p:nvPicPr>
          <p:cNvPr id="49" name="Image 24" descr="preencoded.png">    </p:cNvPr>
          <p:cNvPicPr>
            <a:picLocks noChangeAspect="1"/>
          </p:cNvPicPr>
          <p:nvPr/>
        </p:nvPicPr>
        <p:blipFill>
          <a:blip r:embed="rId25"/>
          <a:stretch>
            <a:fillRect/>
          </a:stretch>
        </p:blipFill>
        <p:spPr>
          <a:xfrm>
            <a:off x="4441751" y="6981130"/>
            <a:ext cx="153591" cy="153566"/>
          </a:xfrm>
          <a:prstGeom prst="rect">
            <a:avLst/>
          </a:prstGeom>
        </p:spPr>
      </p:pic>
      <p:pic>
        <p:nvPicPr>
          <p:cNvPr id="50" name="Image 25" descr="preencoded.png">    </p:cNvPr>
          <p:cNvPicPr>
            <a:picLocks noChangeAspect="1"/>
          </p:cNvPicPr>
          <p:nvPr/>
        </p:nvPicPr>
        <p:blipFill>
          <a:blip r:embed="rId26"/>
          <a:stretch>
            <a:fillRect/>
          </a:stretch>
        </p:blipFill>
        <p:spPr>
          <a:xfrm>
            <a:off x="5580267" y="5651277"/>
            <a:ext cx="153591" cy="153566"/>
          </a:xfrm>
          <a:prstGeom prst="rect">
            <a:avLst/>
          </a:prstGeom>
        </p:spPr>
      </p:pic>
      <p:pic>
        <p:nvPicPr>
          <p:cNvPr id="51" name="Image 26" descr="preencoded.png">    </p:cNvPr>
          <p:cNvPicPr>
            <a:picLocks noChangeAspect="1"/>
          </p:cNvPicPr>
          <p:nvPr/>
        </p:nvPicPr>
        <p:blipFill>
          <a:blip r:embed="rId27"/>
          <a:stretch>
            <a:fillRect/>
          </a:stretch>
        </p:blipFill>
        <p:spPr>
          <a:xfrm>
            <a:off x="5580267" y="7415510"/>
            <a:ext cx="153591" cy="153566"/>
          </a:xfrm>
          <a:prstGeom prst="rect">
            <a:avLst/>
          </a:prstGeom>
        </p:spPr>
      </p:pic>
      <p:pic>
        <p:nvPicPr>
          <p:cNvPr id="52" name="Image 27" descr="preencoded.png">    </p:cNvPr>
          <p:cNvPicPr>
            <a:picLocks noChangeAspect="1"/>
          </p:cNvPicPr>
          <p:nvPr/>
        </p:nvPicPr>
        <p:blipFill>
          <a:blip r:embed="rId28"/>
          <a:stretch>
            <a:fillRect/>
          </a:stretch>
        </p:blipFill>
        <p:spPr>
          <a:xfrm>
            <a:off x="6718783" y="7732812"/>
            <a:ext cx="153591" cy="153566"/>
          </a:xfrm>
          <a:prstGeom prst="rect">
            <a:avLst/>
          </a:prstGeom>
        </p:spPr>
      </p:pic>
      <p:pic>
        <p:nvPicPr>
          <p:cNvPr id="53" name="Image 28" descr="preencoded.png">    </p:cNvPr>
          <p:cNvPicPr>
            <a:picLocks noChangeAspect="1"/>
          </p:cNvPicPr>
          <p:nvPr/>
        </p:nvPicPr>
        <p:blipFill>
          <a:blip r:embed="rId29"/>
          <a:stretch>
            <a:fillRect/>
          </a:stretch>
        </p:blipFill>
        <p:spPr>
          <a:xfrm>
            <a:off x="6718783" y="6311826"/>
            <a:ext cx="153591" cy="153566"/>
          </a:xfrm>
          <a:prstGeom prst="rect">
            <a:avLst/>
          </a:prstGeom>
        </p:spPr>
      </p:pic>
      <p:pic>
        <p:nvPicPr>
          <p:cNvPr id="54" name="Image 29" descr="preencoded.png">    </p:cNvPr>
          <p:cNvPicPr>
            <a:picLocks noChangeAspect="1"/>
          </p:cNvPicPr>
          <p:nvPr/>
        </p:nvPicPr>
        <p:blipFill>
          <a:blip r:embed="rId30"/>
          <a:stretch>
            <a:fillRect/>
          </a:stretch>
        </p:blipFill>
        <p:spPr>
          <a:xfrm>
            <a:off x="7861923" y="6733232"/>
            <a:ext cx="153591" cy="153566"/>
          </a:xfrm>
          <a:prstGeom prst="rect">
            <a:avLst/>
          </a:prstGeom>
        </p:spPr>
      </p:pic>
      <p:pic>
        <p:nvPicPr>
          <p:cNvPr id="55" name="Image 30" descr="preencoded.png">    </p:cNvPr>
          <p:cNvPicPr>
            <a:picLocks noChangeAspect="1"/>
          </p:cNvPicPr>
          <p:nvPr/>
        </p:nvPicPr>
        <p:blipFill>
          <a:blip r:embed="rId31"/>
          <a:stretch>
            <a:fillRect/>
          </a:stretch>
        </p:blipFill>
        <p:spPr>
          <a:xfrm>
            <a:off x="7861923" y="6420644"/>
            <a:ext cx="153591" cy="153566"/>
          </a:xfrm>
          <a:prstGeom prst="rect">
            <a:avLst/>
          </a:prstGeom>
        </p:spPr>
      </p:pic>
      <p:pic>
        <p:nvPicPr>
          <p:cNvPr id="56" name="Image 31" descr="preencoded.png">    </p:cNvPr>
          <p:cNvPicPr>
            <a:picLocks noChangeAspect="1"/>
          </p:cNvPicPr>
          <p:nvPr/>
        </p:nvPicPr>
        <p:blipFill>
          <a:blip r:embed="rId32"/>
          <a:stretch>
            <a:fillRect/>
          </a:stretch>
        </p:blipFill>
        <p:spPr>
          <a:xfrm>
            <a:off x="8995813" y="7667575"/>
            <a:ext cx="153591" cy="153566"/>
          </a:xfrm>
          <a:prstGeom prst="rect">
            <a:avLst/>
          </a:prstGeom>
        </p:spPr>
      </p:pic>
      <p:pic>
        <p:nvPicPr>
          <p:cNvPr id="57" name="Image 32" descr="preencoded.png">    </p:cNvPr>
          <p:cNvPicPr>
            <a:picLocks noChangeAspect="1"/>
          </p:cNvPicPr>
          <p:nvPr/>
        </p:nvPicPr>
        <p:blipFill>
          <a:blip r:embed="rId33"/>
          <a:stretch>
            <a:fillRect/>
          </a:stretch>
        </p:blipFill>
        <p:spPr>
          <a:xfrm>
            <a:off x="8995813" y="7076877"/>
            <a:ext cx="153591" cy="153566"/>
          </a:xfrm>
          <a:prstGeom prst="rect">
            <a:avLst/>
          </a:prstGeom>
        </p:spPr>
      </p:pic>
      <p:pic>
        <p:nvPicPr>
          <p:cNvPr id="58" name="Image 33" descr="preencoded.png">    </p:cNvPr>
          <p:cNvPicPr>
            <a:picLocks noChangeAspect="1"/>
          </p:cNvPicPr>
          <p:nvPr/>
        </p:nvPicPr>
        <p:blipFill>
          <a:blip r:embed="rId34"/>
          <a:stretch>
            <a:fillRect/>
          </a:stretch>
        </p:blipFill>
        <p:spPr>
          <a:xfrm>
            <a:off x="10138955" y="6972449"/>
            <a:ext cx="153591" cy="153566"/>
          </a:xfrm>
          <a:prstGeom prst="rect">
            <a:avLst/>
          </a:prstGeom>
        </p:spPr>
      </p:pic>
      <p:pic>
        <p:nvPicPr>
          <p:cNvPr id="59" name="Image 34" descr="preencoded.png">    </p:cNvPr>
          <p:cNvPicPr>
            <a:picLocks noChangeAspect="1"/>
          </p:cNvPicPr>
          <p:nvPr/>
        </p:nvPicPr>
        <p:blipFill>
          <a:blip r:embed="rId35"/>
          <a:stretch>
            <a:fillRect/>
          </a:stretch>
        </p:blipFill>
        <p:spPr>
          <a:xfrm>
            <a:off x="10138955" y="6572771"/>
            <a:ext cx="153591" cy="153566"/>
          </a:xfrm>
          <a:prstGeom prst="rect">
            <a:avLst/>
          </a:prstGeom>
        </p:spPr>
      </p:pic>
      <p:sp>
        <p:nvSpPr>
          <p:cNvPr id="60" name="Shape 23"/>
          <p:cNvSpPr/>
          <p:nvPr/>
        </p:nvSpPr>
        <p:spPr>
          <a:xfrm>
            <a:off x="14403600" y="4191000"/>
            <a:ext cx="5601400" cy="7620000"/>
          </a:xfrm>
          <a:prstGeom prst="rect">
            <a:avLst/>
          </a:prstGeom>
          <a:noFill/>
          <a:ln/>
        </p:spPr>
      </p:sp>
      <p:sp>
        <p:nvSpPr>
          <p:cNvPr id="61" name="Shape 24"/>
          <p:cNvSpPr/>
          <p:nvPr/>
        </p:nvSpPr>
        <p:spPr>
          <a:xfrm>
            <a:off x="14403600" y="4191000"/>
            <a:ext cx="5601400" cy="7620000"/>
          </a:xfrm>
          <a:prstGeom prst="rect">
            <a:avLst/>
          </a:prstGeom>
          <a:noFill/>
          <a:ln/>
        </p:spPr>
      </p:sp>
      <p:pic>
        <p:nvPicPr>
          <p:cNvPr id="62" name="Image 35" descr="preencoded.png">    </p:cNvPr>
          <p:cNvPicPr>
            <a:picLocks noChangeAspect="1"/>
          </p:cNvPicPr>
          <p:nvPr/>
        </p:nvPicPr>
        <p:blipFill>
          <a:blip r:embed="rId36"/>
          <a:stretch>
            <a:fillRect/>
          </a:stretch>
        </p:blipFill>
        <p:spPr>
          <a:xfrm>
            <a:off x="14403600" y="4191000"/>
            <a:ext cx="5575997" cy="5575300"/>
          </a:xfrm>
          <a:prstGeom prst="rect">
            <a:avLst/>
          </a:prstGeom>
        </p:spPr>
      </p:pic>
      <p:pic>
        <p:nvPicPr>
          <p:cNvPr id="63" name="Image 36" descr="preencoded.png">    </p:cNvPr>
          <p:cNvPicPr>
            <a:picLocks noChangeAspect="1"/>
          </p:cNvPicPr>
          <p:nvPr/>
        </p:nvPicPr>
        <p:blipFill>
          <a:blip r:embed="rId37"/>
          <a:stretch>
            <a:fillRect/>
          </a:stretch>
        </p:blipFill>
        <p:spPr>
          <a:xfrm>
            <a:off x="14403600" y="4191000"/>
            <a:ext cx="5575997" cy="5575300"/>
          </a:xfrm>
          <a:prstGeom prst="rect">
            <a:avLst/>
          </a:prstGeom>
        </p:spPr>
      </p:pic>
      <p:sp>
        <p:nvSpPr>
          <p:cNvPr id="64" name="Shape 25"/>
          <p:cNvSpPr/>
          <p:nvPr/>
        </p:nvSpPr>
        <p:spPr>
          <a:xfrm>
            <a:off x="16359645" y="6365379"/>
            <a:ext cx="1676610" cy="1226566"/>
          </a:xfrm>
          <a:prstGeom prst="rect">
            <a:avLst/>
          </a:prstGeom>
          <a:noFill/>
          <a:ln/>
        </p:spPr>
      </p:sp>
      <p:sp>
        <p:nvSpPr>
          <p:cNvPr id="65" name="Text 26"/>
          <p:cNvSpPr/>
          <p:nvPr/>
        </p:nvSpPr>
        <p:spPr>
          <a:xfrm>
            <a:off x="16359645" y="6369050"/>
            <a:ext cx="1879835"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34.574</a:t>
            </a:r>
            <a:endParaRPr lang="en-US" sz="4800" dirty="0"/>
          </a:p>
        </p:txBody>
      </p:sp>
      <p:sp>
        <p:nvSpPr>
          <p:cNvPr id="66" name="Text 27"/>
          <p:cNvSpPr/>
          <p:nvPr/>
        </p:nvSpPr>
        <p:spPr>
          <a:xfrm>
            <a:off x="16791499" y="7067550"/>
            <a:ext cx="948385"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Total</a:t>
            </a:r>
            <a:endParaRPr lang="en-US" sz="3200" dirty="0"/>
          </a:p>
        </p:txBody>
      </p:sp>
      <p:sp>
        <p:nvSpPr>
          <p:cNvPr id="67" name="Shape 28"/>
          <p:cNvSpPr/>
          <p:nvPr/>
        </p:nvSpPr>
        <p:spPr>
          <a:xfrm>
            <a:off x="13260457" y="10515600"/>
            <a:ext cx="7874984" cy="1841500"/>
          </a:xfrm>
          <a:prstGeom prst="rect">
            <a:avLst/>
          </a:prstGeom>
          <a:noFill/>
          <a:ln/>
        </p:spPr>
      </p:sp>
      <p:sp>
        <p:nvSpPr>
          <p:cNvPr id="68" name="Shape 29"/>
          <p:cNvSpPr/>
          <p:nvPr/>
        </p:nvSpPr>
        <p:spPr>
          <a:xfrm>
            <a:off x="13260457" y="10515600"/>
            <a:ext cx="7874984" cy="1841500"/>
          </a:xfrm>
          <a:prstGeom prst="rect">
            <a:avLst/>
          </a:prstGeom>
          <a:noFill/>
          <a:ln/>
        </p:spPr>
      </p:sp>
      <p:sp>
        <p:nvSpPr>
          <p:cNvPr id="69" name="Text 30"/>
          <p:cNvSpPr/>
          <p:nvPr/>
        </p:nvSpPr>
        <p:spPr>
          <a:xfrm>
            <a:off x="13158845" y="105156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Treasure Found</a:t>
            </a:r>
            <a:endParaRPr lang="en-US" sz="4800" dirty="0"/>
          </a:p>
        </p:txBody>
      </p:sp>
      <p:sp>
        <p:nvSpPr>
          <p:cNvPr id="70" name="Text 31"/>
          <p:cNvSpPr/>
          <p:nvPr/>
        </p:nvSpPr>
        <p:spPr>
          <a:xfrm>
            <a:off x="13192716" y="11315700"/>
            <a:ext cx="8010468"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amount of treasure found per month</a:t>
            </a:r>
            <a:endParaRPr lang="en-US" sz="3200" dirty="0"/>
          </a:p>
        </p:txBody>
      </p:sp>
      <p:sp>
        <p:nvSpPr>
          <p:cNvPr id="71" name="Shape 32"/>
          <p:cNvSpPr/>
          <p:nvPr/>
        </p:nvSpPr>
        <p:spPr>
          <a:xfrm>
            <a:off x="3251606" y="10515600"/>
            <a:ext cx="7874984" cy="1320800"/>
          </a:xfrm>
          <a:prstGeom prst="rect">
            <a:avLst/>
          </a:prstGeom>
          <a:noFill/>
          <a:ln/>
        </p:spPr>
      </p:sp>
      <p:sp>
        <p:nvSpPr>
          <p:cNvPr id="72" name="Shape 33"/>
          <p:cNvSpPr/>
          <p:nvPr/>
        </p:nvSpPr>
        <p:spPr>
          <a:xfrm>
            <a:off x="3251606" y="10515600"/>
            <a:ext cx="7874984" cy="1320800"/>
          </a:xfrm>
          <a:prstGeom prst="rect">
            <a:avLst/>
          </a:prstGeom>
          <a:noFill/>
          <a:ln/>
        </p:spPr>
      </p:sp>
      <p:sp>
        <p:nvSpPr>
          <p:cNvPr id="73" name="Text 34"/>
          <p:cNvSpPr/>
          <p:nvPr/>
        </p:nvSpPr>
        <p:spPr>
          <a:xfrm>
            <a:off x="3149994" y="105156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Spellcasting Progress</a:t>
            </a:r>
            <a:endParaRPr lang="en-US" sz="4800" dirty="0"/>
          </a:p>
        </p:txBody>
      </p:sp>
      <p:sp>
        <p:nvSpPr>
          <p:cNvPr id="74" name="Text 35"/>
          <p:cNvSpPr/>
          <p:nvPr/>
        </p:nvSpPr>
        <p:spPr>
          <a:xfrm>
            <a:off x="3183865" y="113157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spells cast per year</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351041" y="10022706"/>
            <a:ext cx="3160230" cy="3108995"/>
          </a:xfrm>
          <a:prstGeom prst="rect">
            <a:avLst/>
          </a:prstGeom>
        </p:spPr>
      </p:pic>
      <p:pic>
        <p:nvPicPr>
          <p:cNvPr id="4" name="Image 2" descr="preencoded.png">    </p:cNvPr>
          <p:cNvPicPr>
            <a:picLocks noChangeAspect="1"/>
          </p:cNvPicPr>
          <p:nvPr/>
        </p:nvPicPr>
        <p:blipFill>
          <a:blip r:embed="rId3"/>
          <a:stretch>
            <a:fillRect/>
          </a:stretch>
        </p:blipFill>
        <p:spPr>
          <a:xfrm>
            <a:off x="20335242" y="10007600"/>
            <a:ext cx="3191144" cy="3139926"/>
          </a:xfrm>
          <a:prstGeom prst="rect">
            <a:avLst/>
          </a:prstGeom>
        </p:spPr>
      </p:pic>
      <p:pic>
        <p:nvPicPr>
          <p:cNvPr id="5" name="Image 3" descr="preencoded.png">    </p:cNvPr>
          <p:cNvPicPr>
            <a:picLocks noChangeAspect="1"/>
          </p:cNvPicPr>
          <p:nvPr/>
        </p:nvPicPr>
        <p:blipFill>
          <a:blip r:embed="rId4"/>
          <a:stretch>
            <a:fillRect/>
          </a:stretch>
        </p:blipFill>
        <p:spPr>
          <a:xfrm>
            <a:off x="20559898" y="10228089"/>
            <a:ext cx="2742529" cy="2698229"/>
          </a:xfrm>
          <a:prstGeom prst="rect">
            <a:avLst/>
          </a:prstGeom>
        </p:spPr>
      </p:pic>
      <p:pic>
        <p:nvPicPr>
          <p:cNvPr id="6" name="Image 4" descr="preencoded.png">    </p:cNvPr>
          <p:cNvPicPr>
            <a:picLocks noChangeAspect="1"/>
          </p:cNvPicPr>
          <p:nvPr/>
        </p:nvPicPr>
        <p:blipFill>
          <a:blip r:embed="rId5"/>
          <a:stretch>
            <a:fillRect/>
          </a:stretch>
        </p:blipFill>
        <p:spPr>
          <a:xfrm>
            <a:off x="20544430" y="10212636"/>
            <a:ext cx="2773101" cy="2729136"/>
          </a:xfrm>
          <a:prstGeom prst="rect">
            <a:avLst/>
          </a:prstGeom>
        </p:spPr>
      </p:pic>
      <p:pic>
        <p:nvPicPr>
          <p:cNvPr id="7" name="Image 5" descr="preencoded.png">    </p:cNvPr>
          <p:cNvPicPr>
            <a:picLocks noChangeAspect="1"/>
          </p:cNvPicPr>
          <p:nvPr/>
        </p:nvPicPr>
        <p:blipFill>
          <a:blip r:embed="rId6"/>
          <a:stretch>
            <a:fillRect/>
          </a:stretch>
        </p:blipFill>
        <p:spPr>
          <a:xfrm>
            <a:off x="21887180" y="10943878"/>
            <a:ext cx="768074" cy="761454"/>
          </a:xfrm>
          <a:prstGeom prst="rect">
            <a:avLst/>
          </a:prstGeom>
        </p:spPr>
      </p:pic>
      <p:pic>
        <p:nvPicPr>
          <p:cNvPr id="8" name="Image 6" descr="preencoded.png">    </p:cNvPr>
          <p:cNvPicPr>
            <a:picLocks noChangeAspect="1"/>
          </p:cNvPicPr>
          <p:nvPr/>
        </p:nvPicPr>
        <p:blipFill>
          <a:blip r:embed="rId7"/>
          <a:stretch>
            <a:fillRect/>
          </a:stretch>
        </p:blipFill>
        <p:spPr>
          <a:xfrm>
            <a:off x="21871513" y="10928474"/>
            <a:ext cx="798749" cy="792311"/>
          </a:xfrm>
          <a:prstGeom prst="rect">
            <a:avLst/>
          </a:prstGeom>
        </p:spPr>
      </p:pic>
      <p:pic>
        <p:nvPicPr>
          <p:cNvPr id="9" name="Image 7" descr="preencoded.png">    </p:cNvPr>
          <p:cNvPicPr>
            <a:picLocks noChangeAspect="1"/>
          </p:cNvPicPr>
          <p:nvPr/>
        </p:nvPicPr>
        <p:blipFill>
          <a:blip r:embed="rId8"/>
          <a:stretch>
            <a:fillRect/>
          </a:stretch>
        </p:blipFill>
        <p:spPr>
          <a:xfrm>
            <a:off x="21121475" y="10786170"/>
            <a:ext cx="830692" cy="873820"/>
          </a:xfrm>
          <a:prstGeom prst="rect">
            <a:avLst/>
          </a:prstGeom>
        </p:spPr>
      </p:pic>
      <p:pic>
        <p:nvPicPr>
          <p:cNvPr id="10" name="Image 8" descr="preencoded.png">    </p:cNvPr>
          <p:cNvPicPr>
            <a:picLocks noChangeAspect="1"/>
          </p:cNvPicPr>
          <p:nvPr/>
        </p:nvPicPr>
        <p:blipFill>
          <a:blip r:embed="rId9"/>
          <a:stretch>
            <a:fillRect/>
          </a:stretch>
        </p:blipFill>
        <p:spPr>
          <a:xfrm>
            <a:off x="21780140" y="11487721"/>
            <a:ext cx="305641" cy="307380"/>
          </a:xfrm>
          <a:prstGeom prst="rect">
            <a:avLst/>
          </a:prstGeom>
        </p:spPr>
      </p:pic>
      <p:pic>
        <p:nvPicPr>
          <p:cNvPr id="11" name="Image 9" descr="preencoded.png">    </p:cNvPr>
          <p:cNvPicPr>
            <a:picLocks noChangeAspect="1"/>
          </p:cNvPicPr>
          <p:nvPr/>
        </p:nvPicPr>
        <p:blipFill>
          <a:blip r:embed="rId10"/>
          <a:stretch>
            <a:fillRect/>
          </a:stretch>
        </p:blipFill>
        <p:spPr>
          <a:xfrm>
            <a:off x="21764521" y="11472193"/>
            <a:ext cx="336372" cy="337889"/>
          </a:xfrm>
          <a:prstGeom prst="rect">
            <a:avLst/>
          </a:prstGeom>
        </p:spPr>
      </p:pic>
      <p:pic>
        <p:nvPicPr>
          <p:cNvPr id="12" name="Image 10" descr="preencoded.png">    </p:cNvPr>
          <p:cNvPicPr>
            <a:picLocks noChangeAspect="1"/>
          </p:cNvPicPr>
          <p:nvPr/>
        </p:nvPicPr>
        <p:blipFill>
          <a:blip r:embed="rId11"/>
          <a:stretch>
            <a:fillRect/>
          </a:stretch>
        </p:blipFill>
        <p:spPr>
          <a:xfrm>
            <a:off x="21934240" y="10328746"/>
            <a:ext cx="30914" cy="223242"/>
          </a:xfrm>
          <a:prstGeom prst="rect">
            <a:avLst/>
          </a:prstGeom>
        </p:spPr>
      </p:pic>
      <p:pic>
        <p:nvPicPr>
          <p:cNvPr id="13" name="Image 11" descr="preencoded.png">    </p:cNvPr>
          <p:cNvPicPr>
            <a:picLocks noChangeAspect="1"/>
          </p:cNvPicPr>
          <p:nvPr/>
        </p:nvPicPr>
        <p:blipFill>
          <a:blip r:embed="rId12"/>
          <a:stretch>
            <a:fillRect/>
          </a:stretch>
        </p:blipFill>
        <p:spPr>
          <a:xfrm>
            <a:off x="21934243" y="12558489"/>
            <a:ext cx="30914" cy="223242"/>
          </a:xfrm>
          <a:prstGeom prst="rect">
            <a:avLst/>
          </a:prstGeom>
        </p:spPr>
      </p:pic>
      <p:pic>
        <p:nvPicPr>
          <p:cNvPr id="14" name="Image 12" descr="preencoded.png">    </p:cNvPr>
          <p:cNvPicPr>
            <a:picLocks noChangeAspect="1"/>
          </p:cNvPicPr>
          <p:nvPr/>
        </p:nvPicPr>
        <p:blipFill>
          <a:blip r:embed="rId13"/>
          <a:stretch>
            <a:fillRect/>
          </a:stretch>
        </p:blipFill>
        <p:spPr>
          <a:xfrm>
            <a:off x="22953071" y="11539786"/>
            <a:ext cx="223276" cy="30907"/>
          </a:xfrm>
          <a:prstGeom prst="rect">
            <a:avLst/>
          </a:prstGeom>
        </p:spPr>
      </p:pic>
      <p:pic>
        <p:nvPicPr>
          <p:cNvPr id="15" name="Image 13" descr="preencoded.png">    </p:cNvPr>
          <p:cNvPicPr>
            <a:picLocks noChangeAspect="1"/>
          </p:cNvPicPr>
          <p:nvPr/>
        </p:nvPicPr>
        <p:blipFill>
          <a:blip r:embed="rId14"/>
          <a:stretch>
            <a:fillRect/>
          </a:stretch>
        </p:blipFill>
        <p:spPr>
          <a:xfrm>
            <a:off x="20722702" y="11539786"/>
            <a:ext cx="223276" cy="30907"/>
          </a:xfrm>
          <a:prstGeom prst="rect">
            <a:avLst/>
          </a:prstGeom>
        </p:spPr>
      </p:pic>
      <p:pic>
        <p:nvPicPr>
          <p:cNvPr id="16" name="Image 14" descr="preencoded.png">    </p:cNvPr>
          <p:cNvPicPr>
            <a:picLocks noChangeAspect="1"/>
          </p:cNvPicPr>
          <p:nvPr/>
        </p:nvPicPr>
        <p:blipFill>
          <a:blip r:embed="rId15"/>
          <a:stretch>
            <a:fillRect/>
          </a:stretch>
        </p:blipFill>
        <p:spPr>
          <a:xfrm>
            <a:off x="1184569" y="282699"/>
            <a:ext cx="2686714" cy="2686397"/>
          </a:xfrm>
          <a:prstGeom prst="rect">
            <a:avLst/>
          </a:prstGeom>
        </p:spPr>
      </p:pic>
      <p:pic>
        <p:nvPicPr>
          <p:cNvPr id="17" name="Image 15" descr="preencoded.png">    </p:cNvPr>
          <p:cNvPicPr>
            <a:picLocks noChangeAspect="1"/>
          </p:cNvPicPr>
          <p:nvPr/>
        </p:nvPicPr>
        <p:blipFill>
          <a:blip r:embed="rId16"/>
          <a:stretch>
            <a:fillRect/>
          </a:stretch>
        </p:blipFill>
        <p:spPr>
          <a:xfrm>
            <a:off x="1161178" y="259631"/>
            <a:ext cx="2733539" cy="2733204"/>
          </a:xfrm>
          <a:prstGeom prst="rect">
            <a:avLst/>
          </a:prstGeom>
        </p:spPr>
      </p:pic>
      <p:pic>
        <p:nvPicPr>
          <p:cNvPr id="18" name="Image 16" descr="preencoded.png">    </p:cNvPr>
          <p:cNvPicPr>
            <a:picLocks noChangeAspect="1"/>
          </p:cNvPicPr>
          <p:nvPr/>
        </p:nvPicPr>
        <p:blipFill>
          <a:blip r:embed="rId17"/>
          <a:stretch>
            <a:fillRect/>
          </a:stretch>
        </p:blipFill>
        <p:spPr>
          <a:xfrm>
            <a:off x="2025813" y="1892474"/>
            <a:ext cx="330244" cy="332135"/>
          </a:xfrm>
          <a:prstGeom prst="rect">
            <a:avLst/>
          </a:prstGeom>
        </p:spPr>
      </p:pic>
      <p:pic>
        <p:nvPicPr>
          <p:cNvPr id="19" name="Image 17" descr="preencoded.png">    </p:cNvPr>
          <p:cNvPicPr>
            <a:picLocks noChangeAspect="1"/>
          </p:cNvPicPr>
          <p:nvPr/>
        </p:nvPicPr>
        <p:blipFill>
          <a:blip r:embed="rId18"/>
          <a:stretch>
            <a:fillRect/>
          </a:stretch>
        </p:blipFill>
        <p:spPr>
          <a:xfrm>
            <a:off x="2002218" y="1868388"/>
            <a:ext cx="377776" cy="379561"/>
          </a:xfrm>
          <a:prstGeom prst="rect">
            <a:avLst/>
          </a:prstGeom>
        </p:spPr>
      </p:pic>
      <p:pic>
        <p:nvPicPr>
          <p:cNvPr id="20" name="Image 18" descr="preencoded.png">    </p:cNvPr>
          <p:cNvPicPr>
            <a:picLocks noChangeAspect="1"/>
          </p:cNvPicPr>
          <p:nvPr/>
        </p:nvPicPr>
        <p:blipFill>
          <a:blip r:embed="rId19"/>
          <a:stretch>
            <a:fillRect/>
          </a:stretch>
        </p:blipFill>
        <p:spPr>
          <a:xfrm>
            <a:off x="1698307" y="958031"/>
            <a:ext cx="1495243" cy="1529159"/>
          </a:xfrm>
          <a:prstGeom prst="rect">
            <a:avLst/>
          </a:prstGeom>
        </p:spPr>
      </p:pic>
      <p:pic>
        <p:nvPicPr>
          <p:cNvPr id="21" name="Image 19" descr="preencoded.png">    </p:cNvPr>
          <p:cNvPicPr>
            <a:picLocks noChangeAspect="1"/>
          </p:cNvPicPr>
          <p:nvPr/>
        </p:nvPicPr>
        <p:blipFill>
          <a:blip r:embed="rId20"/>
          <a:stretch>
            <a:fillRect/>
          </a:stretch>
        </p:blipFill>
        <p:spPr>
          <a:xfrm>
            <a:off x="1675053" y="934070"/>
            <a:ext cx="1542148" cy="1577231"/>
          </a:xfrm>
          <a:prstGeom prst="rect">
            <a:avLst/>
          </a:prstGeom>
        </p:spPr>
      </p:pic>
      <p:sp>
        <p:nvSpPr>
          <p:cNvPr id="22" name="Shape 0"/>
          <p:cNvSpPr/>
          <p:nvPr/>
        </p:nvSpPr>
        <p:spPr>
          <a:xfrm>
            <a:off x="23370921" y="10515600"/>
            <a:ext cx="1016127" cy="3200400"/>
          </a:xfrm>
          <a:prstGeom prst="rect">
            <a:avLst/>
          </a:prstGeom>
          <a:noFill/>
          <a:ln/>
        </p:spPr>
      </p:sp>
      <p:pic>
        <p:nvPicPr>
          <p:cNvPr id="23" name="Image 20" descr="preencoded.png">    </p:cNvPr>
          <p:cNvPicPr>
            <a:picLocks noChangeAspect="1"/>
          </p:cNvPicPr>
          <p:nvPr/>
        </p:nvPicPr>
        <p:blipFill>
          <a:blip r:embed="rId21"/>
          <a:stretch>
            <a:fillRect/>
          </a:stretch>
        </p:blipFill>
        <p:spPr>
          <a:xfrm>
            <a:off x="23523340" y="10820400"/>
            <a:ext cx="711289" cy="2590800"/>
          </a:xfrm>
          <a:prstGeom prst="rect">
            <a:avLst/>
          </a:prstGeom>
        </p:spPr>
      </p:pic>
      <p:sp>
        <p:nvSpPr>
          <p:cNvPr id="24" name="Shape 1"/>
          <p:cNvSpPr/>
          <p:nvPr/>
        </p:nvSpPr>
        <p:spPr>
          <a:xfrm>
            <a:off x="13450981" y="5753100"/>
            <a:ext cx="8738692" cy="1943100"/>
          </a:xfrm>
          <a:prstGeom prst="rect">
            <a:avLst/>
          </a:prstGeom>
          <a:noFill/>
          <a:ln/>
        </p:spPr>
      </p:sp>
      <p:sp>
        <p:nvSpPr>
          <p:cNvPr id="25" name="Shape 2"/>
          <p:cNvSpPr/>
          <p:nvPr/>
        </p:nvSpPr>
        <p:spPr>
          <a:xfrm>
            <a:off x="13450981" y="5753100"/>
            <a:ext cx="8738692" cy="1943100"/>
          </a:xfrm>
          <a:prstGeom prst="rect">
            <a:avLst/>
          </a:prstGeom>
          <a:noFill/>
          <a:ln/>
        </p:spPr>
      </p:sp>
      <p:sp>
        <p:nvSpPr>
          <p:cNvPr id="26" name="Text 3"/>
          <p:cNvSpPr/>
          <p:nvPr/>
        </p:nvSpPr>
        <p:spPr>
          <a:xfrm>
            <a:off x="13450981" y="57531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 web application</a:t>
            </a:r>
            <a:endParaRPr lang="en-US" sz="4800" dirty="0"/>
          </a:p>
        </p:txBody>
      </p:sp>
      <p:sp>
        <p:nvSpPr>
          <p:cNvPr id="27" name="Text 4"/>
          <p:cNvSpPr/>
          <p:nvPr/>
        </p:nvSpPr>
        <p:spPr>
          <a:xfrm>
            <a:off x="13450981" y="6654800"/>
            <a:ext cx="8874176"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web application designed for discovering the world of fantasy</a:t>
            </a:r>
            <a:endParaRPr lang="en-US" sz="3200" dirty="0"/>
          </a:p>
        </p:txBody>
      </p:sp>
      <p:pic>
        <p:nvPicPr>
          <p:cNvPr id="28" name="Image 21" descr="preencoded.png">    </p:cNvPr>
          <p:cNvPicPr>
            <a:picLocks noChangeAspect="1"/>
          </p:cNvPicPr>
          <p:nvPr/>
        </p:nvPicPr>
        <p:blipFill>
          <a:blip r:embed="rId22"/>
          <a:stretch>
            <a:fillRect/>
          </a:stretch>
        </p:blipFill>
        <p:spPr>
          <a:xfrm>
            <a:off x="254032" y="3251200"/>
            <a:ext cx="13768521" cy="8166100"/>
          </a:xfrm>
          <a:prstGeom prst="rect">
            <a:avLst/>
          </a:prstGeom>
        </p:spPr>
      </p:pic>
      <p:pic>
        <p:nvPicPr>
          <p:cNvPr id="29" name="Image 22" descr="preencoded.png">    </p:cNvPr>
          <p:cNvPicPr>
            <a:picLocks noChangeAspect="1"/>
          </p:cNvPicPr>
          <p:nvPr/>
        </p:nvPicPr>
        <p:blipFill>
          <a:blip r:embed="rId23"/>
          <a:stretch>
            <a:fillRect/>
          </a:stretch>
        </p:blipFill>
        <p:spPr>
          <a:xfrm>
            <a:off x="2184673" y="3594100"/>
            <a:ext cx="9894537" cy="6489700"/>
          </a:xfrm>
          <a:prstGeom prst="rect">
            <a:avLst/>
          </a:prstGeom>
        </p:spPr>
      </p:pic>
      <p:sp>
        <p:nvSpPr>
          <p:cNvPr id="30" name="Shape 5"/>
          <p:cNvSpPr/>
          <p:nvPr/>
        </p:nvSpPr>
        <p:spPr>
          <a:xfrm>
            <a:off x="7125591" y="1219200"/>
            <a:ext cx="10135867" cy="1765300"/>
          </a:xfrm>
          <a:prstGeom prst="rect">
            <a:avLst/>
          </a:prstGeom>
          <a:solidFill>
            <a:srgbClr val="FFC849">
              <a:alpha val="100000"/>
            </a:srgbClr>
          </a:solidFill>
          <a:ln w="50800">
            <a:solidFill>
              <a:srgbClr val="272727"/>
            </a:solidFill>
            <a:prstDash val="solid"/>
          </a:ln>
        </p:spPr>
      </p:sp>
      <p:sp>
        <p:nvSpPr>
          <p:cNvPr id="31" name="Text 6"/>
          <p:cNvSpPr/>
          <p:nvPr/>
        </p:nvSpPr>
        <p:spPr>
          <a:xfrm>
            <a:off x="7887686" y="1524000"/>
            <a:ext cx="895038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Portal to Adventure</a:t>
            </a:r>
            <a:endParaRPr lang="en-US" sz="8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8877300"/>
            <a:ext cx="3286188" cy="4379714"/>
          </a:xfrm>
          <a:prstGeom prst="rect">
            <a:avLst/>
          </a:prstGeom>
        </p:spPr>
      </p:pic>
      <p:pic>
        <p:nvPicPr>
          <p:cNvPr id="4" name="Image 2" descr="preencoded.png">    </p:cNvPr>
          <p:cNvPicPr>
            <a:picLocks noChangeAspect="1"/>
          </p:cNvPicPr>
          <p:nvPr/>
        </p:nvPicPr>
        <p:blipFill>
          <a:blip r:embed="rId3"/>
          <a:stretch>
            <a:fillRect/>
          </a:stretch>
        </p:blipFill>
        <p:spPr>
          <a:xfrm>
            <a:off x="20005003" y="406400"/>
            <a:ext cx="3183044" cy="2933824"/>
          </a:xfrm>
          <a:prstGeom prst="rect">
            <a:avLst/>
          </a:prstGeom>
        </p:spPr>
      </p:pic>
      <p:pic>
        <p:nvPicPr>
          <p:cNvPr id="5" name="Image 3" descr="preencoded.png">    </p:cNvPr>
          <p:cNvPicPr>
            <a:picLocks noChangeAspect="1"/>
          </p:cNvPicPr>
          <p:nvPr/>
        </p:nvPicPr>
        <p:blipFill>
          <a:blip r:embed="rId4"/>
          <a:stretch>
            <a:fillRect/>
          </a:stretch>
        </p:blipFill>
        <p:spPr>
          <a:xfrm>
            <a:off x="21580000" y="4038600"/>
            <a:ext cx="2196184" cy="1789609"/>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2946768" y="4660900"/>
            <a:ext cx="8738692" cy="1943100"/>
          </a:xfrm>
          <a:prstGeom prst="rect">
            <a:avLst/>
          </a:prstGeom>
          <a:noFill/>
          <a:ln/>
        </p:spPr>
      </p:sp>
      <p:sp>
        <p:nvSpPr>
          <p:cNvPr id="9" name="Shape 2"/>
          <p:cNvSpPr/>
          <p:nvPr/>
        </p:nvSpPr>
        <p:spPr>
          <a:xfrm>
            <a:off x="2946768" y="4660900"/>
            <a:ext cx="8738692" cy="1943100"/>
          </a:xfrm>
          <a:prstGeom prst="rect">
            <a:avLst/>
          </a:prstGeom>
          <a:noFill/>
          <a:ln/>
        </p:spPr>
      </p:sp>
      <p:sp>
        <p:nvSpPr>
          <p:cNvPr id="10" name="Text 3"/>
          <p:cNvSpPr/>
          <p:nvPr/>
        </p:nvSpPr>
        <p:spPr>
          <a:xfrm>
            <a:off x="2946768" y="46609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An mobile app</a:t>
            </a:r>
            <a:endParaRPr lang="en-US" sz="4800" dirty="0"/>
          </a:p>
        </p:txBody>
      </p:sp>
      <p:sp>
        <p:nvSpPr>
          <p:cNvPr id="11" name="Text 4"/>
          <p:cNvSpPr/>
          <p:nvPr/>
        </p:nvSpPr>
        <p:spPr>
          <a:xfrm>
            <a:off x="2946768" y="5562600"/>
            <a:ext cx="8874176"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An app designed for exploring and experiencing the enchanting realm of fantasy</a:t>
            </a:r>
            <a:endParaRPr lang="en-US" sz="3200" dirty="0"/>
          </a:p>
        </p:txBody>
      </p:sp>
      <p:sp>
        <p:nvSpPr>
          <p:cNvPr id="12" name="Text 5"/>
          <p:cNvSpPr/>
          <p:nvPr/>
        </p:nvSpPr>
        <p:spPr>
          <a:xfrm>
            <a:off x="2946768" y="7658100"/>
            <a:ext cx="9090103" cy="35517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Live your fantasy dreams</a:t>
            </a:r>
            <a:endParaRPr lang="en-US" sz="3200" dirty="0"/>
          </a:p>
        </p:txBody>
      </p:sp>
      <p:sp>
        <p:nvSpPr>
          <p:cNvPr id="13" name="Shape 6"/>
          <p:cNvSpPr/>
          <p:nvPr/>
        </p:nvSpPr>
        <p:spPr>
          <a:xfrm>
            <a:off x="2895962" y="1854200"/>
            <a:ext cx="11253607" cy="1765300"/>
          </a:xfrm>
          <a:prstGeom prst="rect">
            <a:avLst/>
          </a:prstGeom>
          <a:solidFill>
            <a:srgbClr val="3690D1">
              <a:alpha val="100000"/>
            </a:srgbClr>
          </a:solidFill>
          <a:ln w="50800">
            <a:solidFill>
              <a:srgbClr val="272727"/>
            </a:solidFill>
            <a:prstDash val="solid"/>
          </a:ln>
        </p:spPr>
      </p:sp>
      <p:sp>
        <p:nvSpPr>
          <p:cNvPr id="14" name="Text 7"/>
          <p:cNvSpPr/>
          <p:nvPr/>
        </p:nvSpPr>
        <p:spPr>
          <a:xfrm>
            <a:off x="3658057" y="2159000"/>
            <a:ext cx="1006812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Future of Fantasy</a:t>
            </a:r>
            <a:endParaRPr lang="en-US" sz="8000" dirty="0"/>
          </a:p>
        </p:txBody>
      </p:sp>
      <p:pic>
        <p:nvPicPr>
          <p:cNvPr id="15" name="Image 5" descr="preencoded.png">    </p:cNvPr>
          <p:cNvPicPr>
            <a:picLocks noChangeAspect="1"/>
          </p:cNvPicPr>
          <p:nvPr/>
        </p:nvPicPr>
        <p:blipFill>
          <a:blip r:embed="rId6"/>
          <a:stretch>
            <a:fillRect/>
          </a:stretch>
        </p:blipFill>
        <p:spPr>
          <a:xfrm>
            <a:off x="15457832" y="1028700"/>
            <a:ext cx="5474384" cy="11849100"/>
          </a:xfrm>
          <a:prstGeom prst="rect">
            <a:avLst/>
          </a:prstGeom>
        </p:spPr>
      </p:pic>
      <p:pic>
        <p:nvPicPr>
          <p:cNvPr id="16" name="Image 6" descr="preencoded.png">    </p:cNvPr>
          <p:cNvPicPr>
            <a:picLocks noChangeAspect="1"/>
          </p:cNvPicPr>
          <p:nvPr/>
        </p:nvPicPr>
        <p:blipFill>
          <a:blip r:embed="rId7"/>
          <a:stretch>
            <a:fillRect/>
          </a:stretch>
        </p:blipFill>
        <p:spPr>
          <a:xfrm>
            <a:off x="15648356" y="1765300"/>
            <a:ext cx="5106038" cy="1079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62095" y="1092200"/>
            <a:ext cx="3515940" cy="3235548"/>
          </a:xfrm>
          <a:prstGeom prst="rect">
            <a:avLst/>
          </a:prstGeom>
        </p:spPr>
      </p:pic>
      <p:pic>
        <p:nvPicPr>
          <p:cNvPr id="4" name="Image 2" descr="preencoded.png">    </p:cNvPr>
          <p:cNvPicPr>
            <a:picLocks noChangeAspect="1"/>
          </p:cNvPicPr>
          <p:nvPr/>
        </p:nvPicPr>
        <p:blipFill>
          <a:blip r:embed="rId3"/>
          <a:stretch>
            <a:fillRect/>
          </a:stretch>
        </p:blipFill>
        <p:spPr>
          <a:xfrm>
            <a:off x="23619830" y="12809289"/>
            <a:ext cx="463716" cy="463674"/>
          </a:xfrm>
          <a:prstGeom prst="rect">
            <a:avLst/>
          </a:prstGeom>
        </p:spPr>
      </p:pic>
      <p:pic>
        <p:nvPicPr>
          <p:cNvPr id="5" name="Image 3" descr="preencoded.png">    </p:cNvPr>
          <p:cNvPicPr>
            <a:picLocks noChangeAspect="1"/>
          </p:cNvPicPr>
          <p:nvPr/>
        </p:nvPicPr>
        <p:blipFill>
          <a:blip r:embed="rId4"/>
          <a:stretch>
            <a:fillRect/>
          </a:stretch>
        </p:blipFill>
        <p:spPr>
          <a:xfrm>
            <a:off x="23591682" y="12781161"/>
            <a:ext cx="519999" cy="519931"/>
          </a:xfrm>
          <a:prstGeom prst="rect">
            <a:avLst/>
          </a:prstGeom>
        </p:spPr>
      </p:pic>
      <p:pic>
        <p:nvPicPr>
          <p:cNvPr id="6" name="Image 4" descr="preencoded.png">    </p:cNvPr>
          <p:cNvPicPr>
            <a:picLocks noChangeAspect="1"/>
          </p:cNvPicPr>
          <p:nvPr/>
        </p:nvPicPr>
        <p:blipFill>
          <a:blip r:embed="rId5"/>
          <a:stretch>
            <a:fillRect/>
          </a:stretch>
        </p:blipFill>
        <p:spPr>
          <a:xfrm>
            <a:off x="20456487" y="11226651"/>
            <a:ext cx="528728" cy="1699444"/>
          </a:xfrm>
          <a:prstGeom prst="rect">
            <a:avLst/>
          </a:prstGeom>
        </p:spPr>
      </p:pic>
      <p:pic>
        <p:nvPicPr>
          <p:cNvPr id="7" name="Image 5" descr="preencoded.png">    </p:cNvPr>
          <p:cNvPicPr>
            <a:picLocks noChangeAspect="1"/>
          </p:cNvPicPr>
          <p:nvPr/>
        </p:nvPicPr>
        <p:blipFill>
          <a:blip r:embed="rId6"/>
          <a:stretch>
            <a:fillRect/>
          </a:stretch>
        </p:blipFill>
        <p:spPr>
          <a:xfrm>
            <a:off x="19109371" y="12231340"/>
            <a:ext cx="1371216" cy="711721"/>
          </a:xfrm>
          <a:prstGeom prst="rect">
            <a:avLst/>
          </a:prstGeom>
        </p:spPr>
      </p:pic>
      <p:pic>
        <p:nvPicPr>
          <p:cNvPr id="8" name="Image 6" descr="preencoded.png">    </p:cNvPr>
          <p:cNvPicPr>
            <a:picLocks noChangeAspect="1"/>
          </p:cNvPicPr>
          <p:nvPr/>
        </p:nvPicPr>
        <p:blipFill>
          <a:blip r:embed="rId7"/>
          <a:stretch>
            <a:fillRect/>
          </a:stretch>
        </p:blipFill>
        <p:spPr>
          <a:xfrm>
            <a:off x="18872711" y="11995200"/>
            <a:ext cx="519891" cy="519956"/>
          </a:xfrm>
          <a:prstGeom prst="rect">
            <a:avLst/>
          </a:prstGeom>
        </p:spPr>
      </p:pic>
      <p:pic>
        <p:nvPicPr>
          <p:cNvPr id="9" name="Image 7" descr="preencoded.png">    </p:cNvPr>
          <p:cNvPicPr>
            <a:picLocks noChangeAspect="1"/>
          </p:cNvPicPr>
          <p:nvPr/>
        </p:nvPicPr>
        <p:blipFill>
          <a:blip r:embed="rId8"/>
          <a:stretch>
            <a:fillRect/>
          </a:stretch>
        </p:blipFill>
        <p:spPr>
          <a:xfrm>
            <a:off x="18849156" y="11971586"/>
            <a:ext cx="567063" cy="567060"/>
          </a:xfrm>
          <a:prstGeom prst="rect">
            <a:avLst/>
          </a:prstGeom>
        </p:spPr>
      </p:pic>
      <p:pic>
        <p:nvPicPr>
          <p:cNvPr id="10" name="Image 8" descr="preencoded.png">    </p:cNvPr>
          <p:cNvPicPr>
            <a:picLocks noChangeAspect="1"/>
          </p:cNvPicPr>
          <p:nvPr/>
        </p:nvPicPr>
        <p:blipFill>
          <a:blip r:embed="rId9"/>
          <a:stretch>
            <a:fillRect/>
          </a:stretch>
        </p:blipFill>
        <p:spPr>
          <a:xfrm>
            <a:off x="20227393" y="12668895"/>
            <a:ext cx="519897" cy="519981"/>
          </a:xfrm>
          <a:prstGeom prst="rect">
            <a:avLst/>
          </a:prstGeom>
        </p:spPr>
      </p:pic>
      <p:pic>
        <p:nvPicPr>
          <p:cNvPr id="11" name="Image 9" descr="preencoded.png">    </p:cNvPr>
          <p:cNvPicPr>
            <a:picLocks noChangeAspect="1"/>
          </p:cNvPicPr>
          <p:nvPr/>
        </p:nvPicPr>
        <p:blipFill>
          <a:blip r:embed="rId10"/>
          <a:stretch>
            <a:fillRect/>
          </a:stretch>
        </p:blipFill>
        <p:spPr>
          <a:xfrm>
            <a:off x="20203860" y="12645355"/>
            <a:ext cx="567056" cy="567308"/>
          </a:xfrm>
          <a:prstGeom prst="rect">
            <a:avLst/>
          </a:prstGeom>
        </p:spPr>
      </p:pic>
      <p:pic>
        <p:nvPicPr>
          <p:cNvPr id="12" name="Image 10" descr="preencoded.png">    </p:cNvPr>
          <p:cNvPicPr>
            <a:picLocks noChangeAspect="1"/>
          </p:cNvPicPr>
          <p:nvPr/>
        </p:nvPicPr>
        <p:blipFill>
          <a:blip r:embed="rId11"/>
          <a:stretch>
            <a:fillRect/>
          </a:stretch>
        </p:blipFill>
        <p:spPr>
          <a:xfrm>
            <a:off x="20758890" y="10941050"/>
            <a:ext cx="519897" cy="519981"/>
          </a:xfrm>
          <a:prstGeom prst="rect">
            <a:avLst/>
          </a:prstGeom>
        </p:spPr>
      </p:pic>
      <p:pic>
        <p:nvPicPr>
          <p:cNvPr id="13" name="Image 11" descr="preencoded.png">    </p:cNvPr>
          <p:cNvPicPr>
            <a:picLocks noChangeAspect="1"/>
          </p:cNvPicPr>
          <p:nvPr/>
        </p:nvPicPr>
        <p:blipFill>
          <a:blip r:embed="rId12"/>
          <a:stretch>
            <a:fillRect/>
          </a:stretch>
        </p:blipFill>
        <p:spPr>
          <a:xfrm>
            <a:off x="20735670" y="10917833"/>
            <a:ext cx="567460" cy="567060"/>
          </a:xfrm>
          <a:prstGeom prst="rect">
            <a:avLst/>
          </a:prstGeom>
        </p:spPr>
      </p:pic>
      <p:sp>
        <p:nvSpPr>
          <p:cNvPr id="14" name="Shape 0"/>
          <p:cNvSpPr/>
          <p:nvPr/>
        </p:nvSpPr>
        <p:spPr>
          <a:xfrm>
            <a:off x="23370921" y="10515600"/>
            <a:ext cx="1016127" cy="3200400"/>
          </a:xfrm>
          <a:prstGeom prst="rect">
            <a:avLst/>
          </a:prstGeom>
          <a:noFill/>
          <a:ln/>
        </p:spPr>
      </p:sp>
      <p:pic>
        <p:nvPicPr>
          <p:cNvPr id="15" name="Image 12" descr="preencoded.png">    </p:cNvPr>
          <p:cNvPicPr>
            <a:picLocks noChangeAspect="1"/>
          </p:cNvPicPr>
          <p:nvPr/>
        </p:nvPicPr>
        <p:blipFill>
          <a:blip r:embed="rId13"/>
          <a:stretch>
            <a:fillRect/>
          </a:stretch>
        </p:blipFill>
        <p:spPr>
          <a:xfrm>
            <a:off x="23523340" y="10820400"/>
            <a:ext cx="711289" cy="2590800"/>
          </a:xfrm>
          <a:prstGeom prst="rect">
            <a:avLst/>
          </a:prstGeom>
        </p:spPr>
      </p:pic>
      <p:sp>
        <p:nvSpPr>
          <p:cNvPr id="16" name="Shape 1"/>
          <p:cNvSpPr/>
          <p:nvPr/>
        </p:nvSpPr>
        <p:spPr>
          <a:xfrm>
            <a:off x="876410" y="8369300"/>
            <a:ext cx="5715714" cy="1943100"/>
          </a:xfrm>
          <a:prstGeom prst="rect">
            <a:avLst/>
          </a:prstGeom>
          <a:noFill/>
          <a:ln/>
        </p:spPr>
      </p:sp>
      <p:sp>
        <p:nvSpPr>
          <p:cNvPr id="17" name="Shape 2"/>
          <p:cNvSpPr/>
          <p:nvPr/>
        </p:nvSpPr>
        <p:spPr>
          <a:xfrm>
            <a:off x="876410" y="8369300"/>
            <a:ext cx="5715714" cy="1943100"/>
          </a:xfrm>
          <a:prstGeom prst="rect">
            <a:avLst/>
          </a:prstGeom>
          <a:noFill/>
          <a:ln/>
        </p:spPr>
      </p:sp>
      <p:sp>
        <p:nvSpPr>
          <p:cNvPr id="18" name="Text 3"/>
          <p:cNvSpPr/>
          <p:nvPr/>
        </p:nvSpPr>
        <p:spPr>
          <a:xfrm>
            <a:off x="876410" y="8369300"/>
            <a:ext cx="5918940"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 web application</a:t>
            </a:r>
            <a:endParaRPr lang="en-US" sz="4800" dirty="0"/>
          </a:p>
        </p:txBody>
      </p:sp>
      <p:sp>
        <p:nvSpPr>
          <p:cNvPr id="19" name="Text 4"/>
          <p:cNvSpPr/>
          <p:nvPr/>
        </p:nvSpPr>
        <p:spPr>
          <a:xfrm>
            <a:off x="876410" y="9271000"/>
            <a:ext cx="5851198"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web application designed for discovering the world of fantasy</a:t>
            </a:r>
            <a:endParaRPr lang="en-US" sz="3200" dirty="0"/>
          </a:p>
        </p:txBody>
      </p:sp>
      <p:sp>
        <p:nvSpPr>
          <p:cNvPr id="20" name="Shape 5"/>
          <p:cNvSpPr/>
          <p:nvPr/>
        </p:nvSpPr>
        <p:spPr>
          <a:xfrm>
            <a:off x="825603" y="1231900"/>
            <a:ext cx="7468533" cy="5232400"/>
          </a:xfrm>
          <a:prstGeom prst="rect">
            <a:avLst/>
          </a:prstGeom>
          <a:solidFill>
            <a:srgbClr val="FFC849">
              <a:alpha val="100000"/>
            </a:srgbClr>
          </a:solidFill>
          <a:ln w="50800">
            <a:solidFill>
              <a:srgbClr val="272727"/>
            </a:solidFill>
            <a:prstDash val="solid"/>
          </a:ln>
        </p:spPr>
      </p:sp>
      <p:sp>
        <p:nvSpPr>
          <p:cNvPr id="21" name="Text 6"/>
          <p:cNvSpPr/>
          <p:nvPr/>
        </p:nvSpPr>
        <p:spPr>
          <a:xfrm>
            <a:off x="1587698" y="1536700"/>
            <a:ext cx="6283052" cy="49614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A Gateway to</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a World of </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Fantasy and </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Wonder</a:t>
            </a:r>
            <a:endParaRPr lang="en-US" sz="8000" dirty="0"/>
          </a:p>
        </p:txBody>
      </p:sp>
      <p:sp>
        <p:nvSpPr>
          <p:cNvPr id="22" name="Text 7"/>
          <p:cNvSpPr/>
          <p:nvPr/>
        </p:nvSpPr>
        <p:spPr>
          <a:xfrm>
            <a:off x="18125165" y="4711700"/>
            <a:ext cx="5381239" cy="54313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Uncover hidden treasures and secret treasures</a:t>
            </a:r>
            <a:endParaRPr lang="en-US" sz="3200" dirty="0"/>
          </a:p>
        </p:txBody>
      </p:sp>
      <p:pic>
        <p:nvPicPr>
          <p:cNvPr id="23" name="Image 13" descr="preencoded.png">    </p:cNvPr>
          <p:cNvPicPr>
            <a:picLocks noChangeAspect="1"/>
          </p:cNvPicPr>
          <p:nvPr/>
        </p:nvPicPr>
        <p:blipFill>
          <a:blip r:embed="rId14"/>
          <a:stretch>
            <a:fillRect/>
          </a:stretch>
        </p:blipFill>
        <p:spPr>
          <a:xfrm>
            <a:off x="8814902" y="749300"/>
            <a:ext cx="8573572" cy="12331700"/>
          </a:xfrm>
          <a:prstGeom prst="rect">
            <a:avLst/>
          </a:prstGeom>
        </p:spPr>
      </p:pic>
      <p:pic>
        <p:nvPicPr>
          <p:cNvPr id="24" name="Image 14" descr="preencoded.png">    </p:cNvPr>
          <p:cNvPicPr>
            <a:picLocks noChangeAspect="1"/>
          </p:cNvPicPr>
          <p:nvPr/>
        </p:nvPicPr>
        <p:blipFill>
          <a:blip r:embed="rId15"/>
          <a:stretch>
            <a:fillRect/>
          </a:stretch>
        </p:blipFill>
        <p:spPr>
          <a:xfrm>
            <a:off x="9310264" y="1803400"/>
            <a:ext cx="7582848" cy="10236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5309078" y="1533248"/>
            <a:ext cx="518176" cy="518111"/>
          </a:xfrm>
          <a:prstGeom prst="rect">
            <a:avLst/>
          </a:prstGeom>
        </p:spPr>
      </p:pic>
      <p:pic>
        <p:nvPicPr>
          <p:cNvPr id="4" name="Image 2" descr="preencoded.png">    </p:cNvPr>
          <p:cNvPicPr>
            <a:picLocks noChangeAspect="1"/>
          </p:cNvPicPr>
          <p:nvPr/>
        </p:nvPicPr>
        <p:blipFill>
          <a:blip r:embed="rId3"/>
          <a:stretch>
            <a:fillRect/>
          </a:stretch>
        </p:blipFill>
        <p:spPr>
          <a:xfrm>
            <a:off x="15277634" y="1502252"/>
            <a:ext cx="581064" cy="580992"/>
          </a:xfrm>
          <a:prstGeom prst="rect">
            <a:avLst/>
          </a:prstGeom>
        </p:spPr>
      </p:pic>
      <p:pic>
        <p:nvPicPr>
          <p:cNvPr id="5" name="Image 3" descr="preencoded.png">    </p:cNvPr>
          <p:cNvPicPr>
            <a:picLocks noChangeAspect="1"/>
          </p:cNvPicPr>
          <p:nvPr/>
        </p:nvPicPr>
        <p:blipFill>
          <a:blip r:embed="rId4"/>
          <a:stretch>
            <a:fillRect/>
          </a:stretch>
        </p:blipFill>
        <p:spPr>
          <a:xfrm>
            <a:off x="22048449" y="13161051"/>
            <a:ext cx="518176" cy="518111"/>
          </a:xfrm>
          <a:prstGeom prst="rect">
            <a:avLst/>
          </a:prstGeom>
        </p:spPr>
      </p:pic>
      <p:pic>
        <p:nvPicPr>
          <p:cNvPr id="6" name="Image 4" descr="preencoded.png">    </p:cNvPr>
          <p:cNvPicPr>
            <a:picLocks noChangeAspect="1"/>
          </p:cNvPicPr>
          <p:nvPr/>
        </p:nvPicPr>
        <p:blipFill>
          <a:blip r:embed="rId5"/>
          <a:stretch>
            <a:fillRect/>
          </a:stretch>
        </p:blipFill>
        <p:spPr>
          <a:xfrm>
            <a:off x="22017005" y="13130054"/>
            <a:ext cx="581064" cy="580991"/>
          </a:xfrm>
          <a:prstGeom prst="rect">
            <a:avLst/>
          </a:prstGeom>
        </p:spPr>
      </p:pic>
      <p:pic>
        <p:nvPicPr>
          <p:cNvPr id="7" name="Image 5" descr="preencoded.png">    </p:cNvPr>
          <p:cNvPicPr>
            <a:picLocks noChangeAspect="1"/>
          </p:cNvPicPr>
          <p:nvPr/>
        </p:nvPicPr>
        <p:blipFill>
          <a:blip r:embed="rId6"/>
          <a:stretch>
            <a:fillRect/>
          </a:stretch>
        </p:blipFill>
        <p:spPr>
          <a:xfrm>
            <a:off x="21820800" y="5439018"/>
            <a:ext cx="518176" cy="518109"/>
          </a:xfrm>
          <a:prstGeom prst="rect">
            <a:avLst/>
          </a:prstGeom>
        </p:spPr>
      </p:pic>
      <p:pic>
        <p:nvPicPr>
          <p:cNvPr id="8" name="Image 6" descr="preencoded.png">    </p:cNvPr>
          <p:cNvPicPr>
            <a:picLocks noChangeAspect="1"/>
          </p:cNvPicPr>
          <p:nvPr/>
        </p:nvPicPr>
        <p:blipFill>
          <a:blip r:embed="rId7"/>
          <a:stretch>
            <a:fillRect/>
          </a:stretch>
        </p:blipFill>
        <p:spPr>
          <a:xfrm>
            <a:off x="21789356" y="5407580"/>
            <a:ext cx="581064" cy="580992"/>
          </a:xfrm>
          <a:prstGeom prst="rect">
            <a:avLst/>
          </a:prstGeom>
        </p:spPr>
      </p:pic>
      <p:pic>
        <p:nvPicPr>
          <p:cNvPr id="9" name="Image 7" descr="preencoded.png">    </p:cNvPr>
          <p:cNvPicPr>
            <a:picLocks noChangeAspect="1"/>
          </p:cNvPicPr>
          <p:nvPr/>
        </p:nvPicPr>
        <p:blipFill>
          <a:blip r:embed="rId8"/>
          <a:stretch>
            <a:fillRect/>
          </a:stretch>
        </p:blipFill>
        <p:spPr>
          <a:xfrm>
            <a:off x="3185559" y="1080960"/>
            <a:ext cx="492255" cy="497041"/>
          </a:xfrm>
          <a:prstGeom prst="rect">
            <a:avLst/>
          </a:prstGeom>
        </p:spPr>
      </p:pic>
      <p:pic>
        <p:nvPicPr>
          <p:cNvPr id="10" name="Image 8" descr="preencoded.png">    </p:cNvPr>
          <p:cNvPicPr>
            <a:picLocks noChangeAspect="1"/>
          </p:cNvPicPr>
          <p:nvPr/>
        </p:nvPicPr>
        <p:blipFill>
          <a:blip r:embed="rId9"/>
          <a:stretch>
            <a:fillRect/>
          </a:stretch>
        </p:blipFill>
        <p:spPr>
          <a:xfrm>
            <a:off x="3185559" y="2199990"/>
            <a:ext cx="492255" cy="497041"/>
          </a:xfrm>
          <a:prstGeom prst="rect">
            <a:avLst/>
          </a:prstGeom>
        </p:spPr>
      </p:pic>
      <p:pic>
        <p:nvPicPr>
          <p:cNvPr id="11" name="Image 9" descr="preencoded.png">    </p:cNvPr>
          <p:cNvPicPr>
            <a:picLocks noChangeAspect="1"/>
          </p:cNvPicPr>
          <p:nvPr/>
        </p:nvPicPr>
        <p:blipFill>
          <a:blip r:embed="rId10"/>
          <a:stretch>
            <a:fillRect/>
          </a:stretch>
        </p:blipFill>
        <p:spPr>
          <a:xfrm>
            <a:off x="3099187" y="3319019"/>
            <a:ext cx="492255" cy="497041"/>
          </a:xfrm>
          <a:prstGeom prst="rect">
            <a:avLst/>
          </a:prstGeom>
        </p:spPr>
      </p:pic>
      <p:pic>
        <p:nvPicPr>
          <p:cNvPr id="12" name="Image 10" descr="preencoded.png">    </p:cNvPr>
          <p:cNvPicPr>
            <a:picLocks noChangeAspect="1"/>
          </p:cNvPicPr>
          <p:nvPr/>
        </p:nvPicPr>
        <p:blipFill>
          <a:blip r:embed="rId11"/>
          <a:stretch>
            <a:fillRect/>
          </a:stretch>
        </p:blipFill>
        <p:spPr>
          <a:xfrm>
            <a:off x="4067348" y="1488512"/>
            <a:ext cx="2123224" cy="107644"/>
          </a:xfrm>
          <a:prstGeom prst="rect">
            <a:avLst/>
          </a:prstGeom>
        </p:spPr>
      </p:pic>
      <p:pic>
        <p:nvPicPr>
          <p:cNvPr id="13" name="Image 11" descr="preencoded.png">    </p:cNvPr>
          <p:cNvPicPr>
            <a:picLocks noChangeAspect="1"/>
          </p:cNvPicPr>
          <p:nvPr/>
        </p:nvPicPr>
        <p:blipFill>
          <a:blip r:embed="rId12"/>
          <a:stretch>
            <a:fillRect/>
          </a:stretch>
        </p:blipFill>
        <p:spPr>
          <a:xfrm>
            <a:off x="4067348" y="2585400"/>
            <a:ext cx="2123224" cy="108086"/>
          </a:xfrm>
          <a:prstGeom prst="rect">
            <a:avLst/>
          </a:prstGeom>
        </p:spPr>
      </p:pic>
      <p:pic>
        <p:nvPicPr>
          <p:cNvPr id="14" name="Image 12" descr="preencoded.png">    </p:cNvPr>
          <p:cNvPicPr>
            <a:picLocks noChangeAspect="1"/>
          </p:cNvPicPr>
          <p:nvPr/>
        </p:nvPicPr>
        <p:blipFill>
          <a:blip r:embed="rId13"/>
          <a:stretch>
            <a:fillRect/>
          </a:stretch>
        </p:blipFill>
        <p:spPr>
          <a:xfrm>
            <a:off x="4097927" y="3683617"/>
            <a:ext cx="2123224" cy="107645"/>
          </a:xfrm>
          <a:prstGeom prst="rect">
            <a:avLst/>
          </a:prstGeom>
        </p:spPr>
      </p:pic>
      <p:pic>
        <p:nvPicPr>
          <p:cNvPr id="15" name="Image 13" descr="preencoded.png">    </p:cNvPr>
          <p:cNvPicPr>
            <a:picLocks noChangeAspect="1"/>
          </p:cNvPicPr>
          <p:nvPr/>
        </p:nvPicPr>
        <p:blipFill>
          <a:blip r:embed="rId14"/>
          <a:stretch>
            <a:fillRect/>
          </a:stretch>
        </p:blipFill>
        <p:spPr>
          <a:xfrm>
            <a:off x="19000502" y="761401"/>
            <a:ext cx="2876975" cy="2876616"/>
          </a:xfrm>
          <a:prstGeom prst="rect">
            <a:avLst/>
          </a:prstGeom>
        </p:spPr>
      </p:pic>
      <p:pic>
        <p:nvPicPr>
          <p:cNvPr id="16" name="Image 14" descr="preencoded.png">    </p:cNvPr>
          <p:cNvPicPr>
            <a:picLocks noChangeAspect="1"/>
          </p:cNvPicPr>
          <p:nvPr/>
        </p:nvPicPr>
        <p:blipFill>
          <a:blip r:embed="rId15"/>
          <a:stretch>
            <a:fillRect/>
          </a:stretch>
        </p:blipFill>
        <p:spPr>
          <a:xfrm>
            <a:off x="18975266" y="736600"/>
            <a:ext cx="2927465" cy="2927098"/>
          </a:xfrm>
          <a:prstGeom prst="rect">
            <a:avLst/>
          </a:prstGeom>
        </p:spPr>
      </p:pic>
      <p:pic>
        <p:nvPicPr>
          <p:cNvPr id="17" name="Image 15" descr="preencoded.png">    </p:cNvPr>
          <p:cNvPicPr>
            <a:picLocks noChangeAspect="1"/>
          </p:cNvPicPr>
          <p:nvPr/>
        </p:nvPicPr>
        <p:blipFill>
          <a:blip r:embed="rId16"/>
          <a:stretch>
            <a:fillRect/>
          </a:stretch>
        </p:blipFill>
        <p:spPr>
          <a:xfrm>
            <a:off x="19900938" y="2484951"/>
            <a:ext cx="353877" cy="355898"/>
          </a:xfrm>
          <a:prstGeom prst="rect">
            <a:avLst/>
          </a:prstGeom>
        </p:spPr>
      </p:pic>
      <p:pic>
        <p:nvPicPr>
          <p:cNvPr id="18" name="Image 16" descr="preencoded.png">    </p:cNvPr>
          <p:cNvPicPr>
            <a:picLocks noChangeAspect="1"/>
          </p:cNvPicPr>
          <p:nvPr/>
        </p:nvPicPr>
        <p:blipFill>
          <a:blip r:embed="rId17"/>
          <a:stretch>
            <a:fillRect/>
          </a:stretch>
        </p:blipFill>
        <p:spPr>
          <a:xfrm>
            <a:off x="19875851" y="2460085"/>
            <a:ext cx="404389" cy="406076"/>
          </a:xfrm>
          <a:prstGeom prst="rect">
            <a:avLst/>
          </a:prstGeom>
        </p:spPr>
      </p:pic>
      <p:pic>
        <p:nvPicPr>
          <p:cNvPr id="19" name="Image 17" descr="preencoded.png">    </p:cNvPr>
          <p:cNvPicPr>
            <a:picLocks noChangeAspect="1"/>
          </p:cNvPicPr>
          <p:nvPr/>
        </p:nvPicPr>
        <p:blipFill>
          <a:blip r:embed="rId18"/>
          <a:stretch>
            <a:fillRect/>
          </a:stretch>
        </p:blipFill>
        <p:spPr>
          <a:xfrm>
            <a:off x="19551471" y="1483851"/>
            <a:ext cx="1600698" cy="1638264"/>
          </a:xfrm>
          <a:prstGeom prst="rect">
            <a:avLst/>
          </a:prstGeom>
        </p:spPr>
      </p:pic>
      <p:pic>
        <p:nvPicPr>
          <p:cNvPr id="20" name="Image 18" descr="preencoded.png">    </p:cNvPr>
          <p:cNvPicPr>
            <a:picLocks noChangeAspect="1"/>
          </p:cNvPicPr>
          <p:nvPr/>
        </p:nvPicPr>
        <p:blipFill>
          <a:blip r:embed="rId19"/>
          <a:stretch>
            <a:fillRect/>
          </a:stretch>
        </p:blipFill>
        <p:spPr>
          <a:xfrm>
            <a:off x="19525066" y="1459494"/>
            <a:ext cx="1651020" cy="1688305"/>
          </a:xfrm>
          <a:prstGeom prst="rect">
            <a:avLst/>
          </a:prstGeom>
        </p:spPr>
      </p:pic>
      <p:pic>
        <p:nvPicPr>
          <p:cNvPr id="21" name="Image 19" descr="preencoded.png">    </p:cNvPr>
          <p:cNvPicPr>
            <a:picLocks noChangeAspect="1"/>
          </p:cNvPicPr>
          <p:nvPr/>
        </p:nvPicPr>
        <p:blipFill>
          <a:blip r:embed="rId20"/>
          <a:stretch>
            <a:fillRect/>
          </a:stretch>
        </p:blipFill>
        <p:spPr>
          <a:xfrm>
            <a:off x="13206600" y="12067555"/>
            <a:ext cx="185937" cy="1166177"/>
          </a:xfrm>
          <a:prstGeom prst="rect">
            <a:avLst/>
          </a:prstGeom>
        </p:spPr>
      </p:pic>
      <p:pic>
        <p:nvPicPr>
          <p:cNvPr id="22" name="Image 20" descr="preencoded.png">    </p:cNvPr>
          <p:cNvPicPr>
            <a:picLocks noChangeAspect="1"/>
          </p:cNvPicPr>
          <p:nvPr/>
        </p:nvPicPr>
        <p:blipFill>
          <a:blip r:embed="rId21"/>
          <a:stretch>
            <a:fillRect/>
          </a:stretch>
        </p:blipFill>
        <p:spPr>
          <a:xfrm>
            <a:off x="12366596" y="13173242"/>
            <a:ext cx="1016608" cy="77026"/>
          </a:xfrm>
          <a:prstGeom prst="rect">
            <a:avLst/>
          </a:prstGeom>
        </p:spPr>
      </p:pic>
      <p:pic>
        <p:nvPicPr>
          <p:cNvPr id="23" name="Image 21" descr="preencoded.png">    </p:cNvPr>
          <p:cNvPicPr>
            <a:picLocks noChangeAspect="1"/>
          </p:cNvPicPr>
          <p:nvPr/>
        </p:nvPicPr>
        <p:blipFill>
          <a:blip r:embed="rId22"/>
          <a:stretch>
            <a:fillRect/>
          </a:stretch>
        </p:blipFill>
        <p:spPr>
          <a:xfrm>
            <a:off x="12209209" y="13016112"/>
            <a:ext cx="345973" cy="346042"/>
          </a:xfrm>
          <a:prstGeom prst="rect">
            <a:avLst/>
          </a:prstGeom>
        </p:spPr>
      </p:pic>
      <p:pic>
        <p:nvPicPr>
          <p:cNvPr id="24" name="Image 22" descr="preencoded.png">    </p:cNvPr>
          <p:cNvPicPr>
            <a:picLocks noChangeAspect="1"/>
          </p:cNvPicPr>
          <p:nvPr/>
        </p:nvPicPr>
        <p:blipFill>
          <a:blip r:embed="rId23"/>
          <a:stretch>
            <a:fillRect/>
          </a:stretch>
        </p:blipFill>
        <p:spPr>
          <a:xfrm>
            <a:off x="12193524" y="13000317"/>
            <a:ext cx="377478" cy="377797"/>
          </a:xfrm>
          <a:prstGeom prst="rect">
            <a:avLst/>
          </a:prstGeom>
        </p:spPr>
      </p:pic>
      <p:pic>
        <p:nvPicPr>
          <p:cNvPr id="25" name="Image 23" descr="preencoded.png">    </p:cNvPr>
          <p:cNvPicPr>
            <a:picLocks noChangeAspect="1"/>
          </p:cNvPicPr>
          <p:nvPr/>
        </p:nvPicPr>
        <p:blipFill>
          <a:blip r:embed="rId24"/>
          <a:stretch>
            <a:fillRect/>
          </a:stretch>
        </p:blipFill>
        <p:spPr>
          <a:xfrm>
            <a:off x="13215217" y="13059096"/>
            <a:ext cx="345973" cy="345929"/>
          </a:xfrm>
          <a:prstGeom prst="rect">
            <a:avLst/>
          </a:prstGeom>
        </p:spPr>
      </p:pic>
      <p:pic>
        <p:nvPicPr>
          <p:cNvPr id="26" name="Image 24" descr="preencoded.png">    </p:cNvPr>
          <p:cNvPicPr>
            <a:picLocks noChangeAspect="1"/>
          </p:cNvPicPr>
          <p:nvPr/>
        </p:nvPicPr>
        <p:blipFill>
          <a:blip r:embed="rId25"/>
          <a:stretch>
            <a:fillRect/>
          </a:stretch>
        </p:blipFill>
        <p:spPr>
          <a:xfrm>
            <a:off x="13199787" y="13043146"/>
            <a:ext cx="377454" cy="377520"/>
          </a:xfrm>
          <a:prstGeom prst="rect">
            <a:avLst/>
          </a:prstGeom>
        </p:spPr>
      </p:pic>
      <p:pic>
        <p:nvPicPr>
          <p:cNvPr id="27" name="Image 25" descr="preencoded.png">    </p:cNvPr>
          <p:cNvPicPr>
            <a:picLocks noChangeAspect="1"/>
          </p:cNvPicPr>
          <p:nvPr/>
        </p:nvPicPr>
        <p:blipFill>
          <a:blip r:embed="rId26"/>
          <a:stretch>
            <a:fillRect/>
          </a:stretch>
        </p:blipFill>
        <p:spPr>
          <a:xfrm>
            <a:off x="13070672" y="11864648"/>
            <a:ext cx="346236" cy="346139"/>
          </a:xfrm>
          <a:prstGeom prst="rect">
            <a:avLst/>
          </a:prstGeom>
        </p:spPr>
      </p:pic>
      <p:pic>
        <p:nvPicPr>
          <p:cNvPr id="28" name="Image 26" descr="preencoded.png">    </p:cNvPr>
          <p:cNvPicPr>
            <a:picLocks noChangeAspect="1"/>
          </p:cNvPicPr>
          <p:nvPr/>
        </p:nvPicPr>
        <p:blipFill>
          <a:blip r:embed="rId27"/>
          <a:stretch>
            <a:fillRect/>
          </a:stretch>
        </p:blipFill>
        <p:spPr>
          <a:xfrm>
            <a:off x="13054857" y="11849100"/>
            <a:ext cx="377739" cy="377820"/>
          </a:xfrm>
          <a:prstGeom prst="rect">
            <a:avLst/>
          </a:prstGeom>
        </p:spPr>
      </p:pic>
      <p:pic>
        <p:nvPicPr>
          <p:cNvPr id="29" name="Image 27" descr="preencoded.png">    </p:cNvPr>
          <p:cNvPicPr>
            <a:picLocks noChangeAspect="1"/>
          </p:cNvPicPr>
          <p:nvPr/>
        </p:nvPicPr>
        <p:blipFill>
          <a:blip r:embed="rId28"/>
          <a:stretch>
            <a:fillRect/>
          </a:stretch>
        </p:blipFill>
        <p:spPr>
          <a:xfrm>
            <a:off x="1779236" y="9284714"/>
            <a:ext cx="2808577" cy="2763391"/>
          </a:xfrm>
          <a:prstGeom prst="rect">
            <a:avLst/>
          </a:prstGeom>
        </p:spPr>
      </p:pic>
      <p:pic>
        <p:nvPicPr>
          <p:cNvPr id="30" name="Image 28" descr="preencoded.png">    </p:cNvPr>
          <p:cNvPicPr>
            <a:picLocks noChangeAspect="1"/>
          </p:cNvPicPr>
          <p:nvPr/>
        </p:nvPicPr>
        <p:blipFill>
          <a:blip r:embed="rId29"/>
          <a:stretch>
            <a:fillRect/>
          </a:stretch>
        </p:blipFill>
        <p:spPr>
          <a:xfrm>
            <a:off x="1765521" y="9271000"/>
            <a:ext cx="2836008" cy="2790819"/>
          </a:xfrm>
          <a:prstGeom prst="rect">
            <a:avLst/>
          </a:prstGeom>
        </p:spPr>
      </p:pic>
      <p:pic>
        <p:nvPicPr>
          <p:cNvPr id="31" name="Image 29" descr="preencoded.png">    </p:cNvPr>
          <p:cNvPicPr>
            <a:picLocks noChangeAspect="1"/>
          </p:cNvPicPr>
          <p:nvPr/>
        </p:nvPicPr>
        <p:blipFill>
          <a:blip r:embed="rId30"/>
          <a:stretch>
            <a:fillRect/>
          </a:stretch>
        </p:blipFill>
        <p:spPr>
          <a:xfrm>
            <a:off x="1964929" y="9467481"/>
            <a:ext cx="2437192" cy="2397857"/>
          </a:xfrm>
          <a:prstGeom prst="rect">
            <a:avLst/>
          </a:prstGeom>
        </p:spPr>
      </p:pic>
      <p:pic>
        <p:nvPicPr>
          <p:cNvPr id="32" name="Image 30" descr="preencoded.png">    </p:cNvPr>
          <p:cNvPicPr>
            <a:picLocks noChangeAspect="1"/>
          </p:cNvPicPr>
          <p:nvPr/>
        </p:nvPicPr>
        <p:blipFill>
          <a:blip r:embed="rId31"/>
          <a:stretch>
            <a:fillRect/>
          </a:stretch>
        </p:blipFill>
        <p:spPr>
          <a:xfrm>
            <a:off x="1951213" y="9453766"/>
            <a:ext cx="2464626" cy="2425285"/>
          </a:xfrm>
          <a:prstGeom prst="rect">
            <a:avLst/>
          </a:prstGeom>
        </p:spPr>
      </p:pic>
      <p:pic>
        <p:nvPicPr>
          <p:cNvPr id="33" name="Image 31" descr="preencoded.png">    </p:cNvPr>
          <p:cNvPicPr>
            <a:picLocks noChangeAspect="1"/>
          </p:cNvPicPr>
          <p:nvPr/>
        </p:nvPicPr>
        <p:blipFill>
          <a:blip r:embed="rId32"/>
          <a:stretch>
            <a:fillRect/>
          </a:stretch>
        </p:blipFill>
        <p:spPr>
          <a:xfrm>
            <a:off x="3144480" y="10103603"/>
            <a:ext cx="682627" cy="676473"/>
          </a:xfrm>
          <a:prstGeom prst="rect">
            <a:avLst/>
          </a:prstGeom>
        </p:spPr>
      </p:pic>
      <p:pic>
        <p:nvPicPr>
          <p:cNvPr id="34" name="Image 32" descr="preencoded.png">    </p:cNvPr>
          <p:cNvPicPr>
            <a:picLocks noChangeAspect="1"/>
          </p:cNvPicPr>
          <p:nvPr/>
        </p:nvPicPr>
        <p:blipFill>
          <a:blip r:embed="rId33"/>
          <a:stretch>
            <a:fillRect/>
          </a:stretch>
        </p:blipFill>
        <p:spPr>
          <a:xfrm>
            <a:off x="3130768" y="10090024"/>
            <a:ext cx="709996" cy="703766"/>
          </a:xfrm>
          <a:prstGeom prst="rect">
            <a:avLst/>
          </a:prstGeom>
        </p:spPr>
      </p:pic>
      <p:pic>
        <p:nvPicPr>
          <p:cNvPr id="35" name="Image 33" descr="preencoded.png">    </p:cNvPr>
          <p:cNvPicPr>
            <a:picLocks noChangeAspect="1"/>
          </p:cNvPicPr>
          <p:nvPr/>
        </p:nvPicPr>
        <p:blipFill>
          <a:blip r:embed="rId34"/>
          <a:stretch>
            <a:fillRect/>
          </a:stretch>
        </p:blipFill>
        <p:spPr>
          <a:xfrm>
            <a:off x="2463869" y="9963459"/>
            <a:ext cx="738224" cy="776532"/>
          </a:xfrm>
          <a:prstGeom prst="rect">
            <a:avLst/>
          </a:prstGeom>
        </p:spPr>
      </p:pic>
      <p:pic>
        <p:nvPicPr>
          <p:cNvPr id="36" name="Image 34" descr="preencoded.png">    </p:cNvPr>
          <p:cNvPicPr>
            <a:picLocks noChangeAspect="1"/>
          </p:cNvPicPr>
          <p:nvPr/>
        </p:nvPicPr>
        <p:blipFill>
          <a:blip r:embed="rId35"/>
          <a:stretch>
            <a:fillRect/>
          </a:stretch>
        </p:blipFill>
        <p:spPr>
          <a:xfrm>
            <a:off x="3049463" y="10586796"/>
            <a:ext cx="271521" cy="272892"/>
          </a:xfrm>
          <a:prstGeom prst="rect">
            <a:avLst/>
          </a:prstGeom>
        </p:spPr>
      </p:pic>
      <p:pic>
        <p:nvPicPr>
          <p:cNvPr id="37" name="Image 35" descr="preencoded.png">    </p:cNvPr>
          <p:cNvPicPr>
            <a:picLocks noChangeAspect="1"/>
          </p:cNvPicPr>
          <p:nvPr/>
        </p:nvPicPr>
        <p:blipFill>
          <a:blip r:embed="rId36"/>
          <a:stretch>
            <a:fillRect/>
          </a:stretch>
        </p:blipFill>
        <p:spPr>
          <a:xfrm>
            <a:off x="3035695" y="10573294"/>
            <a:ext cx="299011" cy="300143"/>
          </a:xfrm>
          <a:prstGeom prst="rect">
            <a:avLst/>
          </a:prstGeom>
        </p:spPr>
      </p:pic>
      <p:pic>
        <p:nvPicPr>
          <p:cNvPr id="38" name="Image 36" descr="preencoded.png">    </p:cNvPr>
          <p:cNvPicPr>
            <a:picLocks noChangeAspect="1"/>
          </p:cNvPicPr>
          <p:nvPr/>
        </p:nvPicPr>
        <p:blipFill>
          <a:blip r:embed="rId37"/>
          <a:stretch>
            <a:fillRect/>
          </a:stretch>
        </p:blipFill>
        <p:spPr>
          <a:xfrm>
            <a:off x="3186157" y="9556623"/>
            <a:ext cx="27431" cy="198327"/>
          </a:xfrm>
          <a:prstGeom prst="rect">
            <a:avLst/>
          </a:prstGeom>
        </p:spPr>
      </p:pic>
      <p:pic>
        <p:nvPicPr>
          <p:cNvPr id="39" name="Image 37" descr="preencoded.png">    </p:cNvPr>
          <p:cNvPicPr>
            <a:picLocks noChangeAspect="1"/>
          </p:cNvPicPr>
          <p:nvPr/>
        </p:nvPicPr>
        <p:blipFill>
          <a:blip r:embed="rId38"/>
          <a:stretch>
            <a:fillRect/>
          </a:stretch>
        </p:blipFill>
        <p:spPr>
          <a:xfrm>
            <a:off x="3186157" y="11538569"/>
            <a:ext cx="27431" cy="198327"/>
          </a:xfrm>
          <a:prstGeom prst="rect">
            <a:avLst/>
          </a:prstGeom>
        </p:spPr>
      </p:pic>
      <p:pic>
        <p:nvPicPr>
          <p:cNvPr id="40" name="Image 38" descr="preencoded.png">    </p:cNvPr>
          <p:cNvPicPr>
            <a:picLocks noChangeAspect="1"/>
          </p:cNvPicPr>
          <p:nvPr/>
        </p:nvPicPr>
        <p:blipFill>
          <a:blip r:embed="rId39"/>
          <a:stretch>
            <a:fillRect/>
          </a:stretch>
        </p:blipFill>
        <p:spPr>
          <a:xfrm>
            <a:off x="4091924" y="10633179"/>
            <a:ext cx="198351" cy="27428"/>
          </a:xfrm>
          <a:prstGeom prst="rect">
            <a:avLst/>
          </a:prstGeom>
        </p:spPr>
      </p:pic>
      <p:pic>
        <p:nvPicPr>
          <p:cNvPr id="41" name="Image 39" descr="preencoded.png">    </p:cNvPr>
          <p:cNvPicPr>
            <a:picLocks noChangeAspect="1"/>
          </p:cNvPicPr>
          <p:nvPr/>
        </p:nvPicPr>
        <p:blipFill>
          <a:blip r:embed="rId40"/>
          <a:stretch>
            <a:fillRect/>
          </a:stretch>
        </p:blipFill>
        <p:spPr>
          <a:xfrm>
            <a:off x="2109729" y="10633180"/>
            <a:ext cx="198351" cy="27428"/>
          </a:xfrm>
          <a:prstGeom prst="rect">
            <a:avLst/>
          </a:prstGeom>
        </p:spPr>
      </p:pic>
      <p:sp>
        <p:nvSpPr>
          <p:cNvPr id="42" name="Shape 0"/>
          <p:cNvSpPr/>
          <p:nvPr/>
        </p:nvSpPr>
        <p:spPr>
          <a:xfrm>
            <a:off x="23370921" y="10515600"/>
            <a:ext cx="1016127" cy="3200400"/>
          </a:xfrm>
          <a:prstGeom prst="rect">
            <a:avLst/>
          </a:prstGeom>
          <a:noFill/>
          <a:ln/>
        </p:spPr>
      </p:sp>
      <p:pic>
        <p:nvPicPr>
          <p:cNvPr id="43" name="Image 40" descr="preencoded.png">    </p:cNvPr>
          <p:cNvPicPr>
            <a:picLocks noChangeAspect="1"/>
          </p:cNvPicPr>
          <p:nvPr/>
        </p:nvPicPr>
        <p:blipFill>
          <a:blip r:embed="rId41"/>
          <a:stretch>
            <a:fillRect/>
          </a:stretch>
        </p:blipFill>
        <p:spPr>
          <a:xfrm>
            <a:off x="23523340" y="10820400"/>
            <a:ext cx="711289" cy="2590800"/>
          </a:xfrm>
          <a:prstGeom prst="rect">
            <a:avLst/>
          </a:prstGeom>
        </p:spPr>
      </p:pic>
      <p:sp>
        <p:nvSpPr>
          <p:cNvPr id="44" name="Shape 1"/>
          <p:cNvSpPr/>
          <p:nvPr/>
        </p:nvSpPr>
        <p:spPr>
          <a:xfrm>
            <a:off x="8243330" y="3619500"/>
            <a:ext cx="7913089" cy="2463800"/>
          </a:xfrm>
          <a:prstGeom prst="rect">
            <a:avLst/>
          </a:prstGeom>
          <a:solidFill>
            <a:srgbClr val="FFC849">
              <a:alpha val="100000"/>
            </a:srgbClr>
          </a:solidFill>
          <a:ln w="50800">
            <a:solidFill>
              <a:srgbClr val="272727"/>
            </a:solidFill>
            <a:prstDash val="solid"/>
          </a:ln>
        </p:spPr>
      </p:sp>
      <p:sp>
        <p:nvSpPr>
          <p:cNvPr id="45" name="Text 2"/>
          <p:cNvSpPr/>
          <p:nvPr/>
        </p:nvSpPr>
        <p:spPr>
          <a:xfrm>
            <a:off x="9005426" y="3924300"/>
            <a:ext cx="6930833"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Welcome</a:t>
            </a:r>
            <a:endParaRPr lang="en-US" sz="12800" dirty="0"/>
          </a:p>
        </p:txBody>
      </p:sp>
      <p:sp>
        <p:nvSpPr>
          <p:cNvPr id="46" name="Text 3"/>
          <p:cNvSpPr/>
          <p:nvPr/>
        </p:nvSpPr>
        <p:spPr>
          <a:xfrm>
            <a:off x="6244947" y="6921500"/>
            <a:ext cx="11909855" cy="2218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4797349" y="698500"/>
            <a:ext cx="8573572" cy="1765300"/>
          </a:xfrm>
          <a:prstGeom prst="rect">
            <a:avLst/>
          </a:prstGeom>
          <a:solidFill>
            <a:srgbClr val="FFC849">
              <a:alpha val="100000"/>
            </a:srgbClr>
          </a:solidFill>
          <a:ln w="50800">
            <a:solidFill>
              <a:srgbClr val="272727"/>
            </a:solidFill>
            <a:prstDash val="solid"/>
          </a:ln>
        </p:spPr>
      </p:sp>
      <p:sp>
        <p:nvSpPr>
          <p:cNvPr id="6" name="Text 2"/>
          <p:cNvSpPr/>
          <p:nvPr/>
        </p:nvSpPr>
        <p:spPr>
          <a:xfrm>
            <a:off x="15559445" y="1003300"/>
            <a:ext cx="7388090"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A Magic Picture</a:t>
            </a:r>
            <a:endParaRPr lang="en-US" sz="8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351041" y="10022706"/>
            <a:ext cx="3160230" cy="3108995"/>
          </a:xfrm>
          <a:prstGeom prst="rect">
            <a:avLst/>
          </a:prstGeom>
        </p:spPr>
      </p:pic>
      <p:pic>
        <p:nvPicPr>
          <p:cNvPr id="4" name="Image 2" descr="preencoded.png">    </p:cNvPr>
          <p:cNvPicPr>
            <a:picLocks noChangeAspect="1"/>
          </p:cNvPicPr>
          <p:nvPr/>
        </p:nvPicPr>
        <p:blipFill>
          <a:blip r:embed="rId3"/>
          <a:stretch>
            <a:fillRect/>
          </a:stretch>
        </p:blipFill>
        <p:spPr>
          <a:xfrm>
            <a:off x="20335242" y="10007600"/>
            <a:ext cx="3191144" cy="3139926"/>
          </a:xfrm>
          <a:prstGeom prst="rect">
            <a:avLst/>
          </a:prstGeom>
        </p:spPr>
      </p:pic>
      <p:pic>
        <p:nvPicPr>
          <p:cNvPr id="5" name="Image 3" descr="preencoded.png">    </p:cNvPr>
          <p:cNvPicPr>
            <a:picLocks noChangeAspect="1"/>
          </p:cNvPicPr>
          <p:nvPr/>
        </p:nvPicPr>
        <p:blipFill>
          <a:blip r:embed="rId4"/>
          <a:stretch>
            <a:fillRect/>
          </a:stretch>
        </p:blipFill>
        <p:spPr>
          <a:xfrm>
            <a:off x="20559898" y="10228089"/>
            <a:ext cx="2742529" cy="2698229"/>
          </a:xfrm>
          <a:prstGeom prst="rect">
            <a:avLst/>
          </a:prstGeom>
        </p:spPr>
      </p:pic>
      <p:pic>
        <p:nvPicPr>
          <p:cNvPr id="6" name="Image 4" descr="preencoded.png">    </p:cNvPr>
          <p:cNvPicPr>
            <a:picLocks noChangeAspect="1"/>
          </p:cNvPicPr>
          <p:nvPr/>
        </p:nvPicPr>
        <p:blipFill>
          <a:blip r:embed="rId5"/>
          <a:stretch>
            <a:fillRect/>
          </a:stretch>
        </p:blipFill>
        <p:spPr>
          <a:xfrm>
            <a:off x="20544430" y="10212636"/>
            <a:ext cx="2773101" cy="2729136"/>
          </a:xfrm>
          <a:prstGeom prst="rect">
            <a:avLst/>
          </a:prstGeom>
        </p:spPr>
      </p:pic>
      <p:pic>
        <p:nvPicPr>
          <p:cNvPr id="7" name="Image 5" descr="preencoded.png">    </p:cNvPr>
          <p:cNvPicPr>
            <a:picLocks noChangeAspect="1"/>
          </p:cNvPicPr>
          <p:nvPr/>
        </p:nvPicPr>
        <p:blipFill>
          <a:blip r:embed="rId6"/>
          <a:stretch>
            <a:fillRect/>
          </a:stretch>
        </p:blipFill>
        <p:spPr>
          <a:xfrm>
            <a:off x="21887180" y="10943878"/>
            <a:ext cx="768074" cy="761454"/>
          </a:xfrm>
          <a:prstGeom prst="rect">
            <a:avLst/>
          </a:prstGeom>
        </p:spPr>
      </p:pic>
      <p:pic>
        <p:nvPicPr>
          <p:cNvPr id="8" name="Image 6" descr="preencoded.png">    </p:cNvPr>
          <p:cNvPicPr>
            <a:picLocks noChangeAspect="1"/>
          </p:cNvPicPr>
          <p:nvPr/>
        </p:nvPicPr>
        <p:blipFill>
          <a:blip r:embed="rId7"/>
          <a:stretch>
            <a:fillRect/>
          </a:stretch>
        </p:blipFill>
        <p:spPr>
          <a:xfrm>
            <a:off x="21871513" y="10928474"/>
            <a:ext cx="798749" cy="792311"/>
          </a:xfrm>
          <a:prstGeom prst="rect">
            <a:avLst/>
          </a:prstGeom>
        </p:spPr>
      </p:pic>
      <p:pic>
        <p:nvPicPr>
          <p:cNvPr id="9" name="Image 7" descr="preencoded.png">    </p:cNvPr>
          <p:cNvPicPr>
            <a:picLocks noChangeAspect="1"/>
          </p:cNvPicPr>
          <p:nvPr/>
        </p:nvPicPr>
        <p:blipFill>
          <a:blip r:embed="rId8"/>
          <a:stretch>
            <a:fillRect/>
          </a:stretch>
        </p:blipFill>
        <p:spPr>
          <a:xfrm>
            <a:off x="21121475" y="10786170"/>
            <a:ext cx="830692" cy="873820"/>
          </a:xfrm>
          <a:prstGeom prst="rect">
            <a:avLst/>
          </a:prstGeom>
        </p:spPr>
      </p:pic>
      <p:pic>
        <p:nvPicPr>
          <p:cNvPr id="10" name="Image 8" descr="preencoded.png">    </p:cNvPr>
          <p:cNvPicPr>
            <a:picLocks noChangeAspect="1"/>
          </p:cNvPicPr>
          <p:nvPr/>
        </p:nvPicPr>
        <p:blipFill>
          <a:blip r:embed="rId9"/>
          <a:stretch>
            <a:fillRect/>
          </a:stretch>
        </p:blipFill>
        <p:spPr>
          <a:xfrm>
            <a:off x="21780140" y="11487721"/>
            <a:ext cx="305641" cy="307380"/>
          </a:xfrm>
          <a:prstGeom prst="rect">
            <a:avLst/>
          </a:prstGeom>
        </p:spPr>
      </p:pic>
      <p:pic>
        <p:nvPicPr>
          <p:cNvPr id="11" name="Image 9" descr="preencoded.png">    </p:cNvPr>
          <p:cNvPicPr>
            <a:picLocks noChangeAspect="1"/>
          </p:cNvPicPr>
          <p:nvPr/>
        </p:nvPicPr>
        <p:blipFill>
          <a:blip r:embed="rId10"/>
          <a:stretch>
            <a:fillRect/>
          </a:stretch>
        </p:blipFill>
        <p:spPr>
          <a:xfrm>
            <a:off x="21764521" y="11472193"/>
            <a:ext cx="336372" cy="337889"/>
          </a:xfrm>
          <a:prstGeom prst="rect">
            <a:avLst/>
          </a:prstGeom>
        </p:spPr>
      </p:pic>
      <p:pic>
        <p:nvPicPr>
          <p:cNvPr id="12" name="Image 10" descr="preencoded.png">    </p:cNvPr>
          <p:cNvPicPr>
            <a:picLocks noChangeAspect="1"/>
          </p:cNvPicPr>
          <p:nvPr/>
        </p:nvPicPr>
        <p:blipFill>
          <a:blip r:embed="rId11"/>
          <a:stretch>
            <a:fillRect/>
          </a:stretch>
        </p:blipFill>
        <p:spPr>
          <a:xfrm>
            <a:off x="21934240" y="10328746"/>
            <a:ext cx="30914" cy="223242"/>
          </a:xfrm>
          <a:prstGeom prst="rect">
            <a:avLst/>
          </a:prstGeom>
        </p:spPr>
      </p:pic>
      <p:pic>
        <p:nvPicPr>
          <p:cNvPr id="13" name="Image 11" descr="preencoded.png">    </p:cNvPr>
          <p:cNvPicPr>
            <a:picLocks noChangeAspect="1"/>
          </p:cNvPicPr>
          <p:nvPr/>
        </p:nvPicPr>
        <p:blipFill>
          <a:blip r:embed="rId12"/>
          <a:stretch>
            <a:fillRect/>
          </a:stretch>
        </p:blipFill>
        <p:spPr>
          <a:xfrm>
            <a:off x="21934243" y="12558489"/>
            <a:ext cx="30914" cy="223242"/>
          </a:xfrm>
          <a:prstGeom prst="rect">
            <a:avLst/>
          </a:prstGeom>
        </p:spPr>
      </p:pic>
      <p:pic>
        <p:nvPicPr>
          <p:cNvPr id="14" name="Image 12" descr="preencoded.png">    </p:cNvPr>
          <p:cNvPicPr>
            <a:picLocks noChangeAspect="1"/>
          </p:cNvPicPr>
          <p:nvPr/>
        </p:nvPicPr>
        <p:blipFill>
          <a:blip r:embed="rId13"/>
          <a:stretch>
            <a:fillRect/>
          </a:stretch>
        </p:blipFill>
        <p:spPr>
          <a:xfrm>
            <a:off x="22953071" y="11539786"/>
            <a:ext cx="223276" cy="30907"/>
          </a:xfrm>
          <a:prstGeom prst="rect">
            <a:avLst/>
          </a:prstGeom>
        </p:spPr>
      </p:pic>
      <p:pic>
        <p:nvPicPr>
          <p:cNvPr id="15" name="Image 13" descr="preencoded.png">    </p:cNvPr>
          <p:cNvPicPr>
            <a:picLocks noChangeAspect="1"/>
          </p:cNvPicPr>
          <p:nvPr/>
        </p:nvPicPr>
        <p:blipFill>
          <a:blip r:embed="rId14"/>
          <a:stretch>
            <a:fillRect/>
          </a:stretch>
        </p:blipFill>
        <p:spPr>
          <a:xfrm>
            <a:off x="20722702" y="11539786"/>
            <a:ext cx="223276" cy="30907"/>
          </a:xfrm>
          <a:prstGeom prst="rect">
            <a:avLst/>
          </a:prstGeom>
        </p:spPr>
      </p:pic>
      <p:pic>
        <p:nvPicPr>
          <p:cNvPr id="16" name="Image 14" descr="preencoded.png">    </p:cNvPr>
          <p:cNvPicPr>
            <a:picLocks noChangeAspect="1"/>
          </p:cNvPicPr>
          <p:nvPr/>
        </p:nvPicPr>
        <p:blipFill>
          <a:blip r:embed="rId15"/>
          <a:stretch>
            <a:fillRect/>
          </a:stretch>
        </p:blipFill>
        <p:spPr>
          <a:xfrm>
            <a:off x="1184569" y="282699"/>
            <a:ext cx="2686714" cy="2686397"/>
          </a:xfrm>
          <a:prstGeom prst="rect">
            <a:avLst/>
          </a:prstGeom>
        </p:spPr>
      </p:pic>
      <p:pic>
        <p:nvPicPr>
          <p:cNvPr id="17" name="Image 15" descr="preencoded.png">    </p:cNvPr>
          <p:cNvPicPr>
            <a:picLocks noChangeAspect="1"/>
          </p:cNvPicPr>
          <p:nvPr/>
        </p:nvPicPr>
        <p:blipFill>
          <a:blip r:embed="rId16"/>
          <a:stretch>
            <a:fillRect/>
          </a:stretch>
        </p:blipFill>
        <p:spPr>
          <a:xfrm>
            <a:off x="1161178" y="259631"/>
            <a:ext cx="2733539" cy="2733204"/>
          </a:xfrm>
          <a:prstGeom prst="rect">
            <a:avLst/>
          </a:prstGeom>
        </p:spPr>
      </p:pic>
      <p:pic>
        <p:nvPicPr>
          <p:cNvPr id="18" name="Image 16" descr="preencoded.png">    </p:cNvPr>
          <p:cNvPicPr>
            <a:picLocks noChangeAspect="1"/>
          </p:cNvPicPr>
          <p:nvPr/>
        </p:nvPicPr>
        <p:blipFill>
          <a:blip r:embed="rId17"/>
          <a:stretch>
            <a:fillRect/>
          </a:stretch>
        </p:blipFill>
        <p:spPr>
          <a:xfrm>
            <a:off x="2025813" y="1892474"/>
            <a:ext cx="330244" cy="332135"/>
          </a:xfrm>
          <a:prstGeom prst="rect">
            <a:avLst/>
          </a:prstGeom>
        </p:spPr>
      </p:pic>
      <p:pic>
        <p:nvPicPr>
          <p:cNvPr id="19" name="Image 17" descr="preencoded.png">    </p:cNvPr>
          <p:cNvPicPr>
            <a:picLocks noChangeAspect="1"/>
          </p:cNvPicPr>
          <p:nvPr/>
        </p:nvPicPr>
        <p:blipFill>
          <a:blip r:embed="rId18"/>
          <a:stretch>
            <a:fillRect/>
          </a:stretch>
        </p:blipFill>
        <p:spPr>
          <a:xfrm>
            <a:off x="2002218" y="1868388"/>
            <a:ext cx="377776" cy="379561"/>
          </a:xfrm>
          <a:prstGeom prst="rect">
            <a:avLst/>
          </a:prstGeom>
        </p:spPr>
      </p:pic>
      <p:pic>
        <p:nvPicPr>
          <p:cNvPr id="20" name="Image 18" descr="preencoded.png">    </p:cNvPr>
          <p:cNvPicPr>
            <a:picLocks noChangeAspect="1"/>
          </p:cNvPicPr>
          <p:nvPr/>
        </p:nvPicPr>
        <p:blipFill>
          <a:blip r:embed="rId19"/>
          <a:stretch>
            <a:fillRect/>
          </a:stretch>
        </p:blipFill>
        <p:spPr>
          <a:xfrm>
            <a:off x="1698307" y="958031"/>
            <a:ext cx="1495243" cy="1529159"/>
          </a:xfrm>
          <a:prstGeom prst="rect">
            <a:avLst/>
          </a:prstGeom>
        </p:spPr>
      </p:pic>
      <p:pic>
        <p:nvPicPr>
          <p:cNvPr id="21" name="Image 19" descr="preencoded.png">    </p:cNvPr>
          <p:cNvPicPr>
            <a:picLocks noChangeAspect="1"/>
          </p:cNvPicPr>
          <p:nvPr/>
        </p:nvPicPr>
        <p:blipFill>
          <a:blip r:embed="rId20"/>
          <a:stretch>
            <a:fillRect/>
          </a:stretch>
        </p:blipFill>
        <p:spPr>
          <a:xfrm>
            <a:off x="1675053" y="934070"/>
            <a:ext cx="1542148" cy="1577231"/>
          </a:xfrm>
          <a:prstGeom prst="rect">
            <a:avLst/>
          </a:prstGeom>
        </p:spPr>
      </p:pic>
      <p:sp>
        <p:nvSpPr>
          <p:cNvPr id="22" name="Shape 0"/>
          <p:cNvSpPr/>
          <p:nvPr/>
        </p:nvSpPr>
        <p:spPr>
          <a:xfrm>
            <a:off x="23370921" y="10515600"/>
            <a:ext cx="1016127" cy="3200400"/>
          </a:xfrm>
          <a:prstGeom prst="rect">
            <a:avLst/>
          </a:prstGeom>
          <a:noFill/>
          <a:ln/>
        </p:spPr>
      </p:sp>
      <p:pic>
        <p:nvPicPr>
          <p:cNvPr id="23" name="Image 20" descr="preencoded.png">    </p:cNvPr>
          <p:cNvPicPr>
            <a:picLocks noChangeAspect="1"/>
          </p:cNvPicPr>
          <p:nvPr/>
        </p:nvPicPr>
        <p:blipFill>
          <a:blip r:embed="rId21"/>
          <a:stretch>
            <a:fillRect/>
          </a:stretch>
        </p:blipFill>
        <p:spPr>
          <a:xfrm>
            <a:off x="23523340" y="10820400"/>
            <a:ext cx="711289" cy="2590800"/>
          </a:xfrm>
          <a:prstGeom prst="rect">
            <a:avLst/>
          </a:prstGeom>
        </p:spPr>
      </p:pic>
      <p:pic>
        <p:nvPicPr>
          <p:cNvPr id="24" name="Image 21" descr="preencoded.png">    </p:cNvPr>
          <p:cNvPicPr>
            <a:picLocks noChangeAspect="1"/>
          </p:cNvPicPr>
          <p:nvPr/>
        </p:nvPicPr>
        <p:blipFill>
          <a:blip r:embed="rId22"/>
          <a:stretch>
            <a:fillRect/>
          </a:stretch>
        </p:blipFill>
        <p:spPr>
          <a:xfrm>
            <a:off x="0" y="0"/>
            <a:ext cx="24387048" cy="5867400"/>
          </a:xfrm>
          <a:prstGeom prst="rect">
            <a:avLst/>
          </a:prstGeom>
        </p:spPr>
      </p:pic>
      <p:sp>
        <p:nvSpPr>
          <p:cNvPr id="25" name="Shape 1"/>
          <p:cNvSpPr/>
          <p:nvPr/>
        </p:nvSpPr>
        <p:spPr>
          <a:xfrm>
            <a:off x="1244756" y="6870700"/>
            <a:ext cx="8560870" cy="2463800"/>
          </a:xfrm>
          <a:prstGeom prst="rect">
            <a:avLst/>
          </a:prstGeom>
          <a:noFill/>
          <a:ln/>
        </p:spPr>
      </p:sp>
      <p:sp>
        <p:nvSpPr>
          <p:cNvPr id="26" name="Shape 2"/>
          <p:cNvSpPr/>
          <p:nvPr/>
        </p:nvSpPr>
        <p:spPr>
          <a:xfrm>
            <a:off x="1244756" y="6870700"/>
            <a:ext cx="2070359" cy="2463800"/>
          </a:xfrm>
          <a:prstGeom prst="rect">
            <a:avLst/>
          </a:prstGeom>
          <a:solidFill>
            <a:srgbClr val="FFC849">
              <a:alpha val="100000"/>
            </a:srgbClr>
          </a:solidFill>
          <a:ln w="50800">
            <a:solidFill>
              <a:srgbClr val="272727"/>
            </a:solidFill>
            <a:prstDash val="solid"/>
          </a:ln>
        </p:spPr>
      </p:sp>
      <p:sp>
        <p:nvSpPr>
          <p:cNvPr id="27" name="Text 3"/>
          <p:cNvSpPr/>
          <p:nvPr/>
        </p:nvSpPr>
        <p:spPr>
          <a:xfrm>
            <a:off x="2006851" y="7175500"/>
            <a:ext cx="1088103"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1</a:t>
            </a:r>
            <a:endParaRPr lang="en-US" sz="12800" dirty="0"/>
          </a:p>
        </p:txBody>
      </p:sp>
      <p:sp>
        <p:nvSpPr>
          <p:cNvPr id="28" name="Shape 4"/>
          <p:cNvSpPr/>
          <p:nvPr/>
        </p:nvSpPr>
        <p:spPr>
          <a:xfrm>
            <a:off x="3518340" y="7181850"/>
            <a:ext cx="6287286" cy="1841500"/>
          </a:xfrm>
          <a:prstGeom prst="rect">
            <a:avLst/>
          </a:prstGeom>
          <a:noFill/>
          <a:ln/>
        </p:spPr>
      </p:sp>
      <p:sp>
        <p:nvSpPr>
          <p:cNvPr id="29" name="Text 5"/>
          <p:cNvSpPr/>
          <p:nvPr/>
        </p:nvSpPr>
        <p:spPr>
          <a:xfrm>
            <a:off x="3518340" y="7181850"/>
            <a:ext cx="64905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Discover the secrets</a:t>
            </a:r>
            <a:endParaRPr lang="en-US" sz="4800" dirty="0"/>
          </a:p>
        </p:txBody>
      </p:sp>
      <p:sp>
        <p:nvSpPr>
          <p:cNvPr id="30" name="Text 6"/>
          <p:cNvSpPr/>
          <p:nvPr/>
        </p:nvSpPr>
        <p:spPr>
          <a:xfrm>
            <a:off x="3518340" y="7981950"/>
            <a:ext cx="6422769"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the lush, vibrant forest and uncover the mysteries that lie within.</a:t>
            </a:r>
            <a:endParaRPr lang="en-US" sz="3200" dirty="0"/>
          </a:p>
        </p:txBody>
      </p:sp>
      <p:sp>
        <p:nvSpPr>
          <p:cNvPr id="31" name="Shape 7"/>
          <p:cNvSpPr/>
          <p:nvPr/>
        </p:nvSpPr>
        <p:spPr>
          <a:xfrm>
            <a:off x="5525191" y="10668000"/>
            <a:ext cx="8560870" cy="2463800"/>
          </a:xfrm>
          <a:prstGeom prst="rect">
            <a:avLst/>
          </a:prstGeom>
          <a:noFill/>
          <a:ln/>
        </p:spPr>
      </p:sp>
      <p:sp>
        <p:nvSpPr>
          <p:cNvPr id="32" name="Shape 8"/>
          <p:cNvSpPr/>
          <p:nvPr/>
        </p:nvSpPr>
        <p:spPr>
          <a:xfrm>
            <a:off x="5525191" y="10668000"/>
            <a:ext cx="2349794" cy="2463800"/>
          </a:xfrm>
          <a:prstGeom prst="rect">
            <a:avLst/>
          </a:prstGeom>
          <a:solidFill>
            <a:srgbClr val="FFC849">
              <a:alpha val="100000"/>
            </a:srgbClr>
          </a:solidFill>
          <a:ln w="50800">
            <a:solidFill>
              <a:srgbClr val="272727"/>
            </a:solidFill>
            <a:prstDash val="solid"/>
          </a:ln>
        </p:spPr>
      </p:sp>
      <p:sp>
        <p:nvSpPr>
          <p:cNvPr id="33" name="Text 9"/>
          <p:cNvSpPr/>
          <p:nvPr/>
        </p:nvSpPr>
        <p:spPr>
          <a:xfrm>
            <a:off x="6287286" y="10972800"/>
            <a:ext cx="1367538"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3</a:t>
            </a:r>
            <a:endParaRPr lang="en-US" sz="12800" dirty="0"/>
          </a:p>
        </p:txBody>
      </p:sp>
      <p:sp>
        <p:nvSpPr>
          <p:cNvPr id="34" name="Shape 10"/>
          <p:cNvSpPr/>
          <p:nvPr/>
        </p:nvSpPr>
        <p:spPr>
          <a:xfrm>
            <a:off x="8078210" y="10718800"/>
            <a:ext cx="6007851" cy="2362200"/>
          </a:xfrm>
          <a:prstGeom prst="rect">
            <a:avLst/>
          </a:prstGeom>
          <a:noFill/>
          <a:ln/>
        </p:spPr>
      </p:sp>
      <p:sp>
        <p:nvSpPr>
          <p:cNvPr id="35" name="Text 11"/>
          <p:cNvSpPr/>
          <p:nvPr/>
        </p:nvSpPr>
        <p:spPr>
          <a:xfrm>
            <a:off x="8078210" y="10718800"/>
            <a:ext cx="6211076"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Meet the creatures</a:t>
            </a:r>
            <a:endParaRPr lang="en-US" sz="4800" dirty="0"/>
          </a:p>
        </p:txBody>
      </p:sp>
      <p:sp>
        <p:nvSpPr>
          <p:cNvPr id="36" name="Text 12"/>
          <p:cNvSpPr/>
          <p:nvPr/>
        </p:nvSpPr>
        <p:spPr>
          <a:xfrm>
            <a:off x="8078210" y="11518900"/>
            <a:ext cx="6143334" cy="16975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Encounter the mythical creatures that call the forest home, from talking animals to fairies.</a:t>
            </a:r>
            <a:endParaRPr lang="en-US" sz="3200" dirty="0"/>
          </a:p>
        </p:txBody>
      </p:sp>
      <p:sp>
        <p:nvSpPr>
          <p:cNvPr id="37" name="Shape 13"/>
          <p:cNvSpPr/>
          <p:nvPr/>
        </p:nvSpPr>
        <p:spPr>
          <a:xfrm>
            <a:off x="14289286" y="10668000"/>
            <a:ext cx="8560870" cy="2463800"/>
          </a:xfrm>
          <a:prstGeom prst="rect">
            <a:avLst/>
          </a:prstGeom>
          <a:noFill/>
          <a:ln/>
        </p:spPr>
      </p:sp>
      <p:sp>
        <p:nvSpPr>
          <p:cNvPr id="38" name="Shape 14"/>
          <p:cNvSpPr/>
          <p:nvPr/>
        </p:nvSpPr>
        <p:spPr>
          <a:xfrm>
            <a:off x="14289286" y="10668000"/>
            <a:ext cx="2413302" cy="2463800"/>
          </a:xfrm>
          <a:prstGeom prst="rect">
            <a:avLst/>
          </a:prstGeom>
          <a:solidFill>
            <a:srgbClr val="FFC849">
              <a:alpha val="100000"/>
            </a:srgbClr>
          </a:solidFill>
          <a:ln w="50800">
            <a:solidFill>
              <a:srgbClr val="272727"/>
            </a:solidFill>
            <a:prstDash val="solid"/>
          </a:ln>
        </p:spPr>
      </p:sp>
      <p:sp>
        <p:nvSpPr>
          <p:cNvPr id="39" name="Text 15"/>
          <p:cNvSpPr/>
          <p:nvPr/>
        </p:nvSpPr>
        <p:spPr>
          <a:xfrm>
            <a:off x="15051381" y="10972800"/>
            <a:ext cx="1431046"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4</a:t>
            </a:r>
            <a:endParaRPr lang="en-US" sz="12800" dirty="0"/>
          </a:p>
        </p:txBody>
      </p:sp>
      <p:sp>
        <p:nvSpPr>
          <p:cNvPr id="40" name="Shape 16"/>
          <p:cNvSpPr/>
          <p:nvPr/>
        </p:nvSpPr>
        <p:spPr>
          <a:xfrm>
            <a:off x="16905813" y="10718800"/>
            <a:ext cx="5944343" cy="2362200"/>
          </a:xfrm>
          <a:prstGeom prst="rect">
            <a:avLst/>
          </a:prstGeom>
          <a:noFill/>
          <a:ln/>
        </p:spPr>
      </p:sp>
      <p:sp>
        <p:nvSpPr>
          <p:cNvPr id="41" name="Text 17"/>
          <p:cNvSpPr/>
          <p:nvPr/>
        </p:nvSpPr>
        <p:spPr>
          <a:xfrm>
            <a:off x="16905813" y="10718800"/>
            <a:ext cx="614756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Uncover the magic</a:t>
            </a:r>
            <a:endParaRPr lang="en-US" sz="4800" dirty="0"/>
          </a:p>
        </p:txBody>
      </p:sp>
      <p:sp>
        <p:nvSpPr>
          <p:cNvPr id="42" name="Text 18"/>
          <p:cNvSpPr/>
          <p:nvPr/>
        </p:nvSpPr>
        <p:spPr>
          <a:xfrm>
            <a:off x="16905813" y="11518900"/>
            <a:ext cx="6079827" cy="16975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Learn about the powerful magic that pervades the forest and how it affects all who enter.</a:t>
            </a:r>
            <a:endParaRPr lang="en-US" sz="3200" dirty="0"/>
          </a:p>
        </p:txBody>
      </p:sp>
      <p:sp>
        <p:nvSpPr>
          <p:cNvPr id="43" name="Shape 19"/>
          <p:cNvSpPr/>
          <p:nvPr/>
        </p:nvSpPr>
        <p:spPr>
          <a:xfrm>
            <a:off x="10008851" y="6870700"/>
            <a:ext cx="8560870" cy="2463800"/>
          </a:xfrm>
          <a:prstGeom prst="rect">
            <a:avLst/>
          </a:prstGeom>
          <a:noFill/>
          <a:ln/>
        </p:spPr>
      </p:sp>
      <p:sp>
        <p:nvSpPr>
          <p:cNvPr id="44" name="Shape 20"/>
          <p:cNvSpPr/>
          <p:nvPr/>
        </p:nvSpPr>
        <p:spPr>
          <a:xfrm>
            <a:off x="10008851" y="6870700"/>
            <a:ext cx="2349794" cy="2463800"/>
          </a:xfrm>
          <a:prstGeom prst="rect">
            <a:avLst/>
          </a:prstGeom>
          <a:solidFill>
            <a:srgbClr val="FFC849">
              <a:alpha val="100000"/>
            </a:srgbClr>
          </a:solidFill>
          <a:ln w="50800">
            <a:solidFill>
              <a:srgbClr val="272727"/>
            </a:solidFill>
            <a:prstDash val="solid"/>
          </a:ln>
        </p:spPr>
      </p:sp>
      <p:sp>
        <p:nvSpPr>
          <p:cNvPr id="45" name="Text 21"/>
          <p:cNvSpPr/>
          <p:nvPr/>
        </p:nvSpPr>
        <p:spPr>
          <a:xfrm>
            <a:off x="10770946" y="7175500"/>
            <a:ext cx="1367538"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2</a:t>
            </a:r>
            <a:endParaRPr lang="en-US" sz="12800" dirty="0"/>
          </a:p>
        </p:txBody>
      </p:sp>
      <p:sp>
        <p:nvSpPr>
          <p:cNvPr id="46" name="Shape 22"/>
          <p:cNvSpPr/>
          <p:nvPr/>
        </p:nvSpPr>
        <p:spPr>
          <a:xfrm>
            <a:off x="12561870" y="7181850"/>
            <a:ext cx="6007851" cy="1841500"/>
          </a:xfrm>
          <a:prstGeom prst="rect">
            <a:avLst/>
          </a:prstGeom>
          <a:noFill/>
          <a:ln/>
        </p:spPr>
      </p:sp>
      <p:sp>
        <p:nvSpPr>
          <p:cNvPr id="47" name="Text 23"/>
          <p:cNvSpPr/>
          <p:nvPr/>
        </p:nvSpPr>
        <p:spPr>
          <a:xfrm>
            <a:off x="12561870" y="7181850"/>
            <a:ext cx="6211076"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Find your own path</a:t>
            </a:r>
            <a:endParaRPr lang="en-US" sz="4800" dirty="0"/>
          </a:p>
        </p:txBody>
      </p:sp>
      <p:sp>
        <p:nvSpPr>
          <p:cNvPr id="48" name="Text 24"/>
          <p:cNvSpPr/>
          <p:nvPr/>
        </p:nvSpPr>
        <p:spPr>
          <a:xfrm>
            <a:off x="12561870" y="7981950"/>
            <a:ext cx="6143334"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Choose your own path through the forest, and see where it takes you.</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8877300"/>
            <a:ext cx="3286188" cy="4379714"/>
          </a:xfrm>
          <a:prstGeom prst="rect">
            <a:avLst/>
          </a:prstGeom>
        </p:spPr>
      </p:pic>
      <p:pic>
        <p:nvPicPr>
          <p:cNvPr id="4" name="Image 2" descr="preencoded.png">    </p:cNvPr>
          <p:cNvPicPr>
            <a:picLocks noChangeAspect="1"/>
          </p:cNvPicPr>
          <p:nvPr/>
        </p:nvPicPr>
        <p:blipFill>
          <a:blip r:embed="rId3"/>
          <a:stretch>
            <a:fillRect/>
          </a:stretch>
        </p:blipFill>
        <p:spPr>
          <a:xfrm>
            <a:off x="20005003" y="406400"/>
            <a:ext cx="3183044" cy="2933824"/>
          </a:xfrm>
          <a:prstGeom prst="rect">
            <a:avLst/>
          </a:prstGeom>
        </p:spPr>
      </p:pic>
      <p:pic>
        <p:nvPicPr>
          <p:cNvPr id="5" name="Image 3" descr="preencoded.png">    </p:cNvPr>
          <p:cNvPicPr>
            <a:picLocks noChangeAspect="1"/>
          </p:cNvPicPr>
          <p:nvPr/>
        </p:nvPicPr>
        <p:blipFill>
          <a:blip r:embed="rId4"/>
          <a:stretch>
            <a:fillRect/>
          </a:stretch>
        </p:blipFill>
        <p:spPr>
          <a:xfrm>
            <a:off x="21580000" y="4038600"/>
            <a:ext cx="2196184" cy="1789609"/>
          </a:xfrm>
          <a:prstGeom prst="rect">
            <a:avLst/>
          </a:prstGeom>
        </p:spPr>
      </p:pic>
      <p:sp>
        <p:nvSpPr>
          <p:cNvPr id="6" name="Shape 0"/>
          <p:cNvSpPr/>
          <p:nvPr/>
        </p:nvSpPr>
        <p:spPr>
          <a:xfrm>
            <a:off x="15419727" y="0"/>
            <a:ext cx="8103613" cy="13716000"/>
          </a:xfrm>
          <a:prstGeom prst="rect">
            <a:avLst/>
          </a:prstGeom>
          <a:solidFill>
            <a:srgbClr val="FFC849">
              <a:alpha val="100000"/>
            </a:srgbClr>
          </a:solidFill>
          <a:ln w="50800">
            <a:solidFill>
              <a:srgbClr val="272727"/>
            </a:solidFill>
            <a:prstDash val="solid"/>
          </a:ln>
        </p:spPr>
      </p:sp>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9" name="Image 5" descr="preencoded.png">    </p:cNvPr>
          <p:cNvPicPr>
            <a:picLocks noChangeAspect="1"/>
          </p:cNvPicPr>
          <p:nvPr/>
        </p:nvPicPr>
        <p:blipFill>
          <a:blip r:embed="rId6"/>
          <a:stretch>
            <a:fillRect/>
          </a:stretch>
        </p:blipFill>
        <p:spPr>
          <a:xfrm>
            <a:off x="508063" y="3911600"/>
            <a:ext cx="14479810" cy="7861300"/>
          </a:xfrm>
          <a:prstGeom prst="rect">
            <a:avLst/>
          </a:prstGeom>
        </p:spPr>
      </p:pic>
      <p:sp>
        <p:nvSpPr>
          <p:cNvPr id="10" name="Shape 2"/>
          <p:cNvSpPr/>
          <p:nvPr/>
        </p:nvSpPr>
        <p:spPr>
          <a:xfrm>
            <a:off x="5582348" y="1003300"/>
            <a:ext cx="13209651" cy="1765300"/>
          </a:xfrm>
          <a:prstGeom prst="rect">
            <a:avLst/>
          </a:prstGeom>
          <a:solidFill>
            <a:srgbClr val="3690D1">
              <a:alpha val="100000"/>
            </a:srgbClr>
          </a:solidFill>
          <a:ln w="50800">
            <a:solidFill>
              <a:srgbClr val="272727"/>
            </a:solidFill>
            <a:prstDash val="solid"/>
          </a:ln>
        </p:spPr>
      </p:sp>
      <p:sp>
        <p:nvSpPr>
          <p:cNvPr id="11" name="Text 3"/>
          <p:cNvSpPr/>
          <p:nvPr/>
        </p:nvSpPr>
        <p:spPr>
          <a:xfrm>
            <a:off x="6344443" y="1308100"/>
            <a:ext cx="12024170" cy="14943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Fantasy Realm at a Glance</a:t>
            </a:r>
            <a:endParaRPr lang="en-US" sz="8000" dirty="0"/>
          </a:p>
        </p:txBody>
      </p:sp>
      <p:sp>
        <p:nvSpPr>
          <p:cNvPr id="12" name="Shape 4"/>
          <p:cNvSpPr/>
          <p:nvPr/>
        </p:nvSpPr>
        <p:spPr>
          <a:xfrm>
            <a:off x="16118315" y="3695700"/>
            <a:ext cx="6935067" cy="1841500"/>
          </a:xfrm>
          <a:prstGeom prst="rect">
            <a:avLst/>
          </a:prstGeom>
          <a:noFill/>
          <a:ln/>
        </p:spPr>
      </p:sp>
      <p:sp>
        <p:nvSpPr>
          <p:cNvPr id="13" name="Shape 5"/>
          <p:cNvSpPr/>
          <p:nvPr/>
        </p:nvSpPr>
        <p:spPr>
          <a:xfrm>
            <a:off x="16118315" y="3695700"/>
            <a:ext cx="6935067" cy="1841500"/>
          </a:xfrm>
          <a:prstGeom prst="rect">
            <a:avLst/>
          </a:prstGeom>
          <a:noFill/>
          <a:ln/>
        </p:spPr>
      </p:sp>
      <p:sp>
        <p:nvSpPr>
          <p:cNvPr id="14" name="Text 6"/>
          <p:cNvSpPr/>
          <p:nvPr/>
        </p:nvSpPr>
        <p:spPr>
          <a:xfrm>
            <a:off x="16118315" y="369570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Enchanted Forest</a:t>
            </a:r>
            <a:endParaRPr lang="en-US" sz="4800" dirty="0"/>
          </a:p>
        </p:txBody>
      </p:sp>
      <p:sp>
        <p:nvSpPr>
          <p:cNvPr id="15" name="Text 7"/>
          <p:cNvSpPr/>
          <p:nvPr/>
        </p:nvSpPr>
        <p:spPr>
          <a:xfrm>
            <a:off x="16118315" y="449580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magical forest filled with talking animals and enchanted creatures.</a:t>
            </a:r>
            <a:endParaRPr lang="en-US" sz="3200" dirty="0"/>
          </a:p>
        </p:txBody>
      </p:sp>
      <p:sp>
        <p:nvSpPr>
          <p:cNvPr id="16" name="Shape 8"/>
          <p:cNvSpPr/>
          <p:nvPr/>
        </p:nvSpPr>
        <p:spPr>
          <a:xfrm>
            <a:off x="16118315" y="6864350"/>
            <a:ext cx="6935067" cy="1841500"/>
          </a:xfrm>
          <a:prstGeom prst="rect">
            <a:avLst/>
          </a:prstGeom>
          <a:noFill/>
          <a:ln/>
        </p:spPr>
      </p:sp>
      <p:sp>
        <p:nvSpPr>
          <p:cNvPr id="17" name="Shape 9"/>
          <p:cNvSpPr/>
          <p:nvPr/>
        </p:nvSpPr>
        <p:spPr>
          <a:xfrm>
            <a:off x="16118315" y="6864350"/>
            <a:ext cx="6935067" cy="1841500"/>
          </a:xfrm>
          <a:prstGeom prst="rect">
            <a:avLst/>
          </a:prstGeom>
          <a:noFill/>
          <a:ln/>
        </p:spPr>
      </p:sp>
      <p:sp>
        <p:nvSpPr>
          <p:cNvPr id="18" name="Text 10"/>
          <p:cNvSpPr/>
          <p:nvPr/>
        </p:nvSpPr>
        <p:spPr>
          <a:xfrm>
            <a:off x="16118315" y="686435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Crystal Caves</a:t>
            </a:r>
            <a:endParaRPr lang="en-US" sz="4800" dirty="0"/>
          </a:p>
        </p:txBody>
      </p:sp>
      <p:sp>
        <p:nvSpPr>
          <p:cNvPr id="19" name="Text 11"/>
          <p:cNvSpPr/>
          <p:nvPr/>
        </p:nvSpPr>
        <p:spPr>
          <a:xfrm>
            <a:off x="16118315" y="766445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network of underground caves filled with precious gems and crystals.</a:t>
            </a:r>
            <a:endParaRPr lang="en-US" sz="3200" dirty="0"/>
          </a:p>
        </p:txBody>
      </p:sp>
      <p:sp>
        <p:nvSpPr>
          <p:cNvPr id="20" name="Shape 12"/>
          <p:cNvSpPr/>
          <p:nvPr/>
        </p:nvSpPr>
        <p:spPr>
          <a:xfrm>
            <a:off x="16118315" y="10026650"/>
            <a:ext cx="6935067" cy="1841500"/>
          </a:xfrm>
          <a:prstGeom prst="rect">
            <a:avLst/>
          </a:prstGeom>
          <a:noFill/>
          <a:ln/>
        </p:spPr>
      </p:sp>
      <p:sp>
        <p:nvSpPr>
          <p:cNvPr id="21" name="Shape 13"/>
          <p:cNvSpPr/>
          <p:nvPr/>
        </p:nvSpPr>
        <p:spPr>
          <a:xfrm>
            <a:off x="16118315" y="10026650"/>
            <a:ext cx="6935067" cy="1841500"/>
          </a:xfrm>
          <a:prstGeom prst="rect">
            <a:avLst/>
          </a:prstGeom>
          <a:noFill/>
          <a:ln/>
        </p:spPr>
      </p:sp>
      <p:sp>
        <p:nvSpPr>
          <p:cNvPr id="22" name="Text 14"/>
          <p:cNvSpPr/>
          <p:nvPr/>
        </p:nvSpPr>
        <p:spPr>
          <a:xfrm>
            <a:off x="16118315" y="1002665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Dragon's Lair</a:t>
            </a:r>
            <a:endParaRPr lang="en-US" sz="4800" dirty="0"/>
          </a:p>
        </p:txBody>
      </p:sp>
      <p:sp>
        <p:nvSpPr>
          <p:cNvPr id="23" name="Text 15"/>
          <p:cNvSpPr/>
          <p:nvPr/>
        </p:nvSpPr>
        <p:spPr>
          <a:xfrm>
            <a:off x="16118315" y="1082675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dangerous and mysterious place where dragons reside.</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3264308" y="628650"/>
            <a:ext cx="6185673" cy="1765300"/>
          </a:xfrm>
          <a:prstGeom prst="rect">
            <a:avLst/>
          </a:prstGeom>
          <a:solidFill>
            <a:srgbClr val="FFC849">
              <a:alpha val="100000"/>
            </a:srgbClr>
          </a:solidFill>
          <a:ln w="50800">
            <a:solidFill>
              <a:srgbClr val="272727"/>
            </a:solidFill>
            <a:prstDash val="solid"/>
          </a:ln>
        </p:spPr>
      </p:sp>
      <p:sp>
        <p:nvSpPr>
          <p:cNvPr id="6" name="Text 2"/>
          <p:cNvSpPr/>
          <p:nvPr/>
        </p:nvSpPr>
        <p:spPr>
          <a:xfrm>
            <a:off x="4026403" y="933450"/>
            <a:ext cx="5000192"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Graph</a:t>
            </a:r>
            <a:endParaRPr lang="en-US" sz="8000" dirty="0"/>
          </a:p>
        </p:txBody>
      </p:sp>
      <p:pic>
        <p:nvPicPr>
          <p:cNvPr id="7" name="Image 2" descr="preencoded.png">    </p:cNvPr>
          <p:cNvPicPr>
            <a:picLocks noChangeAspect="1"/>
          </p:cNvPicPr>
          <p:nvPr/>
        </p:nvPicPr>
        <p:blipFill>
          <a:blip r:embed="rId3"/>
          <a:stretch>
            <a:fillRect/>
          </a:stretch>
        </p:blipFill>
        <p:spPr>
          <a:xfrm>
            <a:off x="3010276" y="3162300"/>
            <a:ext cx="18366496" cy="9258300"/>
          </a:xfrm>
          <a:prstGeom prst="rect">
            <a:avLst/>
          </a:prstGeom>
        </p:spPr>
      </p:pic>
      <p:pic>
        <p:nvPicPr>
          <p:cNvPr id="8" name="Image 3" descr="preencoded.png">    </p:cNvPr>
          <p:cNvPicPr>
            <a:picLocks noChangeAspect="1"/>
          </p:cNvPicPr>
          <p:nvPr/>
        </p:nvPicPr>
        <p:blipFill>
          <a:blip r:embed="rId4"/>
          <a:stretch>
            <a:fillRect/>
          </a:stretch>
        </p:blipFill>
        <p:spPr>
          <a:xfrm>
            <a:off x="3010276" y="3162300"/>
            <a:ext cx="18366496" cy="9258300"/>
          </a:xfrm>
          <a:prstGeom prst="rect">
            <a:avLst/>
          </a:prstGeom>
        </p:spPr>
      </p:pic>
      <p:sp>
        <p:nvSpPr>
          <p:cNvPr id="9" name="Shape 3"/>
          <p:cNvSpPr/>
          <p:nvPr/>
        </p:nvSpPr>
        <p:spPr>
          <a:xfrm>
            <a:off x="3010276" y="3162300"/>
            <a:ext cx="18366496" cy="9029700"/>
          </a:xfrm>
          <a:prstGeom prst="rect">
            <a:avLst/>
          </a:prstGeom>
          <a:noFill/>
          <a:ln/>
        </p:spPr>
      </p:sp>
      <p:sp>
        <p:nvSpPr>
          <p:cNvPr id="10" name="Shape 4"/>
          <p:cNvSpPr/>
          <p:nvPr/>
        </p:nvSpPr>
        <p:spPr>
          <a:xfrm>
            <a:off x="3010276" y="3162300"/>
            <a:ext cx="18366496" cy="609600"/>
          </a:xfrm>
          <a:prstGeom prst="rect">
            <a:avLst/>
          </a:prstGeom>
          <a:noFill/>
          <a:ln/>
        </p:spPr>
      </p:sp>
      <p:sp>
        <p:nvSpPr>
          <p:cNvPr id="11" name="Text 5"/>
          <p:cNvSpPr/>
          <p:nvPr/>
        </p:nvSpPr>
        <p:spPr>
          <a:xfrm>
            <a:off x="2874793" y="31623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12</a:t>
            </a:r>
            <a:endParaRPr lang="en-US" sz="3200" dirty="0"/>
          </a:p>
        </p:txBody>
      </p:sp>
      <p:pic>
        <p:nvPicPr>
          <p:cNvPr id="12" name="Image 4" descr="preencoded.png">    </p:cNvPr>
          <p:cNvPicPr>
            <a:picLocks noChangeAspect="1"/>
          </p:cNvPicPr>
          <p:nvPr/>
        </p:nvPicPr>
        <p:blipFill>
          <a:blip r:embed="rId5"/>
          <a:stretch>
            <a:fillRect/>
          </a:stretch>
        </p:blipFill>
        <p:spPr>
          <a:xfrm>
            <a:off x="3619952" y="3467100"/>
            <a:ext cx="17756819" cy="0"/>
          </a:xfrm>
          <a:prstGeom prst="rect">
            <a:avLst/>
          </a:prstGeom>
        </p:spPr>
      </p:pic>
      <p:pic>
        <p:nvPicPr>
          <p:cNvPr id="13" name="Image 5" descr="preencoded.png">    </p:cNvPr>
          <p:cNvPicPr>
            <a:picLocks noChangeAspect="1"/>
          </p:cNvPicPr>
          <p:nvPr/>
        </p:nvPicPr>
        <p:blipFill>
          <a:blip r:embed="rId6"/>
          <a:stretch>
            <a:fillRect/>
          </a:stretch>
        </p:blipFill>
        <p:spPr>
          <a:xfrm>
            <a:off x="3619952" y="3454400"/>
            <a:ext cx="17756819" cy="12700"/>
          </a:xfrm>
          <a:prstGeom prst="rect">
            <a:avLst/>
          </a:prstGeom>
        </p:spPr>
      </p:pic>
      <p:sp>
        <p:nvSpPr>
          <p:cNvPr id="14" name="Shape 6"/>
          <p:cNvSpPr/>
          <p:nvPr/>
        </p:nvSpPr>
        <p:spPr>
          <a:xfrm>
            <a:off x="3010276" y="4565650"/>
            <a:ext cx="18366496" cy="609600"/>
          </a:xfrm>
          <a:prstGeom prst="rect">
            <a:avLst/>
          </a:prstGeom>
          <a:noFill/>
          <a:ln/>
        </p:spPr>
      </p:sp>
      <p:sp>
        <p:nvSpPr>
          <p:cNvPr id="15" name="Text 7"/>
          <p:cNvSpPr/>
          <p:nvPr/>
        </p:nvSpPr>
        <p:spPr>
          <a:xfrm>
            <a:off x="2874793" y="45656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10</a:t>
            </a:r>
            <a:endParaRPr lang="en-US" sz="3200" dirty="0"/>
          </a:p>
        </p:txBody>
      </p:sp>
      <p:pic>
        <p:nvPicPr>
          <p:cNvPr id="16" name="Image 6" descr="preencoded.png">    </p:cNvPr>
          <p:cNvPicPr>
            <a:picLocks noChangeAspect="1"/>
          </p:cNvPicPr>
          <p:nvPr/>
        </p:nvPicPr>
        <p:blipFill>
          <a:blip r:embed="rId7"/>
          <a:stretch>
            <a:fillRect/>
          </a:stretch>
        </p:blipFill>
        <p:spPr>
          <a:xfrm>
            <a:off x="3619952" y="4870450"/>
            <a:ext cx="17756819" cy="0"/>
          </a:xfrm>
          <a:prstGeom prst="rect">
            <a:avLst/>
          </a:prstGeom>
        </p:spPr>
      </p:pic>
      <p:pic>
        <p:nvPicPr>
          <p:cNvPr id="17" name="Image 7" descr="preencoded.png">    </p:cNvPr>
          <p:cNvPicPr>
            <a:picLocks noChangeAspect="1"/>
          </p:cNvPicPr>
          <p:nvPr/>
        </p:nvPicPr>
        <p:blipFill>
          <a:blip r:embed="rId8"/>
          <a:stretch>
            <a:fillRect/>
          </a:stretch>
        </p:blipFill>
        <p:spPr>
          <a:xfrm>
            <a:off x="3619952" y="4857750"/>
            <a:ext cx="17756819" cy="12700"/>
          </a:xfrm>
          <a:prstGeom prst="rect">
            <a:avLst/>
          </a:prstGeom>
        </p:spPr>
      </p:pic>
      <p:sp>
        <p:nvSpPr>
          <p:cNvPr id="18" name="Shape 8"/>
          <p:cNvSpPr/>
          <p:nvPr/>
        </p:nvSpPr>
        <p:spPr>
          <a:xfrm>
            <a:off x="3010276" y="5969000"/>
            <a:ext cx="18366496" cy="609600"/>
          </a:xfrm>
          <a:prstGeom prst="rect">
            <a:avLst/>
          </a:prstGeom>
          <a:noFill/>
          <a:ln/>
        </p:spPr>
      </p:sp>
      <p:sp>
        <p:nvSpPr>
          <p:cNvPr id="19" name="Text 9"/>
          <p:cNvSpPr/>
          <p:nvPr/>
        </p:nvSpPr>
        <p:spPr>
          <a:xfrm>
            <a:off x="2874793" y="59690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8</a:t>
            </a:r>
            <a:endParaRPr lang="en-US" sz="3200" dirty="0"/>
          </a:p>
        </p:txBody>
      </p:sp>
      <p:pic>
        <p:nvPicPr>
          <p:cNvPr id="20" name="Image 8" descr="preencoded.png">    </p:cNvPr>
          <p:cNvPicPr>
            <a:picLocks noChangeAspect="1"/>
          </p:cNvPicPr>
          <p:nvPr/>
        </p:nvPicPr>
        <p:blipFill>
          <a:blip r:embed="rId9"/>
          <a:stretch>
            <a:fillRect/>
          </a:stretch>
        </p:blipFill>
        <p:spPr>
          <a:xfrm>
            <a:off x="3619952" y="6273800"/>
            <a:ext cx="17756819" cy="0"/>
          </a:xfrm>
          <a:prstGeom prst="rect">
            <a:avLst/>
          </a:prstGeom>
        </p:spPr>
      </p:pic>
      <p:pic>
        <p:nvPicPr>
          <p:cNvPr id="21" name="Image 9" descr="preencoded.png">    </p:cNvPr>
          <p:cNvPicPr>
            <a:picLocks noChangeAspect="1"/>
          </p:cNvPicPr>
          <p:nvPr/>
        </p:nvPicPr>
        <p:blipFill>
          <a:blip r:embed="rId10"/>
          <a:stretch>
            <a:fillRect/>
          </a:stretch>
        </p:blipFill>
        <p:spPr>
          <a:xfrm>
            <a:off x="3619952" y="6261100"/>
            <a:ext cx="17756819" cy="12700"/>
          </a:xfrm>
          <a:prstGeom prst="rect">
            <a:avLst/>
          </a:prstGeom>
        </p:spPr>
      </p:pic>
      <p:sp>
        <p:nvSpPr>
          <p:cNvPr id="22" name="Shape 10"/>
          <p:cNvSpPr/>
          <p:nvPr/>
        </p:nvSpPr>
        <p:spPr>
          <a:xfrm>
            <a:off x="3010276" y="7372350"/>
            <a:ext cx="18366496" cy="609600"/>
          </a:xfrm>
          <a:prstGeom prst="rect">
            <a:avLst/>
          </a:prstGeom>
          <a:noFill/>
          <a:ln/>
        </p:spPr>
      </p:sp>
      <p:sp>
        <p:nvSpPr>
          <p:cNvPr id="23" name="Text 11"/>
          <p:cNvSpPr/>
          <p:nvPr/>
        </p:nvSpPr>
        <p:spPr>
          <a:xfrm>
            <a:off x="2874793" y="73723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6</a:t>
            </a:r>
            <a:endParaRPr lang="en-US" sz="3200" dirty="0"/>
          </a:p>
        </p:txBody>
      </p:sp>
      <p:pic>
        <p:nvPicPr>
          <p:cNvPr id="24" name="Image 10" descr="preencoded.png">    </p:cNvPr>
          <p:cNvPicPr>
            <a:picLocks noChangeAspect="1"/>
          </p:cNvPicPr>
          <p:nvPr/>
        </p:nvPicPr>
        <p:blipFill>
          <a:blip r:embed="rId11"/>
          <a:stretch>
            <a:fillRect/>
          </a:stretch>
        </p:blipFill>
        <p:spPr>
          <a:xfrm>
            <a:off x="3619952" y="7677150"/>
            <a:ext cx="17756819" cy="0"/>
          </a:xfrm>
          <a:prstGeom prst="rect">
            <a:avLst/>
          </a:prstGeom>
        </p:spPr>
      </p:pic>
      <p:pic>
        <p:nvPicPr>
          <p:cNvPr id="25" name="Image 11" descr="preencoded.png">    </p:cNvPr>
          <p:cNvPicPr>
            <a:picLocks noChangeAspect="1"/>
          </p:cNvPicPr>
          <p:nvPr/>
        </p:nvPicPr>
        <p:blipFill>
          <a:blip r:embed="rId12"/>
          <a:stretch>
            <a:fillRect/>
          </a:stretch>
        </p:blipFill>
        <p:spPr>
          <a:xfrm>
            <a:off x="3619952" y="7664450"/>
            <a:ext cx="17756819" cy="12700"/>
          </a:xfrm>
          <a:prstGeom prst="rect">
            <a:avLst/>
          </a:prstGeom>
        </p:spPr>
      </p:pic>
      <p:sp>
        <p:nvSpPr>
          <p:cNvPr id="26" name="Shape 12"/>
          <p:cNvSpPr/>
          <p:nvPr/>
        </p:nvSpPr>
        <p:spPr>
          <a:xfrm>
            <a:off x="3010276" y="8775700"/>
            <a:ext cx="18366496" cy="609600"/>
          </a:xfrm>
          <a:prstGeom prst="rect">
            <a:avLst/>
          </a:prstGeom>
          <a:noFill/>
          <a:ln/>
        </p:spPr>
      </p:sp>
      <p:sp>
        <p:nvSpPr>
          <p:cNvPr id="27" name="Text 13"/>
          <p:cNvSpPr/>
          <p:nvPr/>
        </p:nvSpPr>
        <p:spPr>
          <a:xfrm>
            <a:off x="2874793" y="87757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4</a:t>
            </a:r>
            <a:endParaRPr lang="en-US" sz="3200" dirty="0"/>
          </a:p>
        </p:txBody>
      </p:sp>
      <p:pic>
        <p:nvPicPr>
          <p:cNvPr id="28" name="Image 12" descr="preencoded.png">    </p:cNvPr>
          <p:cNvPicPr>
            <a:picLocks noChangeAspect="1"/>
          </p:cNvPicPr>
          <p:nvPr/>
        </p:nvPicPr>
        <p:blipFill>
          <a:blip r:embed="rId13"/>
          <a:stretch>
            <a:fillRect/>
          </a:stretch>
        </p:blipFill>
        <p:spPr>
          <a:xfrm>
            <a:off x="3619952" y="9080500"/>
            <a:ext cx="17756819" cy="0"/>
          </a:xfrm>
          <a:prstGeom prst="rect">
            <a:avLst/>
          </a:prstGeom>
        </p:spPr>
      </p:pic>
      <p:pic>
        <p:nvPicPr>
          <p:cNvPr id="29" name="Image 13" descr="preencoded.png">    </p:cNvPr>
          <p:cNvPicPr>
            <a:picLocks noChangeAspect="1"/>
          </p:cNvPicPr>
          <p:nvPr/>
        </p:nvPicPr>
        <p:blipFill>
          <a:blip r:embed="rId14"/>
          <a:stretch>
            <a:fillRect/>
          </a:stretch>
        </p:blipFill>
        <p:spPr>
          <a:xfrm>
            <a:off x="3619952" y="9067800"/>
            <a:ext cx="17756819" cy="12700"/>
          </a:xfrm>
          <a:prstGeom prst="rect">
            <a:avLst/>
          </a:prstGeom>
        </p:spPr>
      </p:pic>
      <p:sp>
        <p:nvSpPr>
          <p:cNvPr id="30" name="Shape 14"/>
          <p:cNvSpPr/>
          <p:nvPr/>
        </p:nvSpPr>
        <p:spPr>
          <a:xfrm>
            <a:off x="3010276" y="10179050"/>
            <a:ext cx="18366496" cy="609600"/>
          </a:xfrm>
          <a:prstGeom prst="rect">
            <a:avLst/>
          </a:prstGeom>
          <a:noFill/>
          <a:ln/>
        </p:spPr>
      </p:sp>
      <p:sp>
        <p:nvSpPr>
          <p:cNvPr id="31" name="Text 15"/>
          <p:cNvSpPr/>
          <p:nvPr/>
        </p:nvSpPr>
        <p:spPr>
          <a:xfrm>
            <a:off x="2874793" y="101790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a:t>
            </a:r>
            <a:endParaRPr lang="en-US" sz="3200" dirty="0"/>
          </a:p>
        </p:txBody>
      </p:sp>
      <p:pic>
        <p:nvPicPr>
          <p:cNvPr id="32" name="Image 14" descr="preencoded.png">    </p:cNvPr>
          <p:cNvPicPr>
            <a:picLocks noChangeAspect="1"/>
          </p:cNvPicPr>
          <p:nvPr/>
        </p:nvPicPr>
        <p:blipFill>
          <a:blip r:embed="rId15"/>
          <a:stretch>
            <a:fillRect/>
          </a:stretch>
        </p:blipFill>
        <p:spPr>
          <a:xfrm>
            <a:off x="3619952" y="10483850"/>
            <a:ext cx="17756819" cy="0"/>
          </a:xfrm>
          <a:prstGeom prst="rect">
            <a:avLst/>
          </a:prstGeom>
        </p:spPr>
      </p:pic>
      <p:pic>
        <p:nvPicPr>
          <p:cNvPr id="33" name="Image 15" descr="preencoded.png">    </p:cNvPr>
          <p:cNvPicPr>
            <a:picLocks noChangeAspect="1"/>
          </p:cNvPicPr>
          <p:nvPr/>
        </p:nvPicPr>
        <p:blipFill>
          <a:blip r:embed="rId16"/>
          <a:stretch>
            <a:fillRect/>
          </a:stretch>
        </p:blipFill>
        <p:spPr>
          <a:xfrm>
            <a:off x="3619952" y="10471150"/>
            <a:ext cx="17756819" cy="12700"/>
          </a:xfrm>
          <a:prstGeom prst="rect">
            <a:avLst/>
          </a:prstGeom>
        </p:spPr>
      </p:pic>
      <p:sp>
        <p:nvSpPr>
          <p:cNvPr id="34" name="Shape 16"/>
          <p:cNvSpPr/>
          <p:nvPr/>
        </p:nvSpPr>
        <p:spPr>
          <a:xfrm>
            <a:off x="3010276" y="11582400"/>
            <a:ext cx="18366496" cy="609600"/>
          </a:xfrm>
          <a:prstGeom prst="rect">
            <a:avLst/>
          </a:prstGeom>
          <a:noFill/>
          <a:ln/>
        </p:spPr>
      </p:sp>
      <p:sp>
        <p:nvSpPr>
          <p:cNvPr id="35" name="Text 17"/>
          <p:cNvSpPr/>
          <p:nvPr/>
        </p:nvSpPr>
        <p:spPr>
          <a:xfrm>
            <a:off x="2874793" y="115824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0</a:t>
            </a:r>
            <a:endParaRPr lang="en-US" sz="3200" dirty="0"/>
          </a:p>
        </p:txBody>
      </p:sp>
      <p:pic>
        <p:nvPicPr>
          <p:cNvPr id="36" name="Image 16" descr="preencoded.png">    </p:cNvPr>
          <p:cNvPicPr>
            <a:picLocks noChangeAspect="1"/>
          </p:cNvPicPr>
          <p:nvPr/>
        </p:nvPicPr>
        <p:blipFill>
          <a:blip r:embed="rId17"/>
          <a:stretch>
            <a:fillRect/>
          </a:stretch>
        </p:blipFill>
        <p:spPr>
          <a:xfrm>
            <a:off x="3619952" y="12090400"/>
            <a:ext cx="17756819" cy="101600"/>
          </a:xfrm>
          <a:prstGeom prst="rect">
            <a:avLst/>
          </a:prstGeom>
        </p:spPr>
      </p:pic>
      <p:pic>
        <p:nvPicPr>
          <p:cNvPr id="37" name="Image 17" descr="preencoded.png">    </p:cNvPr>
          <p:cNvPicPr>
            <a:picLocks noChangeAspect="1"/>
          </p:cNvPicPr>
          <p:nvPr/>
        </p:nvPicPr>
        <p:blipFill>
          <a:blip r:embed="rId18"/>
          <a:stretch>
            <a:fillRect/>
          </a:stretch>
        </p:blipFill>
        <p:spPr>
          <a:xfrm>
            <a:off x="3619952" y="12090400"/>
            <a:ext cx="17756819" cy="12700"/>
          </a:xfrm>
          <a:prstGeom prst="rect">
            <a:avLst/>
          </a:prstGeom>
        </p:spPr>
      </p:pic>
      <p:pic>
        <p:nvPicPr>
          <p:cNvPr id="38" name="Image 18" descr="preencoded.png">    </p:cNvPr>
          <p:cNvPicPr>
            <a:picLocks noChangeAspect="1"/>
          </p:cNvPicPr>
          <p:nvPr/>
        </p:nvPicPr>
        <p:blipFill>
          <a:blip r:embed="rId19"/>
          <a:stretch>
            <a:fillRect/>
          </a:stretch>
        </p:blipFill>
        <p:spPr>
          <a:xfrm>
            <a:off x="3619952" y="12090400"/>
            <a:ext cx="12702" cy="101600"/>
          </a:xfrm>
          <a:prstGeom prst="rect">
            <a:avLst/>
          </a:prstGeom>
        </p:spPr>
      </p:pic>
      <p:pic>
        <p:nvPicPr>
          <p:cNvPr id="39" name="Image 19" descr="preencoded.png">    </p:cNvPr>
          <p:cNvPicPr>
            <a:picLocks noChangeAspect="1"/>
          </p:cNvPicPr>
          <p:nvPr/>
        </p:nvPicPr>
        <p:blipFill>
          <a:blip r:embed="rId20"/>
          <a:stretch>
            <a:fillRect/>
          </a:stretch>
        </p:blipFill>
        <p:spPr>
          <a:xfrm>
            <a:off x="21364070" y="12090400"/>
            <a:ext cx="12702" cy="101600"/>
          </a:xfrm>
          <a:prstGeom prst="rect">
            <a:avLst/>
          </a:prstGeom>
        </p:spPr>
      </p:pic>
      <p:sp>
        <p:nvSpPr>
          <p:cNvPr id="40" name="Shape 18"/>
          <p:cNvSpPr/>
          <p:nvPr/>
        </p:nvSpPr>
        <p:spPr>
          <a:xfrm>
            <a:off x="3619952" y="3162300"/>
            <a:ext cx="17756819" cy="9258300"/>
          </a:xfrm>
          <a:prstGeom prst="rect">
            <a:avLst/>
          </a:prstGeom>
          <a:noFill/>
          <a:ln/>
        </p:spPr>
      </p:sp>
      <p:pic>
        <p:nvPicPr>
          <p:cNvPr id="41" name="Image 20" descr="preencoded.png">    </p:cNvPr>
          <p:cNvPicPr>
            <a:picLocks noChangeAspect="1"/>
          </p:cNvPicPr>
          <p:nvPr/>
        </p:nvPicPr>
        <p:blipFill>
          <a:blip r:embed="rId21"/>
          <a:stretch>
            <a:fillRect/>
          </a:stretch>
        </p:blipFill>
        <p:spPr>
          <a:xfrm>
            <a:off x="3619952" y="3162300"/>
            <a:ext cx="2536689" cy="9258300"/>
          </a:xfrm>
          <a:prstGeom prst="rect">
            <a:avLst/>
          </a:prstGeom>
        </p:spPr>
      </p:pic>
      <p:sp>
        <p:nvSpPr>
          <p:cNvPr id="42" name="Text 19"/>
          <p:cNvSpPr/>
          <p:nvPr/>
        </p:nvSpPr>
        <p:spPr>
          <a:xfrm>
            <a:off x="4441322"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2015</a:t>
            </a:r>
            <a:endParaRPr lang="en-US" sz="3200" dirty="0"/>
          </a:p>
        </p:txBody>
      </p:sp>
      <p:pic>
        <p:nvPicPr>
          <p:cNvPr id="43" name="Image 21" descr="preencoded.png">    </p:cNvPr>
          <p:cNvPicPr>
            <a:picLocks noChangeAspect="1"/>
          </p:cNvPicPr>
          <p:nvPr/>
        </p:nvPicPr>
        <p:blipFill>
          <a:blip r:embed="rId22"/>
          <a:stretch>
            <a:fillRect/>
          </a:stretch>
        </p:blipFill>
        <p:spPr>
          <a:xfrm>
            <a:off x="3619952" y="12090400"/>
            <a:ext cx="12702" cy="101600"/>
          </a:xfrm>
          <a:prstGeom prst="rect">
            <a:avLst/>
          </a:prstGeom>
        </p:spPr>
      </p:pic>
      <p:pic>
        <p:nvPicPr>
          <p:cNvPr id="44" name="Image 22" descr="preencoded.png">    </p:cNvPr>
          <p:cNvPicPr>
            <a:picLocks noChangeAspect="1"/>
          </p:cNvPicPr>
          <p:nvPr/>
        </p:nvPicPr>
        <p:blipFill>
          <a:blip r:embed="rId23"/>
          <a:stretch>
            <a:fillRect/>
          </a:stretch>
        </p:blipFill>
        <p:spPr>
          <a:xfrm>
            <a:off x="6156642" y="3162300"/>
            <a:ext cx="2536689" cy="9258300"/>
          </a:xfrm>
          <a:prstGeom prst="rect">
            <a:avLst/>
          </a:prstGeom>
        </p:spPr>
      </p:pic>
      <p:sp>
        <p:nvSpPr>
          <p:cNvPr id="45" name="Text 20"/>
          <p:cNvSpPr/>
          <p:nvPr/>
        </p:nvSpPr>
        <p:spPr>
          <a:xfrm>
            <a:off x="6978011"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2016</a:t>
            </a:r>
            <a:endParaRPr lang="en-US" sz="3200" dirty="0"/>
          </a:p>
        </p:txBody>
      </p:sp>
      <p:pic>
        <p:nvPicPr>
          <p:cNvPr id="46" name="Image 23" descr="preencoded.png">    </p:cNvPr>
          <p:cNvPicPr>
            <a:picLocks noChangeAspect="1"/>
          </p:cNvPicPr>
          <p:nvPr/>
        </p:nvPicPr>
        <p:blipFill>
          <a:blip r:embed="rId24"/>
          <a:stretch>
            <a:fillRect/>
          </a:stretch>
        </p:blipFill>
        <p:spPr>
          <a:xfrm>
            <a:off x="6156642" y="12090400"/>
            <a:ext cx="12702" cy="101600"/>
          </a:xfrm>
          <a:prstGeom prst="rect">
            <a:avLst/>
          </a:prstGeom>
        </p:spPr>
      </p:pic>
      <p:pic>
        <p:nvPicPr>
          <p:cNvPr id="47" name="Image 24" descr="preencoded.png">    </p:cNvPr>
          <p:cNvPicPr>
            <a:picLocks noChangeAspect="1"/>
          </p:cNvPicPr>
          <p:nvPr/>
        </p:nvPicPr>
        <p:blipFill>
          <a:blip r:embed="rId25"/>
          <a:stretch>
            <a:fillRect/>
          </a:stretch>
        </p:blipFill>
        <p:spPr>
          <a:xfrm>
            <a:off x="8693328" y="3162300"/>
            <a:ext cx="2536689" cy="9258300"/>
          </a:xfrm>
          <a:prstGeom prst="rect">
            <a:avLst/>
          </a:prstGeom>
        </p:spPr>
      </p:pic>
      <p:sp>
        <p:nvSpPr>
          <p:cNvPr id="48" name="Text 21"/>
          <p:cNvSpPr/>
          <p:nvPr/>
        </p:nvSpPr>
        <p:spPr>
          <a:xfrm>
            <a:off x="9540101" y="12217400"/>
            <a:ext cx="834071"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2017</a:t>
            </a:r>
            <a:endParaRPr lang="en-US" sz="3200" dirty="0"/>
          </a:p>
        </p:txBody>
      </p:sp>
      <p:pic>
        <p:nvPicPr>
          <p:cNvPr id="49" name="Image 25" descr="preencoded.png">    </p:cNvPr>
          <p:cNvPicPr>
            <a:picLocks noChangeAspect="1"/>
          </p:cNvPicPr>
          <p:nvPr/>
        </p:nvPicPr>
        <p:blipFill>
          <a:blip r:embed="rId26"/>
          <a:stretch>
            <a:fillRect/>
          </a:stretch>
        </p:blipFill>
        <p:spPr>
          <a:xfrm>
            <a:off x="8693328" y="12090400"/>
            <a:ext cx="12702" cy="101600"/>
          </a:xfrm>
          <a:prstGeom prst="rect">
            <a:avLst/>
          </a:prstGeom>
        </p:spPr>
      </p:pic>
      <p:pic>
        <p:nvPicPr>
          <p:cNvPr id="50" name="Image 26" descr="preencoded.png">    </p:cNvPr>
          <p:cNvPicPr>
            <a:picLocks noChangeAspect="1"/>
          </p:cNvPicPr>
          <p:nvPr/>
        </p:nvPicPr>
        <p:blipFill>
          <a:blip r:embed="rId27"/>
          <a:stretch>
            <a:fillRect/>
          </a:stretch>
        </p:blipFill>
        <p:spPr>
          <a:xfrm>
            <a:off x="11230017" y="3162300"/>
            <a:ext cx="2536689" cy="9258300"/>
          </a:xfrm>
          <a:prstGeom prst="rect">
            <a:avLst/>
          </a:prstGeom>
        </p:spPr>
      </p:pic>
      <p:sp>
        <p:nvSpPr>
          <p:cNvPr id="51" name="Text 22"/>
          <p:cNvSpPr/>
          <p:nvPr/>
        </p:nvSpPr>
        <p:spPr>
          <a:xfrm>
            <a:off x="12051387" y="12217400"/>
            <a:ext cx="884877"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2018</a:t>
            </a:r>
            <a:endParaRPr lang="en-US" sz="3200" dirty="0"/>
          </a:p>
        </p:txBody>
      </p:sp>
      <p:pic>
        <p:nvPicPr>
          <p:cNvPr id="52" name="Image 27" descr="preencoded.png">    </p:cNvPr>
          <p:cNvPicPr>
            <a:picLocks noChangeAspect="1"/>
          </p:cNvPicPr>
          <p:nvPr/>
        </p:nvPicPr>
        <p:blipFill>
          <a:blip r:embed="rId28"/>
          <a:stretch>
            <a:fillRect/>
          </a:stretch>
        </p:blipFill>
        <p:spPr>
          <a:xfrm>
            <a:off x="11230017" y="12090400"/>
            <a:ext cx="12702" cy="101600"/>
          </a:xfrm>
          <a:prstGeom prst="rect">
            <a:avLst/>
          </a:prstGeom>
        </p:spPr>
      </p:pic>
      <p:pic>
        <p:nvPicPr>
          <p:cNvPr id="53" name="Image 28" descr="preencoded.png">    </p:cNvPr>
          <p:cNvPicPr>
            <a:picLocks noChangeAspect="1"/>
          </p:cNvPicPr>
          <p:nvPr/>
        </p:nvPicPr>
        <p:blipFill>
          <a:blip r:embed="rId29"/>
          <a:stretch>
            <a:fillRect/>
          </a:stretch>
        </p:blipFill>
        <p:spPr>
          <a:xfrm>
            <a:off x="13766707" y="3162300"/>
            <a:ext cx="2536689" cy="9258300"/>
          </a:xfrm>
          <a:prstGeom prst="rect">
            <a:avLst/>
          </a:prstGeom>
        </p:spPr>
      </p:pic>
      <p:sp>
        <p:nvSpPr>
          <p:cNvPr id="54" name="Text 23"/>
          <p:cNvSpPr/>
          <p:nvPr/>
        </p:nvSpPr>
        <p:spPr>
          <a:xfrm>
            <a:off x="14588076"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2019</a:t>
            </a:r>
            <a:endParaRPr lang="en-US" sz="3200" dirty="0"/>
          </a:p>
        </p:txBody>
      </p:sp>
      <p:pic>
        <p:nvPicPr>
          <p:cNvPr id="55" name="Image 29" descr="preencoded.png">    </p:cNvPr>
          <p:cNvPicPr>
            <a:picLocks noChangeAspect="1"/>
          </p:cNvPicPr>
          <p:nvPr/>
        </p:nvPicPr>
        <p:blipFill>
          <a:blip r:embed="rId30"/>
          <a:stretch>
            <a:fillRect/>
          </a:stretch>
        </p:blipFill>
        <p:spPr>
          <a:xfrm>
            <a:off x="13766707" y="12090400"/>
            <a:ext cx="12702" cy="101600"/>
          </a:xfrm>
          <a:prstGeom prst="rect">
            <a:avLst/>
          </a:prstGeom>
        </p:spPr>
      </p:pic>
      <p:pic>
        <p:nvPicPr>
          <p:cNvPr id="56" name="Image 30" descr="preencoded.png">    </p:cNvPr>
          <p:cNvPicPr>
            <a:picLocks noChangeAspect="1"/>
          </p:cNvPicPr>
          <p:nvPr/>
        </p:nvPicPr>
        <p:blipFill>
          <a:blip r:embed="rId31"/>
          <a:stretch>
            <a:fillRect/>
          </a:stretch>
        </p:blipFill>
        <p:spPr>
          <a:xfrm>
            <a:off x="16303393" y="3162300"/>
            <a:ext cx="2536689" cy="9258300"/>
          </a:xfrm>
          <a:prstGeom prst="rect">
            <a:avLst/>
          </a:prstGeom>
        </p:spPr>
      </p:pic>
      <p:sp>
        <p:nvSpPr>
          <p:cNvPr id="57" name="Text 24"/>
          <p:cNvSpPr/>
          <p:nvPr/>
        </p:nvSpPr>
        <p:spPr>
          <a:xfrm>
            <a:off x="17086658" y="12217400"/>
            <a:ext cx="948385"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2020</a:t>
            </a:r>
            <a:endParaRPr lang="en-US" sz="3200" dirty="0"/>
          </a:p>
        </p:txBody>
      </p:sp>
      <p:pic>
        <p:nvPicPr>
          <p:cNvPr id="58" name="Image 31" descr="preencoded.png">    </p:cNvPr>
          <p:cNvPicPr>
            <a:picLocks noChangeAspect="1"/>
          </p:cNvPicPr>
          <p:nvPr/>
        </p:nvPicPr>
        <p:blipFill>
          <a:blip r:embed="rId32"/>
          <a:stretch>
            <a:fillRect/>
          </a:stretch>
        </p:blipFill>
        <p:spPr>
          <a:xfrm>
            <a:off x="16303393" y="12090400"/>
            <a:ext cx="12702" cy="101600"/>
          </a:xfrm>
          <a:prstGeom prst="rect">
            <a:avLst/>
          </a:prstGeom>
        </p:spPr>
      </p:pic>
      <p:pic>
        <p:nvPicPr>
          <p:cNvPr id="59" name="Image 32" descr="preencoded.png">    </p:cNvPr>
          <p:cNvPicPr>
            <a:picLocks noChangeAspect="1"/>
          </p:cNvPicPr>
          <p:nvPr/>
        </p:nvPicPr>
        <p:blipFill>
          <a:blip r:embed="rId33"/>
          <a:stretch>
            <a:fillRect/>
          </a:stretch>
        </p:blipFill>
        <p:spPr>
          <a:xfrm>
            <a:off x="18840082" y="3162300"/>
            <a:ext cx="2536689" cy="9258300"/>
          </a:xfrm>
          <a:prstGeom prst="rect">
            <a:avLst/>
          </a:prstGeom>
        </p:spPr>
      </p:pic>
      <p:sp>
        <p:nvSpPr>
          <p:cNvPr id="60" name="Text 25"/>
          <p:cNvSpPr/>
          <p:nvPr/>
        </p:nvSpPr>
        <p:spPr>
          <a:xfrm>
            <a:off x="19661452"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2021</a:t>
            </a:r>
            <a:endParaRPr lang="en-US" sz="3200" dirty="0"/>
          </a:p>
        </p:txBody>
      </p:sp>
      <p:pic>
        <p:nvPicPr>
          <p:cNvPr id="61" name="Image 33" descr="preencoded.png">    </p:cNvPr>
          <p:cNvPicPr>
            <a:picLocks noChangeAspect="1"/>
          </p:cNvPicPr>
          <p:nvPr/>
        </p:nvPicPr>
        <p:blipFill>
          <a:blip r:embed="rId34"/>
          <a:stretch>
            <a:fillRect/>
          </a:stretch>
        </p:blipFill>
        <p:spPr>
          <a:xfrm>
            <a:off x="18840082" y="12090400"/>
            <a:ext cx="12702" cy="101600"/>
          </a:xfrm>
          <a:prstGeom prst="rect">
            <a:avLst/>
          </a:prstGeom>
        </p:spPr>
      </p:pic>
      <p:sp>
        <p:nvSpPr>
          <p:cNvPr id="62" name="Shape 26"/>
          <p:cNvSpPr/>
          <p:nvPr/>
        </p:nvSpPr>
        <p:spPr>
          <a:xfrm>
            <a:off x="5537892" y="7569200"/>
            <a:ext cx="1625803" cy="1625600"/>
          </a:xfrm>
          <a:prstGeom prst="roundRect">
            <a:avLst>
              <a:gd name="adj" fmla="val 781313"/>
            </a:avLst>
          </a:prstGeom>
          <a:solidFill>
            <a:srgbClr val="3690D1">
              <a:alpha val="100000"/>
            </a:srgbClr>
          </a:solidFill>
          <a:ln w="50800">
            <a:solidFill>
              <a:srgbClr val="272727"/>
            </a:solidFill>
            <a:prstDash val="solid"/>
          </a:ln>
        </p:spPr>
      </p:sp>
      <p:sp>
        <p:nvSpPr>
          <p:cNvPr id="63" name="Text 27"/>
          <p:cNvSpPr/>
          <p:nvPr/>
        </p:nvSpPr>
        <p:spPr>
          <a:xfrm>
            <a:off x="6045956" y="7931150"/>
            <a:ext cx="609676"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B</a:t>
            </a:r>
            <a:endParaRPr lang="en-US" sz="4800" dirty="0"/>
          </a:p>
        </p:txBody>
      </p:sp>
      <p:sp>
        <p:nvSpPr>
          <p:cNvPr id="64" name="Shape 28"/>
          <p:cNvSpPr/>
          <p:nvPr/>
        </p:nvSpPr>
        <p:spPr>
          <a:xfrm>
            <a:off x="11672759" y="7493000"/>
            <a:ext cx="2464108" cy="2463800"/>
          </a:xfrm>
          <a:prstGeom prst="roundRect">
            <a:avLst>
              <a:gd name="adj" fmla="val 515505"/>
            </a:avLst>
          </a:prstGeom>
          <a:solidFill>
            <a:srgbClr val="FFC849">
              <a:alpha val="100000"/>
            </a:srgbClr>
          </a:solidFill>
          <a:ln w="50800">
            <a:solidFill>
              <a:srgbClr val="272727"/>
            </a:solidFill>
            <a:prstDash val="solid"/>
          </a:ln>
        </p:spPr>
      </p:sp>
      <p:sp>
        <p:nvSpPr>
          <p:cNvPr id="65" name="Text 29"/>
          <p:cNvSpPr/>
          <p:nvPr/>
        </p:nvSpPr>
        <p:spPr>
          <a:xfrm>
            <a:off x="12593624" y="8274050"/>
            <a:ext cx="622378"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C</a:t>
            </a:r>
            <a:endParaRPr lang="en-US" sz="4800" dirty="0"/>
          </a:p>
        </p:txBody>
      </p:sp>
      <p:sp>
        <p:nvSpPr>
          <p:cNvPr id="66" name="Shape 30"/>
          <p:cNvSpPr/>
          <p:nvPr/>
        </p:nvSpPr>
        <p:spPr>
          <a:xfrm>
            <a:off x="16753394" y="5384800"/>
            <a:ext cx="1105038" cy="1104900"/>
          </a:xfrm>
          <a:prstGeom prst="roundRect">
            <a:avLst>
              <a:gd name="adj" fmla="val 1149517"/>
            </a:avLst>
          </a:prstGeom>
          <a:solidFill>
            <a:srgbClr val="FFFFFF">
              <a:alpha val="100000"/>
            </a:srgbClr>
          </a:solidFill>
          <a:ln w="50800">
            <a:solidFill>
              <a:srgbClr val="272727"/>
            </a:solidFill>
            <a:prstDash val="solid"/>
          </a:ln>
        </p:spPr>
      </p:sp>
      <p:sp>
        <p:nvSpPr>
          <p:cNvPr id="67" name="Text 31"/>
          <p:cNvSpPr/>
          <p:nvPr/>
        </p:nvSpPr>
        <p:spPr>
          <a:xfrm>
            <a:off x="16994724" y="5486400"/>
            <a:ext cx="622378" cy="901700"/>
          </a:xfrm>
          <a:prstGeom prst="rect">
            <a:avLst/>
          </a:prstGeom>
          <a:noFill/>
          <a:ln/>
        </p:spPr>
        <p:txBody>
          <a:bodyPr wrap="square" lIns="0" tIns="0" rIns="0" bIns="0" rtlCol="0" anchor="ctr"/>
          <a:lstStyle/>
          <a:p>
            <a:pPr algn="ctr"/>
            <a:r>
              <a:rPr lang="en-US" sz="4800" dirty="0">
                <a:solidFill>
                  <a:srgbClr val="3690D1">
                    <a:alpha val="100000"/>
                  </a:srgbClr>
                </a:solidFill>
                <a:latin typeface="Rokkitt Bold" pitchFamily="34" charset="0"/>
                <a:ea typeface="Rokkitt Bold" pitchFamily="34" charset="-122"/>
                <a:cs typeface="Rokkitt Bold" pitchFamily="34" charset="-120"/>
              </a:rPr>
              <a:t>A</a:t>
            </a:r>
            <a:endParaRPr lang="en-US"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351041" y="10022706"/>
            <a:ext cx="3160230" cy="3108995"/>
          </a:xfrm>
          <a:prstGeom prst="rect">
            <a:avLst/>
          </a:prstGeom>
        </p:spPr>
      </p:pic>
      <p:pic>
        <p:nvPicPr>
          <p:cNvPr id="4" name="Image 2" descr="preencoded.png">    </p:cNvPr>
          <p:cNvPicPr>
            <a:picLocks noChangeAspect="1"/>
          </p:cNvPicPr>
          <p:nvPr/>
        </p:nvPicPr>
        <p:blipFill>
          <a:blip r:embed="rId3"/>
          <a:stretch>
            <a:fillRect/>
          </a:stretch>
        </p:blipFill>
        <p:spPr>
          <a:xfrm>
            <a:off x="20335242" y="10007600"/>
            <a:ext cx="3191144" cy="3139926"/>
          </a:xfrm>
          <a:prstGeom prst="rect">
            <a:avLst/>
          </a:prstGeom>
        </p:spPr>
      </p:pic>
      <p:pic>
        <p:nvPicPr>
          <p:cNvPr id="5" name="Image 3" descr="preencoded.png">    </p:cNvPr>
          <p:cNvPicPr>
            <a:picLocks noChangeAspect="1"/>
          </p:cNvPicPr>
          <p:nvPr/>
        </p:nvPicPr>
        <p:blipFill>
          <a:blip r:embed="rId4"/>
          <a:stretch>
            <a:fillRect/>
          </a:stretch>
        </p:blipFill>
        <p:spPr>
          <a:xfrm>
            <a:off x="20559898" y="10228089"/>
            <a:ext cx="2742529" cy="2698229"/>
          </a:xfrm>
          <a:prstGeom prst="rect">
            <a:avLst/>
          </a:prstGeom>
        </p:spPr>
      </p:pic>
      <p:pic>
        <p:nvPicPr>
          <p:cNvPr id="6" name="Image 4" descr="preencoded.png">    </p:cNvPr>
          <p:cNvPicPr>
            <a:picLocks noChangeAspect="1"/>
          </p:cNvPicPr>
          <p:nvPr/>
        </p:nvPicPr>
        <p:blipFill>
          <a:blip r:embed="rId5"/>
          <a:stretch>
            <a:fillRect/>
          </a:stretch>
        </p:blipFill>
        <p:spPr>
          <a:xfrm>
            <a:off x="20544430" y="10212636"/>
            <a:ext cx="2773101" cy="2729136"/>
          </a:xfrm>
          <a:prstGeom prst="rect">
            <a:avLst/>
          </a:prstGeom>
        </p:spPr>
      </p:pic>
      <p:pic>
        <p:nvPicPr>
          <p:cNvPr id="7" name="Image 5" descr="preencoded.png">    </p:cNvPr>
          <p:cNvPicPr>
            <a:picLocks noChangeAspect="1"/>
          </p:cNvPicPr>
          <p:nvPr/>
        </p:nvPicPr>
        <p:blipFill>
          <a:blip r:embed="rId6"/>
          <a:stretch>
            <a:fillRect/>
          </a:stretch>
        </p:blipFill>
        <p:spPr>
          <a:xfrm>
            <a:off x="21887180" y="10943878"/>
            <a:ext cx="768074" cy="761454"/>
          </a:xfrm>
          <a:prstGeom prst="rect">
            <a:avLst/>
          </a:prstGeom>
        </p:spPr>
      </p:pic>
      <p:pic>
        <p:nvPicPr>
          <p:cNvPr id="8" name="Image 6" descr="preencoded.png">    </p:cNvPr>
          <p:cNvPicPr>
            <a:picLocks noChangeAspect="1"/>
          </p:cNvPicPr>
          <p:nvPr/>
        </p:nvPicPr>
        <p:blipFill>
          <a:blip r:embed="rId7"/>
          <a:stretch>
            <a:fillRect/>
          </a:stretch>
        </p:blipFill>
        <p:spPr>
          <a:xfrm>
            <a:off x="21871513" y="10928474"/>
            <a:ext cx="798749" cy="792311"/>
          </a:xfrm>
          <a:prstGeom prst="rect">
            <a:avLst/>
          </a:prstGeom>
        </p:spPr>
      </p:pic>
      <p:pic>
        <p:nvPicPr>
          <p:cNvPr id="9" name="Image 7" descr="preencoded.png">    </p:cNvPr>
          <p:cNvPicPr>
            <a:picLocks noChangeAspect="1"/>
          </p:cNvPicPr>
          <p:nvPr/>
        </p:nvPicPr>
        <p:blipFill>
          <a:blip r:embed="rId8"/>
          <a:stretch>
            <a:fillRect/>
          </a:stretch>
        </p:blipFill>
        <p:spPr>
          <a:xfrm>
            <a:off x="21121475" y="10786170"/>
            <a:ext cx="830692" cy="873820"/>
          </a:xfrm>
          <a:prstGeom prst="rect">
            <a:avLst/>
          </a:prstGeom>
        </p:spPr>
      </p:pic>
      <p:pic>
        <p:nvPicPr>
          <p:cNvPr id="10" name="Image 8" descr="preencoded.png">    </p:cNvPr>
          <p:cNvPicPr>
            <a:picLocks noChangeAspect="1"/>
          </p:cNvPicPr>
          <p:nvPr/>
        </p:nvPicPr>
        <p:blipFill>
          <a:blip r:embed="rId9"/>
          <a:stretch>
            <a:fillRect/>
          </a:stretch>
        </p:blipFill>
        <p:spPr>
          <a:xfrm>
            <a:off x="21780140" y="11487721"/>
            <a:ext cx="305641" cy="307380"/>
          </a:xfrm>
          <a:prstGeom prst="rect">
            <a:avLst/>
          </a:prstGeom>
        </p:spPr>
      </p:pic>
      <p:pic>
        <p:nvPicPr>
          <p:cNvPr id="11" name="Image 9" descr="preencoded.png">    </p:cNvPr>
          <p:cNvPicPr>
            <a:picLocks noChangeAspect="1"/>
          </p:cNvPicPr>
          <p:nvPr/>
        </p:nvPicPr>
        <p:blipFill>
          <a:blip r:embed="rId10"/>
          <a:stretch>
            <a:fillRect/>
          </a:stretch>
        </p:blipFill>
        <p:spPr>
          <a:xfrm>
            <a:off x="21764521" y="11472193"/>
            <a:ext cx="336372" cy="337889"/>
          </a:xfrm>
          <a:prstGeom prst="rect">
            <a:avLst/>
          </a:prstGeom>
        </p:spPr>
      </p:pic>
      <p:pic>
        <p:nvPicPr>
          <p:cNvPr id="12" name="Image 10" descr="preencoded.png">    </p:cNvPr>
          <p:cNvPicPr>
            <a:picLocks noChangeAspect="1"/>
          </p:cNvPicPr>
          <p:nvPr/>
        </p:nvPicPr>
        <p:blipFill>
          <a:blip r:embed="rId11"/>
          <a:stretch>
            <a:fillRect/>
          </a:stretch>
        </p:blipFill>
        <p:spPr>
          <a:xfrm>
            <a:off x="21934240" y="10328746"/>
            <a:ext cx="30914" cy="223242"/>
          </a:xfrm>
          <a:prstGeom prst="rect">
            <a:avLst/>
          </a:prstGeom>
        </p:spPr>
      </p:pic>
      <p:pic>
        <p:nvPicPr>
          <p:cNvPr id="13" name="Image 11" descr="preencoded.png">    </p:cNvPr>
          <p:cNvPicPr>
            <a:picLocks noChangeAspect="1"/>
          </p:cNvPicPr>
          <p:nvPr/>
        </p:nvPicPr>
        <p:blipFill>
          <a:blip r:embed="rId12"/>
          <a:stretch>
            <a:fillRect/>
          </a:stretch>
        </p:blipFill>
        <p:spPr>
          <a:xfrm>
            <a:off x="21934243" y="12558489"/>
            <a:ext cx="30914" cy="223242"/>
          </a:xfrm>
          <a:prstGeom prst="rect">
            <a:avLst/>
          </a:prstGeom>
        </p:spPr>
      </p:pic>
      <p:pic>
        <p:nvPicPr>
          <p:cNvPr id="14" name="Image 12" descr="preencoded.png">    </p:cNvPr>
          <p:cNvPicPr>
            <a:picLocks noChangeAspect="1"/>
          </p:cNvPicPr>
          <p:nvPr/>
        </p:nvPicPr>
        <p:blipFill>
          <a:blip r:embed="rId13"/>
          <a:stretch>
            <a:fillRect/>
          </a:stretch>
        </p:blipFill>
        <p:spPr>
          <a:xfrm>
            <a:off x="22953071" y="11539786"/>
            <a:ext cx="223276" cy="30907"/>
          </a:xfrm>
          <a:prstGeom prst="rect">
            <a:avLst/>
          </a:prstGeom>
        </p:spPr>
      </p:pic>
      <p:pic>
        <p:nvPicPr>
          <p:cNvPr id="15" name="Image 13" descr="preencoded.png">    </p:cNvPr>
          <p:cNvPicPr>
            <a:picLocks noChangeAspect="1"/>
          </p:cNvPicPr>
          <p:nvPr/>
        </p:nvPicPr>
        <p:blipFill>
          <a:blip r:embed="rId14"/>
          <a:stretch>
            <a:fillRect/>
          </a:stretch>
        </p:blipFill>
        <p:spPr>
          <a:xfrm>
            <a:off x="20722702" y="11539786"/>
            <a:ext cx="223276" cy="30907"/>
          </a:xfrm>
          <a:prstGeom prst="rect">
            <a:avLst/>
          </a:prstGeom>
        </p:spPr>
      </p:pic>
      <p:pic>
        <p:nvPicPr>
          <p:cNvPr id="16" name="Image 14" descr="preencoded.png">    </p:cNvPr>
          <p:cNvPicPr>
            <a:picLocks noChangeAspect="1"/>
          </p:cNvPicPr>
          <p:nvPr/>
        </p:nvPicPr>
        <p:blipFill>
          <a:blip r:embed="rId15"/>
          <a:stretch>
            <a:fillRect/>
          </a:stretch>
        </p:blipFill>
        <p:spPr>
          <a:xfrm>
            <a:off x="1184569" y="282699"/>
            <a:ext cx="2686714" cy="2686397"/>
          </a:xfrm>
          <a:prstGeom prst="rect">
            <a:avLst/>
          </a:prstGeom>
        </p:spPr>
      </p:pic>
      <p:pic>
        <p:nvPicPr>
          <p:cNvPr id="17" name="Image 15" descr="preencoded.png">    </p:cNvPr>
          <p:cNvPicPr>
            <a:picLocks noChangeAspect="1"/>
          </p:cNvPicPr>
          <p:nvPr/>
        </p:nvPicPr>
        <p:blipFill>
          <a:blip r:embed="rId16"/>
          <a:stretch>
            <a:fillRect/>
          </a:stretch>
        </p:blipFill>
        <p:spPr>
          <a:xfrm>
            <a:off x="1161178" y="259631"/>
            <a:ext cx="2733539" cy="2733204"/>
          </a:xfrm>
          <a:prstGeom prst="rect">
            <a:avLst/>
          </a:prstGeom>
        </p:spPr>
      </p:pic>
      <p:pic>
        <p:nvPicPr>
          <p:cNvPr id="18" name="Image 16" descr="preencoded.png">    </p:cNvPr>
          <p:cNvPicPr>
            <a:picLocks noChangeAspect="1"/>
          </p:cNvPicPr>
          <p:nvPr/>
        </p:nvPicPr>
        <p:blipFill>
          <a:blip r:embed="rId17"/>
          <a:stretch>
            <a:fillRect/>
          </a:stretch>
        </p:blipFill>
        <p:spPr>
          <a:xfrm>
            <a:off x="2025813" y="1892474"/>
            <a:ext cx="330244" cy="332135"/>
          </a:xfrm>
          <a:prstGeom prst="rect">
            <a:avLst/>
          </a:prstGeom>
        </p:spPr>
      </p:pic>
      <p:pic>
        <p:nvPicPr>
          <p:cNvPr id="19" name="Image 17" descr="preencoded.png">    </p:cNvPr>
          <p:cNvPicPr>
            <a:picLocks noChangeAspect="1"/>
          </p:cNvPicPr>
          <p:nvPr/>
        </p:nvPicPr>
        <p:blipFill>
          <a:blip r:embed="rId18"/>
          <a:stretch>
            <a:fillRect/>
          </a:stretch>
        </p:blipFill>
        <p:spPr>
          <a:xfrm>
            <a:off x="2002218" y="1868388"/>
            <a:ext cx="377776" cy="379561"/>
          </a:xfrm>
          <a:prstGeom prst="rect">
            <a:avLst/>
          </a:prstGeom>
        </p:spPr>
      </p:pic>
      <p:pic>
        <p:nvPicPr>
          <p:cNvPr id="20" name="Image 18" descr="preencoded.png">    </p:cNvPr>
          <p:cNvPicPr>
            <a:picLocks noChangeAspect="1"/>
          </p:cNvPicPr>
          <p:nvPr/>
        </p:nvPicPr>
        <p:blipFill>
          <a:blip r:embed="rId19"/>
          <a:stretch>
            <a:fillRect/>
          </a:stretch>
        </p:blipFill>
        <p:spPr>
          <a:xfrm>
            <a:off x="1698307" y="958031"/>
            <a:ext cx="1495243" cy="1529159"/>
          </a:xfrm>
          <a:prstGeom prst="rect">
            <a:avLst/>
          </a:prstGeom>
        </p:spPr>
      </p:pic>
      <p:pic>
        <p:nvPicPr>
          <p:cNvPr id="21" name="Image 19" descr="preencoded.png">    </p:cNvPr>
          <p:cNvPicPr>
            <a:picLocks noChangeAspect="1"/>
          </p:cNvPicPr>
          <p:nvPr/>
        </p:nvPicPr>
        <p:blipFill>
          <a:blip r:embed="rId20"/>
          <a:stretch>
            <a:fillRect/>
          </a:stretch>
        </p:blipFill>
        <p:spPr>
          <a:xfrm>
            <a:off x="1675053" y="934070"/>
            <a:ext cx="1542148" cy="1577231"/>
          </a:xfrm>
          <a:prstGeom prst="rect">
            <a:avLst/>
          </a:prstGeom>
        </p:spPr>
      </p:pic>
      <p:sp>
        <p:nvSpPr>
          <p:cNvPr id="22" name="Shape 0"/>
          <p:cNvSpPr/>
          <p:nvPr/>
        </p:nvSpPr>
        <p:spPr>
          <a:xfrm>
            <a:off x="23370921" y="10515600"/>
            <a:ext cx="1016127" cy="3200400"/>
          </a:xfrm>
          <a:prstGeom prst="rect">
            <a:avLst/>
          </a:prstGeom>
          <a:noFill/>
          <a:ln/>
        </p:spPr>
      </p:sp>
      <p:pic>
        <p:nvPicPr>
          <p:cNvPr id="23" name="Image 20" descr="preencoded.png">    </p:cNvPr>
          <p:cNvPicPr>
            <a:picLocks noChangeAspect="1"/>
          </p:cNvPicPr>
          <p:nvPr/>
        </p:nvPicPr>
        <p:blipFill>
          <a:blip r:embed="rId21"/>
          <a:stretch>
            <a:fillRect/>
          </a:stretch>
        </p:blipFill>
        <p:spPr>
          <a:xfrm>
            <a:off x="23523340" y="10820400"/>
            <a:ext cx="711289" cy="2590800"/>
          </a:xfrm>
          <a:prstGeom prst="rect">
            <a:avLst/>
          </a:prstGeom>
        </p:spPr>
      </p:pic>
      <p:sp>
        <p:nvSpPr>
          <p:cNvPr id="24" name="Shape 1"/>
          <p:cNvSpPr/>
          <p:nvPr/>
        </p:nvSpPr>
        <p:spPr>
          <a:xfrm>
            <a:off x="3556445" y="546100"/>
            <a:ext cx="6185673" cy="1765300"/>
          </a:xfrm>
          <a:prstGeom prst="rect">
            <a:avLst/>
          </a:prstGeom>
          <a:solidFill>
            <a:srgbClr val="FFC849">
              <a:alpha val="100000"/>
            </a:srgbClr>
          </a:solidFill>
          <a:ln w="50800">
            <a:solidFill>
              <a:srgbClr val="272727"/>
            </a:solidFill>
            <a:prstDash val="solid"/>
          </a:ln>
        </p:spPr>
      </p:sp>
      <p:sp>
        <p:nvSpPr>
          <p:cNvPr id="25" name="Text 2"/>
          <p:cNvSpPr/>
          <p:nvPr/>
        </p:nvSpPr>
        <p:spPr>
          <a:xfrm>
            <a:off x="4318540" y="850900"/>
            <a:ext cx="5000192"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Graph</a:t>
            </a:r>
            <a:endParaRPr lang="en-US" sz="8000" dirty="0"/>
          </a:p>
        </p:txBody>
      </p:sp>
      <p:sp>
        <p:nvSpPr>
          <p:cNvPr id="26" name="Shape 3"/>
          <p:cNvSpPr/>
          <p:nvPr/>
        </p:nvSpPr>
        <p:spPr>
          <a:xfrm>
            <a:off x="3556445" y="2908300"/>
            <a:ext cx="4788498" cy="9804400"/>
          </a:xfrm>
          <a:prstGeom prst="rect">
            <a:avLst/>
          </a:prstGeom>
          <a:noFill/>
          <a:ln/>
        </p:spPr>
      </p:sp>
      <p:pic>
        <p:nvPicPr>
          <p:cNvPr id="27" name="Image 21" descr="preencoded.png">    </p:cNvPr>
          <p:cNvPicPr>
            <a:picLocks noChangeAspect="1"/>
          </p:cNvPicPr>
          <p:nvPr/>
        </p:nvPicPr>
        <p:blipFill>
          <a:blip r:embed="rId22"/>
          <a:stretch>
            <a:fillRect/>
          </a:stretch>
        </p:blipFill>
        <p:spPr>
          <a:xfrm>
            <a:off x="3556445" y="2908300"/>
            <a:ext cx="4788498" cy="8229600"/>
          </a:xfrm>
          <a:prstGeom prst="rect">
            <a:avLst/>
          </a:prstGeom>
        </p:spPr>
      </p:pic>
      <p:sp>
        <p:nvSpPr>
          <p:cNvPr id="28" name="Shape 4"/>
          <p:cNvSpPr/>
          <p:nvPr/>
        </p:nvSpPr>
        <p:spPr>
          <a:xfrm>
            <a:off x="3556445" y="11341100"/>
            <a:ext cx="4788498" cy="1371600"/>
          </a:xfrm>
          <a:prstGeom prst="rect">
            <a:avLst/>
          </a:prstGeom>
          <a:noFill/>
          <a:ln/>
        </p:spPr>
      </p:sp>
      <p:sp>
        <p:nvSpPr>
          <p:cNvPr id="29" name="Shape 5"/>
          <p:cNvSpPr/>
          <p:nvPr/>
        </p:nvSpPr>
        <p:spPr>
          <a:xfrm>
            <a:off x="3556445" y="11341100"/>
            <a:ext cx="4788498" cy="1371600"/>
          </a:xfrm>
          <a:prstGeom prst="rect">
            <a:avLst/>
          </a:prstGeom>
          <a:noFill/>
          <a:ln/>
        </p:spPr>
      </p:sp>
      <p:sp>
        <p:nvSpPr>
          <p:cNvPr id="30" name="Text 6"/>
          <p:cNvSpPr/>
          <p:nvPr/>
        </p:nvSpPr>
        <p:spPr>
          <a:xfrm>
            <a:off x="3454832" y="11341100"/>
            <a:ext cx="4991724"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Eldruin</a:t>
            </a:r>
            <a:endParaRPr lang="en-US" sz="4800" dirty="0"/>
          </a:p>
        </p:txBody>
      </p:sp>
      <p:sp>
        <p:nvSpPr>
          <p:cNvPr id="31" name="Text 7"/>
          <p:cNvSpPr/>
          <p:nvPr/>
        </p:nvSpPr>
        <p:spPr>
          <a:xfrm>
            <a:off x="3488703" y="12192000"/>
            <a:ext cx="4923982"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Fire Mage</a:t>
            </a:r>
            <a:endParaRPr lang="en-US" sz="3200" dirty="0"/>
          </a:p>
        </p:txBody>
      </p:sp>
      <p:sp>
        <p:nvSpPr>
          <p:cNvPr id="32" name="Shape 8"/>
          <p:cNvSpPr/>
          <p:nvPr/>
        </p:nvSpPr>
        <p:spPr>
          <a:xfrm>
            <a:off x="9157845" y="2908300"/>
            <a:ext cx="4788498" cy="9804400"/>
          </a:xfrm>
          <a:prstGeom prst="rect">
            <a:avLst/>
          </a:prstGeom>
          <a:noFill/>
          <a:ln/>
        </p:spPr>
      </p:sp>
      <p:pic>
        <p:nvPicPr>
          <p:cNvPr id="33" name="Image 22" descr="preencoded.png">    </p:cNvPr>
          <p:cNvPicPr>
            <a:picLocks noChangeAspect="1"/>
          </p:cNvPicPr>
          <p:nvPr/>
        </p:nvPicPr>
        <p:blipFill>
          <a:blip r:embed="rId23"/>
          <a:stretch>
            <a:fillRect/>
          </a:stretch>
        </p:blipFill>
        <p:spPr>
          <a:xfrm>
            <a:off x="9157845" y="2908300"/>
            <a:ext cx="4788498" cy="8229600"/>
          </a:xfrm>
          <a:prstGeom prst="rect">
            <a:avLst/>
          </a:prstGeom>
        </p:spPr>
      </p:pic>
      <p:sp>
        <p:nvSpPr>
          <p:cNvPr id="34" name="Shape 9"/>
          <p:cNvSpPr/>
          <p:nvPr/>
        </p:nvSpPr>
        <p:spPr>
          <a:xfrm>
            <a:off x="9157845" y="11341100"/>
            <a:ext cx="4788498" cy="1371600"/>
          </a:xfrm>
          <a:prstGeom prst="rect">
            <a:avLst/>
          </a:prstGeom>
          <a:noFill/>
          <a:ln/>
        </p:spPr>
      </p:sp>
      <p:sp>
        <p:nvSpPr>
          <p:cNvPr id="35" name="Shape 10"/>
          <p:cNvSpPr/>
          <p:nvPr/>
        </p:nvSpPr>
        <p:spPr>
          <a:xfrm>
            <a:off x="9157845" y="11341100"/>
            <a:ext cx="4788498" cy="1371600"/>
          </a:xfrm>
          <a:prstGeom prst="rect">
            <a:avLst/>
          </a:prstGeom>
          <a:noFill/>
          <a:ln/>
        </p:spPr>
      </p:sp>
      <p:sp>
        <p:nvSpPr>
          <p:cNvPr id="36" name="Text 11"/>
          <p:cNvSpPr/>
          <p:nvPr/>
        </p:nvSpPr>
        <p:spPr>
          <a:xfrm>
            <a:off x="9056232" y="11341100"/>
            <a:ext cx="4991724"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Elementalen</a:t>
            </a:r>
            <a:endParaRPr lang="en-US" sz="4800" dirty="0"/>
          </a:p>
        </p:txBody>
      </p:sp>
      <p:sp>
        <p:nvSpPr>
          <p:cNvPr id="37" name="Text 12"/>
          <p:cNvSpPr/>
          <p:nvPr/>
        </p:nvSpPr>
        <p:spPr>
          <a:xfrm>
            <a:off x="9090103" y="12192000"/>
            <a:ext cx="4923982"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Guardian</a:t>
            </a:r>
            <a:endParaRPr lang="en-US" sz="3200" dirty="0"/>
          </a:p>
        </p:txBody>
      </p:sp>
      <p:sp>
        <p:nvSpPr>
          <p:cNvPr id="38" name="Shape 13"/>
          <p:cNvSpPr/>
          <p:nvPr/>
        </p:nvSpPr>
        <p:spPr>
          <a:xfrm>
            <a:off x="14759245" y="2908300"/>
            <a:ext cx="4788498" cy="9804400"/>
          </a:xfrm>
          <a:prstGeom prst="rect">
            <a:avLst/>
          </a:prstGeom>
          <a:noFill/>
          <a:ln/>
        </p:spPr>
      </p:sp>
      <p:pic>
        <p:nvPicPr>
          <p:cNvPr id="39" name="Image 23" descr="preencoded.png">    </p:cNvPr>
          <p:cNvPicPr>
            <a:picLocks noChangeAspect="1"/>
          </p:cNvPicPr>
          <p:nvPr/>
        </p:nvPicPr>
        <p:blipFill>
          <a:blip r:embed="rId24"/>
          <a:stretch>
            <a:fillRect/>
          </a:stretch>
        </p:blipFill>
        <p:spPr>
          <a:xfrm>
            <a:off x="14759245" y="2908300"/>
            <a:ext cx="4788498" cy="8229600"/>
          </a:xfrm>
          <a:prstGeom prst="rect">
            <a:avLst/>
          </a:prstGeom>
        </p:spPr>
      </p:pic>
      <p:sp>
        <p:nvSpPr>
          <p:cNvPr id="40" name="Shape 14"/>
          <p:cNvSpPr/>
          <p:nvPr/>
        </p:nvSpPr>
        <p:spPr>
          <a:xfrm>
            <a:off x="14759245" y="11341100"/>
            <a:ext cx="4788498" cy="1371600"/>
          </a:xfrm>
          <a:prstGeom prst="rect">
            <a:avLst/>
          </a:prstGeom>
          <a:noFill/>
          <a:ln/>
        </p:spPr>
      </p:sp>
      <p:sp>
        <p:nvSpPr>
          <p:cNvPr id="41" name="Shape 15"/>
          <p:cNvSpPr/>
          <p:nvPr/>
        </p:nvSpPr>
        <p:spPr>
          <a:xfrm>
            <a:off x="14759245" y="11341100"/>
            <a:ext cx="4788498" cy="1371600"/>
          </a:xfrm>
          <a:prstGeom prst="rect">
            <a:avLst/>
          </a:prstGeom>
          <a:noFill/>
          <a:ln/>
        </p:spPr>
      </p:sp>
      <p:sp>
        <p:nvSpPr>
          <p:cNvPr id="42" name="Text 16"/>
          <p:cNvSpPr/>
          <p:nvPr/>
        </p:nvSpPr>
        <p:spPr>
          <a:xfrm>
            <a:off x="14657632" y="11341100"/>
            <a:ext cx="4991724"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Lunaria</a:t>
            </a:r>
            <a:endParaRPr lang="en-US" sz="4800" dirty="0"/>
          </a:p>
        </p:txBody>
      </p:sp>
      <p:sp>
        <p:nvSpPr>
          <p:cNvPr id="43" name="Text 17"/>
          <p:cNvSpPr/>
          <p:nvPr/>
        </p:nvSpPr>
        <p:spPr>
          <a:xfrm>
            <a:off x="14691503" y="12192000"/>
            <a:ext cx="4923982"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Moon Priestess</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365488" y="2540000"/>
            <a:ext cx="6508500" cy="4985891"/>
          </a:xfrm>
          <a:prstGeom prst="rect">
            <a:avLst/>
          </a:prstGeom>
        </p:spPr>
      </p:pic>
      <p:pic>
        <p:nvPicPr>
          <p:cNvPr id="3" name="Image 1" descr="preencoded.png">    </p:cNvPr>
          <p:cNvPicPr>
            <a:picLocks noChangeAspect="1"/>
          </p:cNvPicPr>
          <p:nvPr/>
        </p:nvPicPr>
        <p:blipFill>
          <a:blip r:embed="rId2"/>
          <a:stretch>
            <a:fillRect/>
          </a:stretch>
        </p:blipFill>
        <p:spPr>
          <a:xfrm>
            <a:off x="0" y="3796407"/>
            <a:ext cx="10309769" cy="9868843"/>
          </a:xfrm>
          <a:prstGeom prst="rect">
            <a:avLst/>
          </a:prstGeom>
        </p:spPr>
      </p:pic>
      <p:pic>
        <p:nvPicPr>
          <p:cNvPr id="4" name="Image 2" descr="preencoded.png">    </p:cNvPr>
          <p:cNvPicPr>
            <a:picLocks noChangeAspect="1"/>
          </p:cNvPicPr>
          <p:nvPr/>
        </p:nvPicPr>
        <p:blipFill>
          <a:blip r:embed="rId3"/>
          <a:stretch>
            <a:fillRect/>
          </a:stretch>
        </p:blipFill>
        <p:spPr>
          <a:xfrm>
            <a:off x="7365476" y="11127929"/>
            <a:ext cx="2075984" cy="1818704"/>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11952194" y="3683000"/>
            <a:ext cx="10923365" cy="8940800"/>
          </a:xfrm>
          <a:prstGeom prst="roundRect">
            <a:avLst>
              <a:gd name="adj" fmla="val 14216"/>
            </a:avLst>
          </a:prstGeom>
          <a:noFill/>
          <a:ln/>
        </p:spPr>
      </p:sp>
      <p:sp>
        <p:nvSpPr>
          <p:cNvPr id="8" name="Shape 2"/>
          <p:cNvSpPr/>
          <p:nvPr/>
        </p:nvSpPr>
        <p:spPr>
          <a:xfrm>
            <a:off x="12765095" y="4495800"/>
            <a:ext cx="9297562" cy="2921000"/>
          </a:xfrm>
          <a:prstGeom prst="rect">
            <a:avLst/>
          </a:prstGeom>
          <a:solidFill>
            <a:srgbClr val="3690D1">
              <a:alpha val="100000"/>
            </a:srgbClr>
          </a:solidFill>
          <a:ln w="50800">
            <a:solidFill>
              <a:srgbClr val="272727"/>
            </a:solidFill>
            <a:prstDash val="solid"/>
          </a:ln>
        </p:spPr>
      </p:sp>
      <p:sp>
        <p:nvSpPr>
          <p:cNvPr id="9" name="Text 3"/>
          <p:cNvSpPr/>
          <p:nvPr/>
        </p:nvSpPr>
        <p:spPr>
          <a:xfrm>
            <a:off x="13527191" y="4800600"/>
            <a:ext cx="8112081" cy="2650067"/>
          </a:xfrm>
          <a:prstGeom prst="rect">
            <a:avLst/>
          </a:prstGeom>
          <a:noFill/>
          <a:ln/>
        </p:spPr>
        <p:txBody>
          <a:bodyPr wrap="square" lIns="0" tIns="0" rIns="0" bIns="0" rtlCol="0" anchor="t"/>
          <a:lstStyle/>
          <a:p>
            <a:pPr algn="l"/>
            <a:r>
              <a:rPr lang="en-US" sz="8000" dirty="0">
                <a:solidFill>
                  <a:srgbClr val="FFFFFF">
                    <a:alpha val="100000"/>
                  </a:srgbClr>
                </a:solidFill>
                <a:latin typeface="Rokkitt Bold" pitchFamily="34" charset="0"/>
                <a:ea typeface="Rokkitt Bold" pitchFamily="34" charset="-122"/>
                <a:cs typeface="Rokkitt Bold" pitchFamily="34" charset="-120"/>
              </a:rPr>
              <a:t>Thank you for</a:t>
            </a:r>
            <a:endParaRPr lang="en-US" sz="8000" dirty="0"/>
          </a:p>
          <a:p>
            <a:pPr algn="l"/>
            <a:r>
              <a:rPr lang="en-US" sz="8000" dirty="0">
                <a:solidFill>
                  <a:srgbClr val="FFFFFF">
                    <a:alpha val="100000"/>
                  </a:srgbClr>
                </a:solidFill>
                <a:latin typeface="Rokkitt Bold" pitchFamily="34" charset="0"/>
                <a:ea typeface="Rokkitt Bold" pitchFamily="34" charset="-122"/>
                <a:cs typeface="Rokkitt Bold" pitchFamily="34" charset="-120"/>
              </a:rPr>
              <a:t>choosing EaTemp</a:t>
            </a:r>
            <a:endParaRPr lang="en-US" sz="8000" dirty="0"/>
          </a:p>
        </p:txBody>
      </p:sp>
      <p:sp>
        <p:nvSpPr>
          <p:cNvPr id="10" name="Text 4"/>
          <p:cNvSpPr/>
          <p:nvPr/>
        </p:nvSpPr>
        <p:spPr>
          <a:xfrm>
            <a:off x="12765095" y="8178800"/>
            <a:ext cx="9433046" cy="3767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As a new website, we rely on your support to grow, so please help us by sharing our site with your friends and colleagues. </a:t>
            </a:r>
            <a:endParaRPr lang="en-US" sz="3200" dirty="0"/>
          </a:p>
        </p:txBody>
      </p:sp>
      <p:sp>
        <p:nvSpPr>
          <p:cNvPr id="11" name="Text 5"/>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5"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2" name="Image 4" descr="preencoded.png">    </p:cNvPr>
          <p:cNvPicPr>
            <a:picLocks noChangeAspect="1"/>
          </p:cNvPicPr>
          <p:nvPr/>
        </p:nvPicPr>
        <p:blipFill>
          <a:blip r:embed="rId6"/>
          <a:stretch>
            <a:fillRect/>
          </a:stretch>
        </p:blipFill>
        <p:spPr>
          <a:xfrm>
            <a:off x="685886" y="990600"/>
            <a:ext cx="2048348" cy="1794495"/>
          </a:xfrm>
          <a:prstGeom prst="rect">
            <a:avLst/>
          </a:prstGeom>
        </p:spPr>
      </p:pic>
      <p:pic>
        <p:nvPicPr>
          <p:cNvPr id="13" name="Image 5" descr="preencoded.png">    </p:cNvPr>
          <p:cNvPicPr>
            <a:picLocks noChangeAspect="1"/>
          </p:cNvPicPr>
          <p:nvPr/>
        </p:nvPicPr>
        <p:blipFill>
          <a:blip r:embed="rId7"/>
          <a:stretch>
            <a:fillRect/>
          </a:stretch>
        </p:blipFill>
        <p:spPr>
          <a:xfrm>
            <a:off x="3580378" y="1532037"/>
            <a:ext cx="1749892" cy="12531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8877300"/>
            <a:ext cx="3286188" cy="4379708"/>
          </a:xfrm>
          <a:prstGeom prst="rect">
            <a:avLst/>
          </a:prstGeom>
        </p:spPr>
      </p:pic>
      <p:pic>
        <p:nvPicPr>
          <p:cNvPr id="4" name="Image 2" descr="preencoded.png">    </p:cNvPr>
          <p:cNvPicPr>
            <a:picLocks noChangeAspect="1"/>
          </p:cNvPicPr>
          <p:nvPr/>
        </p:nvPicPr>
        <p:blipFill>
          <a:blip r:embed="rId3"/>
          <a:stretch>
            <a:fillRect/>
          </a:stretch>
        </p:blipFill>
        <p:spPr>
          <a:xfrm>
            <a:off x="20005003" y="406400"/>
            <a:ext cx="3183044" cy="2933815"/>
          </a:xfrm>
          <a:prstGeom prst="rect">
            <a:avLst/>
          </a:prstGeom>
        </p:spPr>
      </p:pic>
      <p:pic>
        <p:nvPicPr>
          <p:cNvPr id="5" name="Image 3" descr="preencoded.png">    </p:cNvPr>
          <p:cNvPicPr>
            <a:picLocks noChangeAspect="1"/>
          </p:cNvPicPr>
          <p:nvPr/>
        </p:nvPicPr>
        <p:blipFill>
          <a:blip r:embed="rId4"/>
          <a:stretch>
            <a:fillRect/>
          </a:stretch>
        </p:blipFill>
        <p:spPr>
          <a:xfrm>
            <a:off x="21580000" y="4038600"/>
            <a:ext cx="2196184" cy="1789596"/>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5207651" y="711200"/>
            <a:ext cx="13984448" cy="2463800"/>
          </a:xfrm>
          <a:prstGeom prst="rect">
            <a:avLst/>
          </a:prstGeom>
          <a:solidFill>
            <a:srgbClr val="FFC849">
              <a:alpha val="100000"/>
            </a:srgbClr>
          </a:solidFill>
          <a:ln w="50800">
            <a:solidFill>
              <a:srgbClr val="272727"/>
            </a:solidFill>
            <a:prstDash val="solid"/>
          </a:ln>
        </p:spPr>
      </p:sp>
      <p:sp>
        <p:nvSpPr>
          <p:cNvPr id="9" name="Text 2"/>
          <p:cNvSpPr/>
          <p:nvPr/>
        </p:nvSpPr>
        <p:spPr>
          <a:xfrm>
            <a:off x="5969746" y="1016000"/>
            <a:ext cx="13002192"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Table of Contents</a:t>
            </a:r>
            <a:endParaRPr lang="en-US" sz="12800" dirty="0"/>
          </a:p>
        </p:txBody>
      </p:sp>
      <p:sp>
        <p:nvSpPr>
          <p:cNvPr id="10" name="Shape 3"/>
          <p:cNvSpPr/>
          <p:nvPr/>
        </p:nvSpPr>
        <p:spPr>
          <a:xfrm>
            <a:off x="4801200" y="4521200"/>
            <a:ext cx="7316114" cy="1625600"/>
          </a:xfrm>
          <a:prstGeom prst="rect">
            <a:avLst/>
          </a:prstGeom>
          <a:noFill/>
          <a:ln/>
        </p:spPr>
      </p:sp>
      <p:sp>
        <p:nvSpPr>
          <p:cNvPr id="11" name="Shape 4"/>
          <p:cNvSpPr/>
          <p:nvPr/>
        </p:nvSpPr>
        <p:spPr>
          <a:xfrm>
            <a:off x="4801200" y="4521200"/>
            <a:ext cx="1625803" cy="1625600"/>
          </a:xfrm>
          <a:prstGeom prst="roundRect">
            <a:avLst>
              <a:gd name="adj" fmla="val 781313"/>
            </a:avLst>
          </a:prstGeom>
          <a:solidFill>
            <a:srgbClr val="FFC849">
              <a:alpha val="100000"/>
            </a:srgbClr>
          </a:solidFill>
          <a:ln w="50800">
            <a:solidFill>
              <a:srgbClr val="272727"/>
            </a:solidFill>
            <a:prstDash val="solid"/>
          </a:ln>
        </p:spPr>
      </p:sp>
      <p:sp>
        <p:nvSpPr>
          <p:cNvPr id="12" name="Text 5"/>
          <p:cNvSpPr/>
          <p:nvPr/>
        </p:nvSpPr>
        <p:spPr>
          <a:xfrm>
            <a:off x="5239405" y="4883150"/>
            <a:ext cx="749394"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01</a:t>
            </a:r>
            <a:endParaRPr lang="en-US" sz="4800" dirty="0"/>
          </a:p>
        </p:txBody>
      </p:sp>
      <p:sp>
        <p:nvSpPr>
          <p:cNvPr id="13" name="Shape 6"/>
          <p:cNvSpPr/>
          <p:nvPr/>
        </p:nvSpPr>
        <p:spPr>
          <a:xfrm>
            <a:off x="6630229" y="4673600"/>
            <a:ext cx="5487086" cy="1320800"/>
          </a:xfrm>
          <a:prstGeom prst="rect">
            <a:avLst/>
          </a:prstGeom>
          <a:noFill/>
          <a:ln/>
        </p:spPr>
      </p:sp>
      <p:sp>
        <p:nvSpPr>
          <p:cNvPr id="14" name="Text 7"/>
          <p:cNvSpPr/>
          <p:nvPr/>
        </p:nvSpPr>
        <p:spPr>
          <a:xfrm>
            <a:off x="6630229" y="4673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Introduction</a:t>
            </a:r>
            <a:endParaRPr lang="en-US" sz="4800" dirty="0"/>
          </a:p>
        </p:txBody>
      </p:sp>
      <p:sp>
        <p:nvSpPr>
          <p:cNvPr id="15" name="Text 8"/>
          <p:cNvSpPr/>
          <p:nvPr/>
        </p:nvSpPr>
        <p:spPr>
          <a:xfrm>
            <a:off x="6630229" y="5473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Extraordinary Realm</a:t>
            </a:r>
            <a:endParaRPr lang="en-US" sz="3200" dirty="0"/>
          </a:p>
        </p:txBody>
      </p:sp>
      <p:sp>
        <p:nvSpPr>
          <p:cNvPr id="16" name="Shape 9"/>
          <p:cNvSpPr/>
          <p:nvPr/>
        </p:nvSpPr>
        <p:spPr>
          <a:xfrm>
            <a:off x="12269734" y="4521200"/>
            <a:ext cx="7316114" cy="1625600"/>
          </a:xfrm>
          <a:prstGeom prst="rect">
            <a:avLst/>
          </a:prstGeom>
          <a:noFill/>
          <a:ln/>
        </p:spPr>
      </p:sp>
      <p:sp>
        <p:nvSpPr>
          <p:cNvPr id="17" name="Shape 10"/>
          <p:cNvSpPr/>
          <p:nvPr/>
        </p:nvSpPr>
        <p:spPr>
          <a:xfrm>
            <a:off x="12269734" y="4521200"/>
            <a:ext cx="1625803" cy="1625600"/>
          </a:xfrm>
          <a:prstGeom prst="rect">
            <a:avLst/>
          </a:prstGeom>
          <a:solidFill>
            <a:srgbClr val="3690D1">
              <a:alpha val="100000"/>
            </a:srgbClr>
          </a:solidFill>
          <a:ln w="50800">
            <a:solidFill>
              <a:srgbClr val="272727"/>
            </a:solidFill>
            <a:prstDash val="solid"/>
          </a:ln>
        </p:spPr>
      </p:sp>
      <p:sp>
        <p:nvSpPr>
          <p:cNvPr id="18" name="Text 11"/>
          <p:cNvSpPr/>
          <p:nvPr/>
        </p:nvSpPr>
        <p:spPr>
          <a:xfrm>
            <a:off x="12650781" y="4883150"/>
            <a:ext cx="863708"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02</a:t>
            </a:r>
            <a:endParaRPr lang="en-US" sz="4800" dirty="0"/>
          </a:p>
        </p:txBody>
      </p:sp>
      <p:sp>
        <p:nvSpPr>
          <p:cNvPr id="19" name="Shape 12"/>
          <p:cNvSpPr/>
          <p:nvPr/>
        </p:nvSpPr>
        <p:spPr>
          <a:xfrm>
            <a:off x="14098762" y="4673600"/>
            <a:ext cx="5487086" cy="1320800"/>
          </a:xfrm>
          <a:prstGeom prst="rect">
            <a:avLst/>
          </a:prstGeom>
          <a:noFill/>
          <a:ln/>
        </p:spPr>
      </p:sp>
      <p:sp>
        <p:nvSpPr>
          <p:cNvPr id="20" name="Text 13"/>
          <p:cNvSpPr/>
          <p:nvPr/>
        </p:nvSpPr>
        <p:spPr>
          <a:xfrm>
            <a:off x="14098762" y="4673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Encounters</a:t>
            </a:r>
            <a:endParaRPr lang="en-US" sz="4800" dirty="0"/>
          </a:p>
        </p:txBody>
      </p:sp>
      <p:sp>
        <p:nvSpPr>
          <p:cNvPr id="21" name="Text 14"/>
          <p:cNvSpPr/>
          <p:nvPr/>
        </p:nvSpPr>
        <p:spPr>
          <a:xfrm>
            <a:off x="14098762" y="5473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Unicorn Sightings</a:t>
            </a:r>
            <a:endParaRPr lang="en-US" sz="3200" dirty="0"/>
          </a:p>
        </p:txBody>
      </p:sp>
      <p:sp>
        <p:nvSpPr>
          <p:cNvPr id="22" name="Shape 15"/>
          <p:cNvSpPr/>
          <p:nvPr/>
        </p:nvSpPr>
        <p:spPr>
          <a:xfrm>
            <a:off x="4801200" y="7505700"/>
            <a:ext cx="7316114" cy="1625600"/>
          </a:xfrm>
          <a:prstGeom prst="rect">
            <a:avLst/>
          </a:prstGeom>
          <a:noFill/>
          <a:ln/>
        </p:spPr>
      </p:sp>
      <p:sp>
        <p:nvSpPr>
          <p:cNvPr id="23" name="Shape 16"/>
          <p:cNvSpPr/>
          <p:nvPr/>
        </p:nvSpPr>
        <p:spPr>
          <a:xfrm>
            <a:off x="4801200" y="7505700"/>
            <a:ext cx="1625803" cy="1625600"/>
          </a:xfrm>
          <a:prstGeom prst="rect">
            <a:avLst/>
          </a:prstGeom>
          <a:solidFill>
            <a:srgbClr val="3690D1">
              <a:alpha val="100000"/>
            </a:srgbClr>
          </a:solidFill>
          <a:ln w="50800">
            <a:solidFill>
              <a:srgbClr val="272727"/>
            </a:solidFill>
            <a:prstDash val="solid"/>
          </a:ln>
        </p:spPr>
      </p:sp>
      <p:sp>
        <p:nvSpPr>
          <p:cNvPr id="24" name="Text 17"/>
          <p:cNvSpPr/>
          <p:nvPr/>
        </p:nvSpPr>
        <p:spPr>
          <a:xfrm>
            <a:off x="5182248" y="7867650"/>
            <a:ext cx="863708"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03</a:t>
            </a:r>
            <a:endParaRPr lang="en-US" sz="4800" dirty="0"/>
          </a:p>
        </p:txBody>
      </p:sp>
      <p:sp>
        <p:nvSpPr>
          <p:cNvPr id="25" name="Shape 18"/>
          <p:cNvSpPr/>
          <p:nvPr/>
        </p:nvSpPr>
        <p:spPr>
          <a:xfrm>
            <a:off x="6630229" y="7658100"/>
            <a:ext cx="5487086" cy="1320800"/>
          </a:xfrm>
          <a:prstGeom prst="rect">
            <a:avLst/>
          </a:prstGeom>
          <a:noFill/>
          <a:ln/>
        </p:spPr>
      </p:sp>
      <p:sp>
        <p:nvSpPr>
          <p:cNvPr id="26" name="Text 19"/>
          <p:cNvSpPr/>
          <p:nvPr/>
        </p:nvSpPr>
        <p:spPr>
          <a:xfrm>
            <a:off x="6630229" y="76581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Wonders</a:t>
            </a:r>
            <a:endParaRPr lang="en-US" sz="4800" dirty="0"/>
          </a:p>
        </p:txBody>
      </p:sp>
      <p:sp>
        <p:nvSpPr>
          <p:cNvPr id="27" name="Text 20"/>
          <p:cNvSpPr/>
          <p:nvPr/>
        </p:nvSpPr>
        <p:spPr>
          <a:xfrm>
            <a:off x="6630229" y="84582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Wishes Granted</a:t>
            </a:r>
            <a:endParaRPr lang="en-US" sz="3200" dirty="0"/>
          </a:p>
        </p:txBody>
      </p:sp>
      <p:sp>
        <p:nvSpPr>
          <p:cNvPr id="28" name="Shape 21"/>
          <p:cNvSpPr/>
          <p:nvPr/>
        </p:nvSpPr>
        <p:spPr>
          <a:xfrm>
            <a:off x="12269734" y="7505700"/>
            <a:ext cx="7316114" cy="1625600"/>
          </a:xfrm>
          <a:prstGeom prst="rect">
            <a:avLst/>
          </a:prstGeom>
          <a:noFill/>
          <a:ln/>
        </p:spPr>
      </p:sp>
      <p:sp>
        <p:nvSpPr>
          <p:cNvPr id="29" name="Shape 22"/>
          <p:cNvSpPr/>
          <p:nvPr/>
        </p:nvSpPr>
        <p:spPr>
          <a:xfrm>
            <a:off x="12269734" y="7505700"/>
            <a:ext cx="1625803" cy="1625600"/>
          </a:xfrm>
          <a:prstGeom prst="roundRect">
            <a:avLst>
              <a:gd name="adj" fmla="val 781313"/>
            </a:avLst>
          </a:prstGeom>
          <a:solidFill>
            <a:srgbClr val="FFC849">
              <a:alpha val="100000"/>
            </a:srgbClr>
          </a:solidFill>
          <a:ln w="50800">
            <a:solidFill>
              <a:srgbClr val="272727"/>
            </a:solidFill>
            <a:prstDash val="solid"/>
          </a:ln>
        </p:spPr>
      </p:sp>
      <p:sp>
        <p:nvSpPr>
          <p:cNvPr id="30" name="Text 23"/>
          <p:cNvSpPr/>
          <p:nvPr/>
        </p:nvSpPr>
        <p:spPr>
          <a:xfrm>
            <a:off x="12644430" y="7867650"/>
            <a:ext cx="876410"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04</a:t>
            </a:r>
            <a:endParaRPr lang="en-US" sz="4800" dirty="0"/>
          </a:p>
        </p:txBody>
      </p:sp>
      <p:sp>
        <p:nvSpPr>
          <p:cNvPr id="31" name="Shape 24"/>
          <p:cNvSpPr/>
          <p:nvPr/>
        </p:nvSpPr>
        <p:spPr>
          <a:xfrm>
            <a:off x="14098762" y="7658100"/>
            <a:ext cx="5487086" cy="1320800"/>
          </a:xfrm>
          <a:prstGeom prst="rect">
            <a:avLst/>
          </a:prstGeom>
          <a:noFill/>
          <a:ln/>
        </p:spPr>
      </p:sp>
      <p:sp>
        <p:nvSpPr>
          <p:cNvPr id="32" name="Text 25"/>
          <p:cNvSpPr/>
          <p:nvPr/>
        </p:nvSpPr>
        <p:spPr>
          <a:xfrm>
            <a:off x="14098762" y="76581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Magic</a:t>
            </a:r>
            <a:endParaRPr lang="en-US" sz="4800" dirty="0"/>
          </a:p>
        </p:txBody>
      </p:sp>
      <p:sp>
        <p:nvSpPr>
          <p:cNvPr id="33" name="Text 26"/>
          <p:cNvSpPr/>
          <p:nvPr/>
        </p:nvSpPr>
        <p:spPr>
          <a:xfrm>
            <a:off x="14098762" y="84582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Spellcasting</a:t>
            </a:r>
            <a:endParaRPr lang="en-US" sz="3200" dirty="0"/>
          </a:p>
        </p:txBody>
      </p:sp>
      <p:sp>
        <p:nvSpPr>
          <p:cNvPr id="34" name="Shape 27"/>
          <p:cNvSpPr/>
          <p:nvPr/>
        </p:nvSpPr>
        <p:spPr>
          <a:xfrm>
            <a:off x="4801200" y="10490200"/>
            <a:ext cx="7316114" cy="1625600"/>
          </a:xfrm>
          <a:prstGeom prst="rect">
            <a:avLst/>
          </a:prstGeom>
          <a:noFill/>
          <a:ln/>
        </p:spPr>
      </p:sp>
      <p:sp>
        <p:nvSpPr>
          <p:cNvPr id="35" name="Shape 28"/>
          <p:cNvSpPr/>
          <p:nvPr/>
        </p:nvSpPr>
        <p:spPr>
          <a:xfrm>
            <a:off x="4801200" y="10490200"/>
            <a:ext cx="1625803" cy="1625600"/>
          </a:xfrm>
          <a:prstGeom prst="roundRect">
            <a:avLst>
              <a:gd name="adj" fmla="val 781313"/>
            </a:avLst>
          </a:prstGeom>
          <a:solidFill>
            <a:srgbClr val="FFC849">
              <a:alpha val="100000"/>
            </a:srgbClr>
          </a:solidFill>
          <a:ln w="50800">
            <a:solidFill>
              <a:srgbClr val="272727"/>
            </a:solidFill>
            <a:prstDash val="solid"/>
          </a:ln>
        </p:spPr>
      </p:sp>
      <p:sp>
        <p:nvSpPr>
          <p:cNvPr id="36" name="Text 29"/>
          <p:cNvSpPr/>
          <p:nvPr/>
        </p:nvSpPr>
        <p:spPr>
          <a:xfrm>
            <a:off x="5182248" y="108521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05</a:t>
            </a:r>
            <a:endParaRPr lang="en-US" sz="4800" dirty="0"/>
          </a:p>
        </p:txBody>
      </p:sp>
      <p:sp>
        <p:nvSpPr>
          <p:cNvPr id="37" name="Shape 30"/>
          <p:cNvSpPr/>
          <p:nvPr/>
        </p:nvSpPr>
        <p:spPr>
          <a:xfrm>
            <a:off x="6630229" y="10642600"/>
            <a:ext cx="5487086" cy="1320800"/>
          </a:xfrm>
          <a:prstGeom prst="rect">
            <a:avLst/>
          </a:prstGeom>
          <a:noFill/>
          <a:ln/>
        </p:spPr>
      </p:sp>
      <p:sp>
        <p:nvSpPr>
          <p:cNvPr id="38" name="Text 31"/>
          <p:cNvSpPr/>
          <p:nvPr/>
        </p:nvSpPr>
        <p:spPr>
          <a:xfrm>
            <a:off x="6630229" y="10642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Adventure</a:t>
            </a:r>
            <a:endParaRPr lang="en-US" sz="4800" dirty="0"/>
          </a:p>
        </p:txBody>
      </p:sp>
      <p:sp>
        <p:nvSpPr>
          <p:cNvPr id="39" name="Text 32"/>
          <p:cNvSpPr/>
          <p:nvPr/>
        </p:nvSpPr>
        <p:spPr>
          <a:xfrm>
            <a:off x="6630229" y="11442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Happily Ever After</a:t>
            </a:r>
            <a:endParaRPr lang="en-US" sz="3200" dirty="0"/>
          </a:p>
        </p:txBody>
      </p:sp>
      <p:sp>
        <p:nvSpPr>
          <p:cNvPr id="40" name="Shape 33"/>
          <p:cNvSpPr/>
          <p:nvPr/>
        </p:nvSpPr>
        <p:spPr>
          <a:xfrm>
            <a:off x="12269734" y="10490200"/>
            <a:ext cx="7316114" cy="1625600"/>
          </a:xfrm>
          <a:prstGeom prst="rect">
            <a:avLst/>
          </a:prstGeom>
          <a:noFill/>
          <a:ln/>
        </p:spPr>
      </p:sp>
      <p:sp>
        <p:nvSpPr>
          <p:cNvPr id="41" name="Shape 34"/>
          <p:cNvSpPr/>
          <p:nvPr/>
        </p:nvSpPr>
        <p:spPr>
          <a:xfrm>
            <a:off x="12269734" y="10490200"/>
            <a:ext cx="1625803" cy="1625600"/>
          </a:xfrm>
          <a:prstGeom prst="rect">
            <a:avLst/>
          </a:prstGeom>
          <a:solidFill>
            <a:srgbClr val="3690D1">
              <a:alpha val="100000"/>
            </a:srgbClr>
          </a:solidFill>
          <a:ln w="50800">
            <a:solidFill>
              <a:srgbClr val="272727"/>
            </a:solidFill>
            <a:prstDash val="solid"/>
          </a:ln>
        </p:spPr>
      </p:sp>
      <p:sp>
        <p:nvSpPr>
          <p:cNvPr id="42" name="Text 35"/>
          <p:cNvSpPr/>
          <p:nvPr/>
        </p:nvSpPr>
        <p:spPr>
          <a:xfrm>
            <a:off x="12663483" y="10852150"/>
            <a:ext cx="838305"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06</a:t>
            </a:r>
            <a:endParaRPr lang="en-US" sz="4800" dirty="0"/>
          </a:p>
        </p:txBody>
      </p:sp>
      <p:sp>
        <p:nvSpPr>
          <p:cNvPr id="43" name="Shape 36"/>
          <p:cNvSpPr/>
          <p:nvPr/>
        </p:nvSpPr>
        <p:spPr>
          <a:xfrm>
            <a:off x="14098762" y="10642600"/>
            <a:ext cx="5487086" cy="1320800"/>
          </a:xfrm>
          <a:prstGeom prst="rect">
            <a:avLst/>
          </a:prstGeom>
          <a:noFill/>
          <a:ln/>
        </p:spPr>
      </p:sp>
      <p:sp>
        <p:nvSpPr>
          <p:cNvPr id="44" name="Text 37"/>
          <p:cNvSpPr/>
          <p:nvPr/>
        </p:nvSpPr>
        <p:spPr>
          <a:xfrm>
            <a:off x="14098762" y="10642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Conclusion</a:t>
            </a:r>
            <a:endParaRPr lang="en-US" sz="4800" dirty="0"/>
          </a:p>
        </p:txBody>
      </p:sp>
      <p:sp>
        <p:nvSpPr>
          <p:cNvPr id="45" name="Text 38"/>
          <p:cNvSpPr/>
          <p:nvPr/>
        </p:nvSpPr>
        <p:spPr>
          <a:xfrm>
            <a:off x="14098762" y="11442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Embrace the Fantasy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5309078" y="1533249"/>
            <a:ext cx="518176" cy="518111"/>
          </a:xfrm>
          <a:prstGeom prst="rect">
            <a:avLst/>
          </a:prstGeom>
        </p:spPr>
      </p:pic>
      <p:pic>
        <p:nvPicPr>
          <p:cNvPr id="4" name="Image 2" descr="preencoded.png">    </p:cNvPr>
          <p:cNvPicPr>
            <a:picLocks noChangeAspect="1"/>
          </p:cNvPicPr>
          <p:nvPr/>
        </p:nvPicPr>
        <p:blipFill>
          <a:blip r:embed="rId3"/>
          <a:stretch>
            <a:fillRect/>
          </a:stretch>
        </p:blipFill>
        <p:spPr>
          <a:xfrm>
            <a:off x="15277634" y="1502252"/>
            <a:ext cx="581064" cy="580991"/>
          </a:xfrm>
          <a:prstGeom prst="rect">
            <a:avLst/>
          </a:prstGeom>
        </p:spPr>
      </p:pic>
      <p:pic>
        <p:nvPicPr>
          <p:cNvPr id="5" name="Image 3" descr="preencoded.png">    </p:cNvPr>
          <p:cNvPicPr>
            <a:picLocks noChangeAspect="1"/>
          </p:cNvPicPr>
          <p:nvPr/>
        </p:nvPicPr>
        <p:blipFill>
          <a:blip r:embed="rId4"/>
          <a:stretch>
            <a:fillRect/>
          </a:stretch>
        </p:blipFill>
        <p:spPr>
          <a:xfrm>
            <a:off x="22048449" y="13161045"/>
            <a:ext cx="518176" cy="518114"/>
          </a:xfrm>
          <a:prstGeom prst="rect">
            <a:avLst/>
          </a:prstGeom>
        </p:spPr>
      </p:pic>
      <p:pic>
        <p:nvPicPr>
          <p:cNvPr id="6" name="Image 4" descr="preencoded.png">    </p:cNvPr>
          <p:cNvPicPr>
            <a:picLocks noChangeAspect="1"/>
          </p:cNvPicPr>
          <p:nvPr/>
        </p:nvPicPr>
        <p:blipFill>
          <a:blip r:embed="rId5"/>
          <a:stretch>
            <a:fillRect/>
          </a:stretch>
        </p:blipFill>
        <p:spPr>
          <a:xfrm>
            <a:off x="22017005" y="13130051"/>
            <a:ext cx="581064" cy="580994"/>
          </a:xfrm>
          <a:prstGeom prst="rect">
            <a:avLst/>
          </a:prstGeom>
        </p:spPr>
      </p:pic>
      <p:pic>
        <p:nvPicPr>
          <p:cNvPr id="7" name="Image 5" descr="preencoded.png">    </p:cNvPr>
          <p:cNvPicPr>
            <a:picLocks noChangeAspect="1"/>
          </p:cNvPicPr>
          <p:nvPr/>
        </p:nvPicPr>
        <p:blipFill>
          <a:blip r:embed="rId6"/>
          <a:stretch>
            <a:fillRect/>
          </a:stretch>
        </p:blipFill>
        <p:spPr>
          <a:xfrm>
            <a:off x="21820800" y="5439020"/>
            <a:ext cx="518176" cy="518111"/>
          </a:xfrm>
          <a:prstGeom prst="rect">
            <a:avLst/>
          </a:prstGeom>
        </p:spPr>
      </p:pic>
      <p:pic>
        <p:nvPicPr>
          <p:cNvPr id="8" name="Image 6" descr="preencoded.png">    </p:cNvPr>
          <p:cNvPicPr>
            <a:picLocks noChangeAspect="1"/>
          </p:cNvPicPr>
          <p:nvPr/>
        </p:nvPicPr>
        <p:blipFill>
          <a:blip r:embed="rId7"/>
          <a:stretch>
            <a:fillRect/>
          </a:stretch>
        </p:blipFill>
        <p:spPr>
          <a:xfrm>
            <a:off x="21789356" y="5407580"/>
            <a:ext cx="581064" cy="580991"/>
          </a:xfrm>
          <a:prstGeom prst="rect">
            <a:avLst/>
          </a:prstGeom>
        </p:spPr>
      </p:pic>
      <p:pic>
        <p:nvPicPr>
          <p:cNvPr id="9" name="Image 7" descr="preencoded.png">    </p:cNvPr>
          <p:cNvPicPr>
            <a:picLocks noChangeAspect="1"/>
          </p:cNvPicPr>
          <p:nvPr/>
        </p:nvPicPr>
        <p:blipFill>
          <a:blip r:embed="rId8"/>
          <a:stretch>
            <a:fillRect/>
          </a:stretch>
        </p:blipFill>
        <p:spPr>
          <a:xfrm>
            <a:off x="3185559" y="1080960"/>
            <a:ext cx="492255" cy="497039"/>
          </a:xfrm>
          <a:prstGeom prst="rect">
            <a:avLst/>
          </a:prstGeom>
        </p:spPr>
      </p:pic>
      <p:pic>
        <p:nvPicPr>
          <p:cNvPr id="10" name="Image 8" descr="preencoded.png">    </p:cNvPr>
          <p:cNvPicPr>
            <a:picLocks noChangeAspect="1"/>
          </p:cNvPicPr>
          <p:nvPr/>
        </p:nvPicPr>
        <p:blipFill>
          <a:blip r:embed="rId9"/>
          <a:stretch>
            <a:fillRect/>
          </a:stretch>
        </p:blipFill>
        <p:spPr>
          <a:xfrm>
            <a:off x="3185559" y="2199990"/>
            <a:ext cx="492255" cy="497039"/>
          </a:xfrm>
          <a:prstGeom prst="rect">
            <a:avLst/>
          </a:prstGeom>
        </p:spPr>
      </p:pic>
      <p:pic>
        <p:nvPicPr>
          <p:cNvPr id="11" name="Image 9" descr="preencoded.png">    </p:cNvPr>
          <p:cNvPicPr>
            <a:picLocks noChangeAspect="1"/>
          </p:cNvPicPr>
          <p:nvPr/>
        </p:nvPicPr>
        <p:blipFill>
          <a:blip r:embed="rId10"/>
          <a:stretch>
            <a:fillRect/>
          </a:stretch>
        </p:blipFill>
        <p:spPr>
          <a:xfrm>
            <a:off x="3099187" y="3319019"/>
            <a:ext cx="492255" cy="497039"/>
          </a:xfrm>
          <a:prstGeom prst="rect">
            <a:avLst/>
          </a:prstGeom>
        </p:spPr>
      </p:pic>
      <p:pic>
        <p:nvPicPr>
          <p:cNvPr id="12" name="Image 10" descr="preencoded.png">    </p:cNvPr>
          <p:cNvPicPr>
            <a:picLocks noChangeAspect="1"/>
          </p:cNvPicPr>
          <p:nvPr/>
        </p:nvPicPr>
        <p:blipFill>
          <a:blip r:embed="rId11"/>
          <a:stretch>
            <a:fillRect/>
          </a:stretch>
        </p:blipFill>
        <p:spPr>
          <a:xfrm>
            <a:off x="4067348" y="1488511"/>
            <a:ext cx="2123224" cy="107643"/>
          </a:xfrm>
          <a:prstGeom prst="rect">
            <a:avLst/>
          </a:prstGeom>
        </p:spPr>
      </p:pic>
      <p:pic>
        <p:nvPicPr>
          <p:cNvPr id="13" name="Image 11" descr="preencoded.png">    </p:cNvPr>
          <p:cNvPicPr>
            <a:picLocks noChangeAspect="1"/>
          </p:cNvPicPr>
          <p:nvPr/>
        </p:nvPicPr>
        <p:blipFill>
          <a:blip r:embed="rId12"/>
          <a:stretch>
            <a:fillRect/>
          </a:stretch>
        </p:blipFill>
        <p:spPr>
          <a:xfrm>
            <a:off x="4067348" y="2585399"/>
            <a:ext cx="2123224" cy="108086"/>
          </a:xfrm>
          <a:prstGeom prst="rect">
            <a:avLst/>
          </a:prstGeom>
        </p:spPr>
      </p:pic>
      <p:pic>
        <p:nvPicPr>
          <p:cNvPr id="14" name="Image 12" descr="preencoded.png">    </p:cNvPr>
          <p:cNvPicPr>
            <a:picLocks noChangeAspect="1"/>
          </p:cNvPicPr>
          <p:nvPr/>
        </p:nvPicPr>
        <p:blipFill>
          <a:blip r:embed="rId13"/>
          <a:stretch>
            <a:fillRect/>
          </a:stretch>
        </p:blipFill>
        <p:spPr>
          <a:xfrm>
            <a:off x="4097927" y="3683617"/>
            <a:ext cx="2123224" cy="107643"/>
          </a:xfrm>
          <a:prstGeom prst="rect">
            <a:avLst/>
          </a:prstGeom>
        </p:spPr>
      </p:pic>
      <p:pic>
        <p:nvPicPr>
          <p:cNvPr id="15" name="Image 13" descr="preencoded.png">    </p:cNvPr>
          <p:cNvPicPr>
            <a:picLocks noChangeAspect="1"/>
          </p:cNvPicPr>
          <p:nvPr/>
        </p:nvPicPr>
        <p:blipFill>
          <a:blip r:embed="rId14"/>
          <a:stretch>
            <a:fillRect/>
          </a:stretch>
        </p:blipFill>
        <p:spPr>
          <a:xfrm>
            <a:off x="4971626" y="6002539"/>
            <a:ext cx="80625" cy="1609682"/>
          </a:xfrm>
          <a:prstGeom prst="rect">
            <a:avLst/>
          </a:prstGeom>
        </p:spPr>
      </p:pic>
      <p:pic>
        <p:nvPicPr>
          <p:cNvPr id="16" name="Image 14" descr="preencoded.png">    </p:cNvPr>
          <p:cNvPicPr>
            <a:picLocks noChangeAspect="1"/>
          </p:cNvPicPr>
          <p:nvPr/>
        </p:nvPicPr>
        <p:blipFill>
          <a:blip r:embed="rId15"/>
          <a:stretch>
            <a:fillRect/>
          </a:stretch>
        </p:blipFill>
        <p:spPr>
          <a:xfrm>
            <a:off x="5627994" y="6324002"/>
            <a:ext cx="81069" cy="1288219"/>
          </a:xfrm>
          <a:prstGeom prst="rect">
            <a:avLst/>
          </a:prstGeom>
        </p:spPr>
      </p:pic>
      <p:pic>
        <p:nvPicPr>
          <p:cNvPr id="17" name="Image 15" descr="preencoded.png">    </p:cNvPr>
          <p:cNvPicPr>
            <a:picLocks noChangeAspect="1"/>
          </p:cNvPicPr>
          <p:nvPr/>
        </p:nvPicPr>
        <p:blipFill>
          <a:blip r:embed="rId16"/>
          <a:stretch>
            <a:fillRect/>
          </a:stretch>
        </p:blipFill>
        <p:spPr>
          <a:xfrm>
            <a:off x="6879144" y="6324002"/>
            <a:ext cx="81069" cy="1288219"/>
          </a:xfrm>
          <a:prstGeom prst="rect">
            <a:avLst/>
          </a:prstGeom>
        </p:spPr>
      </p:pic>
      <p:pic>
        <p:nvPicPr>
          <p:cNvPr id="18" name="Image 16" descr="preencoded.png">    </p:cNvPr>
          <p:cNvPicPr>
            <a:picLocks noChangeAspect="1"/>
          </p:cNvPicPr>
          <p:nvPr/>
        </p:nvPicPr>
        <p:blipFill>
          <a:blip r:embed="rId17"/>
          <a:stretch>
            <a:fillRect/>
          </a:stretch>
        </p:blipFill>
        <p:spPr>
          <a:xfrm>
            <a:off x="6284343" y="5702300"/>
            <a:ext cx="80625" cy="1909921"/>
          </a:xfrm>
          <a:prstGeom prst="rect">
            <a:avLst/>
          </a:prstGeom>
        </p:spPr>
      </p:pic>
      <p:pic>
        <p:nvPicPr>
          <p:cNvPr id="19" name="Image 17" descr="preencoded.png">    </p:cNvPr>
          <p:cNvPicPr>
            <a:picLocks noChangeAspect="1"/>
          </p:cNvPicPr>
          <p:nvPr/>
        </p:nvPicPr>
        <p:blipFill>
          <a:blip r:embed="rId18"/>
          <a:stretch>
            <a:fillRect/>
          </a:stretch>
        </p:blipFill>
        <p:spPr>
          <a:xfrm>
            <a:off x="4293137" y="6517543"/>
            <a:ext cx="81069" cy="1094674"/>
          </a:xfrm>
          <a:prstGeom prst="rect">
            <a:avLst/>
          </a:prstGeom>
        </p:spPr>
      </p:pic>
      <p:pic>
        <p:nvPicPr>
          <p:cNvPr id="20" name="Image 18" descr="preencoded.png">    </p:cNvPr>
          <p:cNvPicPr>
            <a:picLocks noChangeAspect="1"/>
          </p:cNvPicPr>
          <p:nvPr/>
        </p:nvPicPr>
        <p:blipFill>
          <a:blip r:embed="rId19"/>
          <a:stretch>
            <a:fillRect/>
          </a:stretch>
        </p:blipFill>
        <p:spPr>
          <a:xfrm>
            <a:off x="19000502" y="761402"/>
            <a:ext cx="2876975" cy="2876615"/>
          </a:xfrm>
          <a:prstGeom prst="rect">
            <a:avLst/>
          </a:prstGeom>
        </p:spPr>
      </p:pic>
      <p:pic>
        <p:nvPicPr>
          <p:cNvPr id="21" name="Image 19" descr="preencoded.png">    </p:cNvPr>
          <p:cNvPicPr>
            <a:picLocks noChangeAspect="1"/>
          </p:cNvPicPr>
          <p:nvPr/>
        </p:nvPicPr>
        <p:blipFill>
          <a:blip r:embed="rId20"/>
          <a:stretch>
            <a:fillRect/>
          </a:stretch>
        </p:blipFill>
        <p:spPr>
          <a:xfrm>
            <a:off x="18975266" y="736600"/>
            <a:ext cx="2927465" cy="2927099"/>
          </a:xfrm>
          <a:prstGeom prst="rect">
            <a:avLst/>
          </a:prstGeom>
        </p:spPr>
      </p:pic>
      <p:pic>
        <p:nvPicPr>
          <p:cNvPr id="22" name="Image 20" descr="preencoded.png">    </p:cNvPr>
          <p:cNvPicPr>
            <a:picLocks noChangeAspect="1"/>
          </p:cNvPicPr>
          <p:nvPr/>
        </p:nvPicPr>
        <p:blipFill>
          <a:blip r:embed="rId21"/>
          <a:stretch>
            <a:fillRect/>
          </a:stretch>
        </p:blipFill>
        <p:spPr>
          <a:xfrm>
            <a:off x="19900938" y="2484952"/>
            <a:ext cx="353877" cy="355898"/>
          </a:xfrm>
          <a:prstGeom prst="rect">
            <a:avLst/>
          </a:prstGeom>
        </p:spPr>
      </p:pic>
      <p:pic>
        <p:nvPicPr>
          <p:cNvPr id="23" name="Image 21" descr="preencoded.png">    </p:cNvPr>
          <p:cNvPicPr>
            <a:picLocks noChangeAspect="1"/>
          </p:cNvPicPr>
          <p:nvPr/>
        </p:nvPicPr>
        <p:blipFill>
          <a:blip r:embed="rId22"/>
          <a:stretch>
            <a:fillRect/>
          </a:stretch>
        </p:blipFill>
        <p:spPr>
          <a:xfrm>
            <a:off x="19875851" y="2460085"/>
            <a:ext cx="404389" cy="406078"/>
          </a:xfrm>
          <a:prstGeom prst="rect">
            <a:avLst/>
          </a:prstGeom>
        </p:spPr>
      </p:pic>
      <p:pic>
        <p:nvPicPr>
          <p:cNvPr id="24" name="Image 22" descr="preencoded.png">    </p:cNvPr>
          <p:cNvPicPr>
            <a:picLocks noChangeAspect="1"/>
          </p:cNvPicPr>
          <p:nvPr/>
        </p:nvPicPr>
        <p:blipFill>
          <a:blip r:embed="rId23"/>
          <a:stretch>
            <a:fillRect/>
          </a:stretch>
        </p:blipFill>
        <p:spPr>
          <a:xfrm>
            <a:off x="19551471" y="1483851"/>
            <a:ext cx="1600698" cy="1638263"/>
          </a:xfrm>
          <a:prstGeom prst="rect">
            <a:avLst/>
          </a:prstGeom>
        </p:spPr>
      </p:pic>
      <p:pic>
        <p:nvPicPr>
          <p:cNvPr id="25" name="Image 23" descr="preencoded.png">    </p:cNvPr>
          <p:cNvPicPr>
            <a:picLocks noChangeAspect="1"/>
          </p:cNvPicPr>
          <p:nvPr/>
        </p:nvPicPr>
        <p:blipFill>
          <a:blip r:embed="rId24"/>
          <a:stretch>
            <a:fillRect/>
          </a:stretch>
        </p:blipFill>
        <p:spPr>
          <a:xfrm>
            <a:off x="19525066" y="1459495"/>
            <a:ext cx="1651020" cy="1688303"/>
          </a:xfrm>
          <a:prstGeom prst="rect">
            <a:avLst/>
          </a:prstGeom>
        </p:spPr>
      </p:pic>
      <p:pic>
        <p:nvPicPr>
          <p:cNvPr id="26" name="Image 24" descr="preencoded.png">    </p:cNvPr>
          <p:cNvPicPr>
            <a:picLocks noChangeAspect="1"/>
          </p:cNvPicPr>
          <p:nvPr/>
        </p:nvPicPr>
        <p:blipFill>
          <a:blip r:embed="rId25"/>
          <a:stretch>
            <a:fillRect/>
          </a:stretch>
        </p:blipFill>
        <p:spPr>
          <a:xfrm>
            <a:off x="13206600" y="12067555"/>
            <a:ext cx="185937" cy="1166180"/>
          </a:xfrm>
          <a:prstGeom prst="rect">
            <a:avLst/>
          </a:prstGeom>
        </p:spPr>
      </p:pic>
      <p:pic>
        <p:nvPicPr>
          <p:cNvPr id="27" name="Image 25" descr="preencoded.png">    </p:cNvPr>
          <p:cNvPicPr>
            <a:picLocks noChangeAspect="1"/>
          </p:cNvPicPr>
          <p:nvPr/>
        </p:nvPicPr>
        <p:blipFill>
          <a:blip r:embed="rId26"/>
          <a:stretch>
            <a:fillRect/>
          </a:stretch>
        </p:blipFill>
        <p:spPr>
          <a:xfrm>
            <a:off x="12366596" y="13173242"/>
            <a:ext cx="1016608" cy="77025"/>
          </a:xfrm>
          <a:prstGeom prst="rect">
            <a:avLst/>
          </a:prstGeom>
        </p:spPr>
      </p:pic>
      <p:pic>
        <p:nvPicPr>
          <p:cNvPr id="28" name="Image 26" descr="preencoded.png">    </p:cNvPr>
          <p:cNvPicPr>
            <a:picLocks noChangeAspect="1"/>
          </p:cNvPicPr>
          <p:nvPr/>
        </p:nvPicPr>
        <p:blipFill>
          <a:blip r:embed="rId27"/>
          <a:stretch>
            <a:fillRect/>
          </a:stretch>
        </p:blipFill>
        <p:spPr>
          <a:xfrm>
            <a:off x="12209209" y="13016111"/>
            <a:ext cx="345973" cy="346044"/>
          </a:xfrm>
          <a:prstGeom prst="rect">
            <a:avLst/>
          </a:prstGeom>
        </p:spPr>
      </p:pic>
      <p:pic>
        <p:nvPicPr>
          <p:cNvPr id="29" name="Image 27" descr="preencoded.png">    </p:cNvPr>
          <p:cNvPicPr>
            <a:picLocks noChangeAspect="1"/>
          </p:cNvPicPr>
          <p:nvPr/>
        </p:nvPicPr>
        <p:blipFill>
          <a:blip r:embed="rId28"/>
          <a:stretch>
            <a:fillRect/>
          </a:stretch>
        </p:blipFill>
        <p:spPr>
          <a:xfrm>
            <a:off x="12193524" y="13000317"/>
            <a:ext cx="377478" cy="377800"/>
          </a:xfrm>
          <a:prstGeom prst="rect">
            <a:avLst/>
          </a:prstGeom>
        </p:spPr>
      </p:pic>
      <p:pic>
        <p:nvPicPr>
          <p:cNvPr id="30" name="Image 28" descr="preencoded.png">    </p:cNvPr>
          <p:cNvPicPr>
            <a:picLocks noChangeAspect="1"/>
          </p:cNvPicPr>
          <p:nvPr/>
        </p:nvPicPr>
        <p:blipFill>
          <a:blip r:embed="rId29"/>
          <a:stretch>
            <a:fillRect/>
          </a:stretch>
        </p:blipFill>
        <p:spPr>
          <a:xfrm>
            <a:off x="13215217" y="13059097"/>
            <a:ext cx="345973" cy="345926"/>
          </a:xfrm>
          <a:prstGeom prst="rect">
            <a:avLst/>
          </a:prstGeom>
        </p:spPr>
      </p:pic>
      <p:pic>
        <p:nvPicPr>
          <p:cNvPr id="31" name="Image 29" descr="preencoded.png">    </p:cNvPr>
          <p:cNvPicPr>
            <a:picLocks noChangeAspect="1"/>
          </p:cNvPicPr>
          <p:nvPr/>
        </p:nvPicPr>
        <p:blipFill>
          <a:blip r:embed="rId30"/>
          <a:stretch>
            <a:fillRect/>
          </a:stretch>
        </p:blipFill>
        <p:spPr>
          <a:xfrm>
            <a:off x="13199787" y="13043148"/>
            <a:ext cx="377454" cy="377521"/>
          </a:xfrm>
          <a:prstGeom prst="rect">
            <a:avLst/>
          </a:prstGeom>
        </p:spPr>
      </p:pic>
      <p:pic>
        <p:nvPicPr>
          <p:cNvPr id="32" name="Image 30" descr="preencoded.png">    </p:cNvPr>
          <p:cNvPicPr>
            <a:picLocks noChangeAspect="1"/>
          </p:cNvPicPr>
          <p:nvPr/>
        </p:nvPicPr>
        <p:blipFill>
          <a:blip r:embed="rId31"/>
          <a:stretch>
            <a:fillRect/>
          </a:stretch>
        </p:blipFill>
        <p:spPr>
          <a:xfrm>
            <a:off x="13070672" y="11864646"/>
            <a:ext cx="346236" cy="346137"/>
          </a:xfrm>
          <a:prstGeom prst="rect">
            <a:avLst/>
          </a:prstGeom>
        </p:spPr>
      </p:pic>
      <p:pic>
        <p:nvPicPr>
          <p:cNvPr id="33" name="Image 31" descr="preencoded.png">    </p:cNvPr>
          <p:cNvPicPr>
            <a:picLocks noChangeAspect="1"/>
          </p:cNvPicPr>
          <p:nvPr/>
        </p:nvPicPr>
        <p:blipFill>
          <a:blip r:embed="rId32"/>
          <a:stretch>
            <a:fillRect/>
          </a:stretch>
        </p:blipFill>
        <p:spPr>
          <a:xfrm>
            <a:off x="13054857" y="11849100"/>
            <a:ext cx="377739" cy="377819"/>
          </a:xfrm>
          <a:prstGeom prst="rect">
            <a:avLst/>
          </a:prstGeom>
        </p:spPr>
      </p:pic>
      <p:pic>
        <p:nvPicPr>
          <p:cNvPr id="34" name="Image 32" descr="preencoded.png">    </p:cNvPr>
          <p:cNvPicPr>
            <a:picLocks noChangeAspect="1"/>
          </p:cNvPicPr>
          <p:nvPr/>
        </p:nvPicPr>
        <p:blipFill>
          <a:blip r:embed="rId33"/>
          <a:stretch>
            <a:fillRect/>
          </a:stretch>
        </p:blipFill>
        <p:spPr>
          <a:xfrm>
            <a:off x="1779236" y="9284714"/>
            <a:ext cx="2808577" cy="2763388"/>
          </a:xfrm>
          <a:prstGeom prst="rect">
            <a:avLst/>
          </a:prstGeom>
        </p:spPr>
      </p:pic>
      <p:pic>
        <p:nvPicPr>
          <p:cNvPr id="35" name="Image 33" descr="preencoded.png">    </p:cNvPr>
          <p:cNvPicPr>
            <a:picLocks noChangeAspect="1"/>
          </p:cNvPicPr>
          <p:nvPr/>
        </p:nvPicPr>
        <p:blipFill>
          <a:blip r:embed="rId34"/>
          <a:stretch>
            <a:fillRect/>
          </a:stretch>
        </p:blipFill>
        <p:spPr>
          <a:xfrm>
            <a:off x="1765521" y="9271000"/>
            <a:ext cx="2836008" cy="2790819"/>
          </a:xfrm>
          <a:prstGeom prst="rect">
            <a:avLst/>
          </a:prstGeom>
        </p:spPr>
      </p:pic>
      <p:pic>
        <p:nvPicPr>
          <p:cNvPr id="36" name="Image 34" descr="preencoded.png">    </p:cNvPr>
          <p:cNvPicPr>
            <a:picLocks noChangeAspect="1"/>
          </p:cNvPicPr>
          <p:nvPr/>
        </p:nvPicPr>
        <p:blipFill>
          <a:blip r:embed="rId35"/>
          <a:stretch>
            <a:fillRect/>
          </a:stretch>
        </p:blipFill>
        <p:spPr>
          <a:xfrm>
            <a:off x="1964929" y="9467481"/>
            <a:ext cx="2437192" cy="2397854"/>
          </a:xfrm>
          <a:prstGeom prst="rect">
            <a:avLst/>
          </a:prstGeom>
        </p:spPr>
      </p:pic>
      <p:pic>
        <p:nvPicPr>
          <p:cNvPr id="37" name="Image 35" descr="preencoded.png">    </p:cNvPr>
          <p:cNvPicPr>
            <a:picLocks noChangeAspect="1"/>
          </p:cNvPicPr>
          <p:nvPr/>
        </p:nvPicPr>
        <p:blipFill>
          <a:blip r:embed="rId36"/>
          <a:stretch>
            <a:fillRect/>
          </a:stretch>
        </p:blipFill>
        <p:spPr>
          <a:xfrm>
            <a:off x="1951213" y="9453764"/>
            <a:ext cx="2464626" cy="2425288"/>
          </a:xfrm>
          <a:prstGeom prst="rect">
            <a:avLst/>
          </a:prstGeom>
        </p:spPr>
      </p:pic>
      <p:pic>
        <p:nvPicPr>
          <p:cNvPr id="38" name="Image 36" descr="preencoded.png">    </p:cNvPr>
          <p:cNvPicPr>
            <a:picLocks noChangeAspect="1"/>
          </p:cNvPicPr>
          <p:nvPr/>
        </p:nvPicPr>
        <p:blipFill>
          <a:blip r:embed="rId37"/>
          <a:stretch>
            <a:fillRect/>
          </a:stretch>
        </p:blipFill>
        <p:spPr>
          <a:xfrm>
            <a:off x="3144480" y="10103607"/>
            <a:ext cx="682627" cy="676473"/>
          </a:xfrm>
          <a:prstGeom prst="rect">
            <a:avLst/>
          </a:prstGeom>
        </p:spPr>
      </p:pic>
      <p:pic>
        <p:nvPicPr>
          <p:cNvPr id="39" name="Image 37" descr="preencoded.png">    </p:cNvPr>
          <p:cNvPicPr>
            <a:picLocks noChangeAspect="1"/>
          </p:cNvPicPr>
          <p:nvPr/>
        </p:nvPicPr>
        <p:blipFill>
          <a:blip r:embed="rId38"/>
          <a:stretch>
            <a:fillRect/>
          </a:stretch>
        </p:blipFill>
        <p:spPr>
          <a:xfrm>
            <a:off x="3130768" y="10090026"/>
            <a:ext cx="709996" cy="703765"/>
          </a:xfrm>
          <a:prstGeom prst="rect">
            <a:avLst/>
          </a:prstGeom>
        </p:spPr>
      </p:pic>
      <p:pic>
        <p:nvPicPr>
          <p:cNvPr id="40" name="Image 38" descr="preencoded.png">    </p:cNvPr>
          <p:cNvPicPr>
            <a:picLocks noChangeAspect="1"/>
          </p:cNvPicPr>
          <p:nvPr/>
        </p:nvPicPr>
        <p:blipFill>
          <a:blip r:embed="rId39"/>
          <a:stretch>
            <a:fillRect/>
          </a:stretch>
        </p:blipFill>
        <p:spPr>
          <a:xfrm>
            <a:off x="2463869" y="9963460"/>
            <a:ext cx="738224" cy="776536"/>
          </a:xfrm>
          <a:prstGeom prst="rect">
            <a:avLst/>
          </a:prstGeom>
        </p:spPr>
      </p:pic>
      <p:pic>
        <p:nvPicPr>
          <p:cNvPr id="41" name="Image 39" descr="preencoded.png">    </p:cNvPr>
          <p:cNvPicPr>
            <a:picLocks noChangeAspect="1"/>
          </p:cNvPicPr>
          <p:nvPr/>
        </p:nvPicPr>
        <p:blipFill>
          <a:blip r:embed="rId40"/>
          <a:stretch>
            <a:fillRect/>
          </a:stretch>
        </p:blipFill>
        <p:spPr>
          <a:xfrm>
            <a:off x="3049463" y="10586799"/>
            <a:ext cx="271521" cy="272892"/>
          </a:xfrm>
          <a:prstGeom prst="rect">
            <a:avLst/>
          </a:prstGeom>
        </p:spPr>
      </p:pic>
      <p:pic>
        <p:nvPicPr>
          <p:cNvPr id="42" name="Image 40" descr="preencoded.png">    </p:cNvPr>
          <p:cNvPicPr>
            <a:picLocks noChangeAspect="1"/>
          </p:cNvPicPr>
          <p:nvPr/>
        </p:nvPicPr>
        <p:blipFill>
          <a:blip r:embed="rId41"/>
          <a:stretch>
            <a:fillRect/>
          </a:stretch>
        </p:blipFill>
        <p:spPr>
          <a:xfrm>
            <a:off x="3035695" y="10573296"/>
            <a:ext cx="299011" cy="300143"/>
          </a:xfrm>
          <a:prstGeom prst="rect">
            <a:avLst/>
          </a:prstGeom>
        </p:spPr>
      </p:pic>
      <p:pic>
        <p:nvPicPr>
          <p:cNvPr id="43" name="Image 41" descr="preencoded.png">    </p:cNvPr>
          <p:cNvPicPr>
            <a:picLocks noChangeAspect="1"/>
          </p:cNvPicPr>
          <p:nvPr/>
        </p:nvPicPr>
        <p:blipFill>
          <a:blip r:embed="rId42"/>
          <a:stretch>
            <a:fillRect/>
          </a:stretch>
        </p:blipFill>
        <p:spPr>
          <a:xfrm>
            <a:off x="3186157" y="9556626"/>
            <a:ext cx="27431" cy="198326"/>
          </a:xfrm>
          <a:prstGeom prst="rect">
            <a:avLst/>
          </a:prstGeom>
        </p:spPr>
      </p:pic>
      <p:pic>
        <p:nvPicPr>
          <p:cNvPr id="44" name="Image 42" descr="preencoded.png">    </p:cNvPr>
          <p:cNvPicPr>
            <a:picLocks noChangeAspect="1"/>
          </p:cNvPicPr>
          <p:nvPr/>
        </p:nvPicPr>
        <p:blipFill>
          <a:blip r:embed="rId43"/>
          <a:stretch>
            <a:fillRect/>
          </a:stretch>
        </p:blipFill>
        <p:spPr>
          <a:xfrm>
            <a:off x="3186157" y="11538570"/>
            <a:ext cx="27431" cy="198326"/>
          </a:xfrm>
          <a:prstGeom prst="rect">
            <a:avLst/>
          </a:prstGeom>
        </p:spPr>
      </p:pic>
      <p:pic>
        <p:nvPicPr>
          <p:cNvPr id="45" name="Image 43" descr="preencoded.png">    </p:cNvPr>
          <p:cNvPicPr>
            <a:picLocks noChangeAspect="1"/>
          </p:cNvPicPr>
          <p:nvPr/>
        </p:nvPicPr>
        <p:blipFill>
          <a:blip r:embed="rId44"/>
          <a:stretch>
            <a:fillRect/>
          </a:stretch>
        </p:blipFill>
        <p:spPr>
          <a:xfrm>
            <a:off x="4091924" y="10633184"/>
            <a:ext cx="198351" cy="27428"/>
          </a:xfrm>
          <a:prstGeom prst="rect">
            <a:avLst/>
          </a:prstGeom>
        </p:spPr>
      </p:pic>
      <p:pic>
        <p:nvPicPr>
          <p:cNvPr id="46" name="Image 44" descr="preencoded.png">    </p:cNvPr>
          <p:cNvPicPr>
            <a:picLocks noChangeAspect="1"/>
          </p:cNvPicPr>
          <p:nvPr/>
        </p:nvPicPr>
        <p:blipFill>
          <a:blip r:embed="rId45"/>
          <a:stretch>
            <a:fillRect/>
          </a:stretch>
        </p:blipFill>
        <p:spPr>
          <a:xfrm>
            <a:off x="2109729" y="10633184"/>
            <a:ext cx="198351" cy="27428"/>
          </a:xfrm>
          <a:prstGeom prst="rect">
            <a:avLst/>
          </a:prstGeom>
        </p:spPr>
      </p:pic>
      <p:sp>
        <p:nvSpPr>
          <p:cNvPr id="47" name="Shape 0"/>
          <p:cNvSpPr/>
          <p:nvPr/>
        </p:nvSpPr>
        <p:spPr>
          <a:xfrm>
            <a:off x="23370921" y="10515600"/>
            <a:ext cx="1016127" cy="3200400"/>
          </a:xfrm>
          <a:prstGeom prst="rect">
            <a:avLst/>
          </a:prstGeom>
          <a:noFill/>
          <a:ln/>
        </p:spPr>
      </p:sp>
      <p:pic>
        <p:nvPicPr>
          <p:cNvPr id="48" name="Image 45" descr="preencoded.png">    </p:cNvPr>
          <p:cNvPicPr>
            <a:picLocks noChangeAspect="1"/>
          </p:cNvPicPr>
          <p:nvPr/>
        </p:nvPicPr>
        <p:blipFill>
          <a:blip r:embed="rId46"/>
          <a:stretch>
            <a:fillRect/>
          </a:stretch>
        </p:blipFill>
        <p:spPr>
          <a:xfrm>
            <a:off x="23523340" y="10820400"/>
            <a:ext cx="711289" cy="2590800"/>
          </a:xfrm>
          <a:prstGeom prst="rect">
            <a:avLst/>
          </a:prstGeom>
        </p:spPr>
      </p:pic>
      <p:sp>
        <p:nvSpPr>
          <p:cNvPr id="49" name="Shape 1"/>
          <p:cNvSpPr/>
          <p:nvPr/>
        </p:nvSpPr>
        <p:spPr>
          <a:xfrm>
            <a:off x="7150994" y="4953000"/>
            <a:ext cx="10097762" cy="3810000"/>
          </a:xfrm>
          <a:prstGeom prst="rect">
            <a:avLst/>
          </a:prstGeom>
          <a:noFill/>
          <a:ln/>
        </p:spPr>
      </p:sp>
      <p:sp>
        <p:nvSpPr>
          <p:cNvPr id="50" name="Shape 2"/>
          <p:cNvSpPr/>
          <p:nvPr/>
        </p:nvSpPr>
        <p:spPr>
          <a:xfrm>
            <a:off x="7150994" y="4953000"/>
            <a:ext cx="10097762" cy="2463800"/>
          </a:xfrm>
          <a:prstGeom prst="rect">
            <a:avLst/>
          </a:prstGeom>
          <a:solidFill>
            <a:srgbClr val="FFC849">
              <a:alpha val="100000"/>
            </a:srgbClr>
          </a:solidFill>
          <a:ln w="50800">
            <a:solidFill>
              <a:srgbClr val="272727"/>
            </a:solidFill>
            <a:prstDash val="solid"/>
          </a:ln>
        </p:spPr>
      </p:sp>
      <p:sp>
        <p:nvSpPr>
          <p:cNvPr id="51" name="Text 3"/>
          <p:cNvSpPr/>
          <p:nvPr/>
        </p:nvSpPr>
        <p:spPr>
          <a:xfrm>
            <a:off x="7913089" y="5257800"/>
            <a:ext cx="9115506"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Introduction</a:t>
            </a:r>
            <a:endParaRPr lang="en-US" sz="12800" dirty="0"/>
          </a:p>
        </p:txBody>
      </p:sp>
      <p:sp>
        <p:nvSpPr>
          <p:cNvPr id="52" name="Text 4"/>
          <p:cNvSpPr/>
          <p:nvPr/>
        </p:nvSpPr>
        <p:spPr>
          <a:xfrm>
            <a:off x="7083252" y="7721600"/>
            <a:ext cx="10233246"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Fantasy Realm: Uncovering the Secrets of the Imagination and the Magic that Lies Within</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62095" y="1092200"/>
            <a:ext cx="3515940" cy="3235548"/>
          </a:xfrm>
          <a:prstGeom prst="rect">
            <a:avLst/>
          </a:prstGeom>
        </p:spPr>
      </p:pic>
      <p:pic>
        <p:nvPicPr>
          <p:cNvPr id="4" name="Image 2" descr="preencoded.png">    </p:cNvPr>
          <p:cNvPicPr>
            <a:picLocks noChangeAspect="1"/>
          </p:cNvPicPr>
          <p:nvPr/>
        </p:nvPicPr>
        <p:blipFill>
          <a:blip r:embed="rId3"/>
          <a:stretch>
            <a:fillRect/>
          </a:stretch>
        </p:blipFill>
        <p:spPr>
          <a:xfrm>
            <a:off x="23619830" y="12809302"/>
            <a:ext cx="463716" cy="463662"/>
          </a:xfrm>
          <a:prstGeom prst="rect">
            <a:avLst/>
          </a:prstGeom>
        </p:spPr>
      </p:pic>
      <p:pic>
        <p:nvPicPr>
          <p:cNvPr id="5" name="Image 3" descr="preencoded.png">    </p:cNvPr>
          <p:cNvPicPr>
            <a:picLocks noChangeAspect="1"/>
          </p:cNvPicPr>
          <p:nvPr/>
        </p:nvPicPr>
        <p:blipFill>
          <a:blip r:embed="rId4"/>
          <a:stretch>
            <a:fillRect/>
          </a:stretch>
        </p:blipFill>
        <p:spPr>
          <a:xfrm>
            <a:off x="23591682" y="12781167"/>
            <a:ext cx="519999" cy="519937"/>
          </a:xfrm>
          <a:prstGeom prst="rect">
            <a:avLst/>
          </a:prstGeom>
        </p:spPr>
      </p:pic>
      <p:pic>
        <p:nvPicPr>
          <p:cNvPr id="6" name="Image 4" descr="preencoded.png">    </p:cNvPr>
          <p:cNvPicPr>
            <a:picLocks noChangeAspect="1"/>
          </p:cNvPicPr>
          <p:nvPr/>
        </p:nvPicPr>
        <p:blipFill>
          <a:blip r:embed="rId5"/>
          <a:stretch>
            <a:fillRect/>
          </a:stretch>
        </p:blipFill>
        <p:spPr>
          <a:xfrm>
            <a:off x="20456487" y="11226651"/>
            <a:ext cx="528728" cy="1699444"/>
          </a:xfrm>
          <a:prstGeom prst="rect">
            <a:avLst/>
          </a:prstGeom>
        </p:spPr>
      </p:pic>
      <p:pic>
        <p:nvPicPr>
          <p:cNvPr id="7" name="Image 5" descr="preencoded.png">    </p:cNvPr>
          <p:cNvPicPr>
            <a:picLocks noChangeAspect="1"/>
          </p:cNvPicPr>
          <p:nvPr/>
        </p:nvPicPr>
        <p:blipFill>
          <a:blip r:embed="rId6"/>
          <a:stretch>
            <a:fillRect/>
          </a:stretch>
        </p:blipFill>
        <p:spPr>
          <a:xfrm>
            <a:off x="19109371" y="12231322"/>
            <a:ext cx="1371216" cy="711727"/>
          </a:xfrm>
          <a:prstGeom prst="rect">
            <a:avLst/>
          </a:prstGeom>
        </p:spPr>
      </p:pic>
      <p:pic>
        <p:nvPicPr>
          <p:cNvPr id="8" name="Image 6" descr="preencoded.png">    </p:cNvPr>
          <p:cNvPicPr>
            <a:picLocks noChangeAspect="1"/>
          </p:cNvPicPr>
          <p:nvPr/>
        </p:nvPicPr>
        <p:blipFill>
          <a:blip r:embed="rId7"/>
          <a:stretch>
            <a:fillRect/>
          </a:stretch>
        </p:blipFill>
        <p:spPr>
          <a:xfrm>
            <a:off x="18872711" y="11995175"/>
            <a:ext cx="519891" cy="519950"/>
          </a:xfrm>
          <a:prstGeom prst="rect">
            <a:avLst/>
          </a:prstGeom>
        </p:spPr>
      </p:pic>
      <p:pic>
        <p:nvPicPr>
          <p:cNvPr id="9" name="Image 7" descr="preencoded.png">    </p:cNvPr>
          <p:cNvPicPr>
            <a:picLocks noChangeAspect="1"/>
          </p:cNvPicPr>
          <p:nvPr/>
        </p:nvPicPr>
        <p:blipFill>
          <a:blip r:embed="rId8"/>
          <a:stretch>
            <a:fillRect/>
          </a:stretch>
        </p:blipFill>
        <p:spPr>
          <a:xfrm>
            <a:off x="18849156" y="11971561"/>
            <a:ext cx="567063" cy="567072"/>
          </a:xfrm>
          <a:prstGeom prst="rect">
            <a:avLst/>
          </a:prstGeom>
        </p:spPr>
      </p:pic>
      <p:pic>
        <p:nvPicPr>
          <p:cNvPr id="10" name="Image 8" descr="preencoded.png">    </p:cNvPr>
          <p:cNvPicPr>
            <a:picLocks noChangeAspect="1"/>
          </p:cNvPicPr>
          <p:nvPr/>
        </p:nvPicPr>
        <p:blipFill>
          <a:blip r:embed="rId9"/>
          <a:stretch>
            <a:fillRect/>
          </a:stretch>
        </p:blipFill>
        <p:spPr>
          <a:xfrm>
            <a:off x="20227393" y="12668870"/>
            <a:ext cx="519897" cy="519974"/>
          </a:xfrm>
          <a:prstGeom prst="rect">
            <a:avLst/>
          </a:prstGeom>
        </p:spPr>
      </p:pic>
      <p:pic>
        <p:nvPicPr>
          <p:cNvPr id="11" name="Image 9" descr="preencoded.png">    </p:cNvPr>
          <p:cNvPicPr>
            <a:picLocks noChangeAspect="1"/>
          </p:cNvPicPr>
          <p:nvPr/>
        </p:nvPicPr>
        <p:blipFill>
          <a:blip r:embed="rId10"/>
          <a:stretch>
            <a:fillRect/>
          </a:stretch>
        </p:blipFill>
        <p:spPr>
          <a:xfrm>
            <a:off x="20203860" y="12645337"/>
            <a:ext cx="567056" cy="567296"/>
          </a:xfrm>
          <a:prstGeom prst="rect">
            <a:avLst/>
          </a:prstGeom>
        </p:spPr>
      </p:pic>
      <p:pic>
        <p:nvPicPr>
          <p:cNvPr id="12" name="Image 10" descr="preencoded.png">    </p:cNvPr>
          <p:cNvPicPr>
            <a:picLocks noChangeAspect="1"/>
          </p:cNvPicPr>
          <p:nvPr/>
        </p:nvPicPr>
        <p:blipFill>
          <a:blip r:embed="rId11"/>
          <a:stretch>
            <a:fillRect/>
          </a:stretch>
        </p:blipFill>
        <p:spPr>
          <a:xfrm>
            <a:off x="20758890" y="10941038"/>
            <a:ext cx="519897" cy="519974"/>
          </a:xfrm>
          <a:prstGeom prst="rect">
            <a:avLst/>
          </a:prstGeom>
        </p:spPr>
      </p:pic>
      <p:pic>
        <p:nvPicPr>
          <p:cNvPr id="13" name="Image 11" descr="preencoded.png">    </p:cNvPr>
          <p:cNvPicPr>
            <a:picLocks noChangeAspect="1"/>
          </p:cNvPicPr>
          <p:nvPr/>
        </p:nvPicPr>
        <p:blipFill>
          <a:blip r:embed="rId12"/>
          <a:stretch>
            <a:fillRect/>
          </a:stretch>
        </p:blipFill>
        <p:spPr>
          <a:xfrm>
            <a:off x="20735670" y="10917820"/>
            <a:ext cx="567460" cy="567072"/>
          </a:xfrm>
          <a:prstGeom prst="rect">
            <a:avLst/>
          </a:prstGeom>
        </p:spPr>
      </p:pic>
      <p:sp>
        <p:nvSpPr>
          <p:cNvPr id="14" name="Shape 0"/>
          <p:cNvSpPr/>
          <p:nvPr/>
        </p:nvSpPr>
        <p:spPr>
          <a:xfrm>
            <a:off x="23370921" y="10515600"/>
            <a:ext cx="1016127" cy="3200400"/>
          </a:xfrm>
          <a:prstGeom prst="rect">
            <a:avLst/>
          </a:prstGeom>
          <a:noFill/>
          <a:ln/>
        </p:spPr>
      </p:sp>
      <p:pic>
        <p:nvPicPr>
          <p:cNvPr id="15" name="Image 12" descr="preencoded.png">    </p:cNvPr>
          <p:cNvPicPr>
            <a:picLocks noChangeAspect="1"/>
          </p:cNvPicPr>
          <p:nvPr/>
        </p:nvPicPr>
        <p:blipFill>
          <a:blip r:embed="rId13"/>
          <a:stretch>
            <a:fillRect/>
          </a:stretch>
        </p:blipFill>
        <p:spPr>
          <a:xfrm>
            <a:off x="23523340" y="10820400"/>
            <a:ext cx="711289" cy="2590800"/>
          </a:xfrm>
          <a:prstGeom prst="rect">
            <a:avLst/>
          </a:prstGeom>
        </p:spPr>
      </p:pic>
      <p:sp>
        <p:nvSpPr>
          <p:cNvPr id="16" name="Shape 1"/>
          <p:cNvSpPr/>
          <p:nvPr/>
        </p:nvSpPr>
        <p:spPr>
          <a:xfrm>
            <a:off x="2959470" y="3822700"/>
            <a:ext cx="15394324" cy="1765300"/>
          </a:xfrm>
          <a:prstGeom prst="rect">
            <a:avLst/>
          </a:prstGeom>
          <a:solidFill>
            <a:srgbClr val="FFC849">
              <a:alpha val="100000"/>
            </a:srgbClr>
          </a:solidFill>
          <a:ln w="50800">
            <a:solidFill>
              <a:srgbClr val="272727"/>
            </a:solidFill>
            <a:prstDash val="solid"/>
          </a:ln>
        </p:spPr>
      </p:sp>
      <p:sp>
        <p:nvSpPr>
          <p:cNvPr id="17" name="Text 2"/>
          <p:cNvSpPr/>
          <p:nvPr/>
        </p:nvSpPr>
        <p:spPr>
          <a:xfrm>
            <a:off x="3721565" y="4127500"/>
            <a:ext cx="14208843"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Realm of the Extraordinary</a:t>
            </a:r>
            <a:endParaRPr lang="en-US" sz="8000" dirty="0"/>
          </a:p>
        </p:txBody>
      </p:sp>
      <p:sp>
        <p:nvSpPr>
          <p:cNvPr id="18" name="Text 3"/>
          <p:cNvSpPr/>
          <p:nvPr/>
        </p:nvSpPr>
        <p:spPr>
          <a:xfrm>
            <a:off x="2959470" y="6515100"/>
            <a:ext cx="8861474" cy="4821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9" name="Text 4"/>
          <p:cNvSpPr/>
          <p:nvPr/>
        </p:nvSpPr>
        <p:spPr>
          <a:xfrm>
            <a:off x="12701588" y="6515100"/>
            <a:ext cx="8861474" cy="4821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4546105" y="2489200"/>
            <a:ext cx="7726761" cy="5918727"/>
          </a:xfrm>
          <a:prstGeom prst="rect">
            <a:avLst/>
          </a:prstGeom>
        </p:spPr>
      </p:pic>
      <p:pic>
        <p:nvPicPr>
          <p:cNvPr id="3" name="Image 1" descr="preencoded.png">    </p:cNvPr>
          <p:cNvPicPr>
            <a:picLocks noChangeAspect="1"/>
          </p:cNvPicPr>
          <p:nvPr/>
        </p:nvPicPr>
        <p:blipFill>
          <a:blip r:embed="rId2"/>
          <a:stretch>
            <a:fillRect/>
          </a:stretch>
        </p:blipFill>
        <p:spPr>
          <a:xfrm>
            <a:off x="10598117" y="12459165"/>
            <a:ext cx="386750" cy="386705"/>
          </a:xfrm>
          <a:prstGeom prst="rect">
            <a:avLst/>
          </a:prstGeom>
        </p:spPr>
      </p:pic>
      <p:pic>
        <p:nvPicPr>
          <p:cNvPr id="4" name="Image 2" descr="preencoded.png">    </p:cNvPr>
          <p:cNvPicPr>
            <a:picLocks noChangeAspect="1"/>
          </p:cNvPicPr>
          <p:nvPr/>
        </p:nvPicPr>
        <p:blipFill>
          <a:blip r:embed="rId3"/>
          <a:stretch>
            <a:fillRect/>
          </a:stretch>
        </p:blipFill>
        <p:spPr>
          <a:xfrm>
            <a:off x="10446603" y="7319150"/>
            <a:ext cx="386750" cy="386705"/>
          </a:xfrm>
          <a:prstGeom prst="rect">
            <a:avLst/>
          </a:prstGeom>
        </p:spPr>
      </p:pic>
      <p:pic>
        <p:nvPicPr>
          <p:cNvPr id="5" name="Image 3" descr="preencoded.png">    </p:cNvPr>
          <p:cNvPicPr>
            <a:picLocks noChangeAspect="1"/>
          </p:cNvPicPr>
          <p:nvPr/>
        </p:nvPicPr>
        <p:blipFill>
          <a:blip r:embed="rId4"/>
          <a:stretch>
            <a:fillRect/>
          </a:stretch>
        </p:blipFill>
        <p:spPr>
          <a:xfrm>
            <a:off x="20963952" y="11365731"/>
            <a:ext cx="1546415" cy="1756352"/>
          </a:xfrm>
          <a:prstGeom prst="rect">
            <a:avLst/>
          </a:prstGeom>
        </p:spPr>
      </p:pic>
      <p:pic>
        <p:nvPicPr>
          <p:cNvPr id="6" name="Image 4" descr="preencoded.png">    </p:cNvPr>
          <p:cNvPicPr>
            <a:picLocks noChangeAspect="1"/>
          </p:cNvPicPr>
          <p:nvPr/>
        </p:nvPicPr>
        <p:blipFill>
          <a:blip r:embed="rId5"/>
          <a:stretch>
            <a:fillRect/>
          </a:stretch>
        </p:blipFill>
        <p:spPr>
          <a:xfrm>
            <a:off x="20432262" y="4079056"/>
            <a:ext cx="3169471" cy="3118966"/>
          </a:xfrm>
          <a:prstGeom prst="rect">
            <a:avLst/>
          </a:prstGeom>
        </p:spPr>
      </p:pic>
      <p:pic>
        <p:nvPicPr>
          <p:cNvPr id="7" name="Image 5" descr="preencoded.png">    </p:cNvPr>
          <p:cNvPicPr>
            <a:picLocks noChangeAspect="1"/>
          </p:cNvPicPr>
          <p:nvPr/>
        </p:nvPicPr>
        <p:blipFill>
          <a:blip r:embed="rId6"/>
          <a:stretch>
            <a:fillRect/>
          </a:stretch>
        </p:blipFill>
        <p:spPr>
          <a:xfrm>
            <a:off x="10197480" y="4031016"/>
            <a:ext cx="10672162" cy="9684984"/>
          </a:xfrm>
          <a:prstGeom prst="rect">
            <a:avLst/>
          </a:prstGeom>
        </p:spPr>
      </p:pic>
      <p:pic>
        <p:nvPicPr>
          <p:cNvPr id="8" name="Image 6" descr="preencoded.png">    </p:cNvPr>
          <p:cNvPicPr>
            <a:picLocks noChangeAspect="1"/>
          </p:cNvPicPr>
          <p:nvPr/>
        </p:nvPicPr>
        <p:blipFill>
          <a:blip r:embed="rId7"/>
          <a:stretch>
            <a:fillRect/>
          </a:stretch>
        </p:blipFill>
        <p:spPr>
          <a:xfrm>
            <a:off x="10834454" y="1320800"/>
            <a:ext cx="1948494" cy="1948247"/>
          </a:xfrm>
          <a:prstGeom prst="rect">
            <a:avLst/>
          </a:prstGeom>
        </p:spPr>
      </p:pic>
      <p:sp>
        <p:nvSpPr>
          <p:cNvPr id="9" name="Shape 0"/>
          <p:cNvSpPr/>
          <p:nvPr/>
        </p:nvSpPr>
        <p:spPr>
          <a:xfrm>
            <a:off x="23370921" y="10515600"/>
            <a:ext cx="1016127" cy="3200400"/>
          </a:xfrm>
          <a:prstGeom prst="rect">
            <a:avLst/>
          </a:prstGeom>
          <a:noFill/>
          <a:ln/>
        </p:spPr>
      </p:sp>
      <p:pic>
        <p:nvPicPr>
          <p:cNvPr id="10" name="Image 7" descr="preencoded.png">    </p:cNvPr>
          <p:cNvPicPr>
            <a:picLocks noChangeAspect="1"/>
          </p:cNvPicPr>
          <p:nvPr/>
        </p:nvPicPr>
        <p:blipFill>
          <a:blip r:embed="rId8"/>
          <a:stretch>
            <a:fillRect/>
          </a:stretch>
        </p:blipFill>
        <p:spPr>
          <a:xfrm>
            <a:off x="23523340" y="10820400"/>
            <a:ext cx="711289" cy="2590800"/>
          </a:xfrm>
          <a:prstGeom prst="rect">
            <a:avLst/>
          </a:prstGeom>
        </p:spPr>
      </p:pic>
      <p:sp>
        <p:nvSpPr>
          <p:cNvPr id="11" name="Shape 1"/>
          <p:cNvSpPr/>
          <p:nvPr/>
        </p:nvSpPr>
        <p:spPr>
          <a:xfrm>
            <a:off x="1778222" y="7277100"/>
            <a:ext cx="7874984" cy="5422900"/>
          </a:xfrm>
          <a:prstGeom prst="rect">
            <a:avLst/>
          </a:prstGeom>
          <a:solidFill>
            <a:srgbClr val="FFC849">
              <a:alpha val="100000"/>
            </a:srgbClr>
          </a:solidFill>
          <a:ln w="50800">
            <a:solidFill>
              <a:srgbClr val="272727"/>
            </a:solidFill>
            <a:prstDash val="solid"/>
          </a:ln>
        </p:spPr>
      </p:sp>
      <p:pic>
        <p:nvPicPr>
          <p:cNvPr id="12" name="Image 8" descr="preencoded.png">    </p:cNvPr>
          <p:cNvPicPr>
            <a:picLocks noChangeAspect="1"/>
          </p:cNvPicPr>
          <p:nvPr/>
        </p:nvPicPr>
        <p:blipFill>
          <a:blip r:embed="rId9"/>
          <a:stretch>
            <a:fillRect/>
          </a:stretch>
        </p:blipFill>
        <p:spPr>
          <a:xfrm>
            <a:off x="5572555" y="7659030"/>
            <a:ext cx="47631" cy="79778"/>
          </a:xfrm>
          <a:prstGeom prst="rect">
            <a:avLst/>
          </a:prstGeom>
        </p:spPr>
      </p:pic>
      <p:pic>
        <p:nvPicPr>
          <p:cNvPr id="13" name="Image 9" descr="preencoded.png">    </p:cNvPr>
          <p:cNvPicPr>
            <a:picLocks noChangeAspect="1"/>
          </p:cNvPicPr>
          <p:nvPr/>
        </p:nvPicPr>
        <p:blipFill>
          <a:blip r:embed="rId10"/>
          <a:stretch>
            <a:fillRect/>
          </a:stretch>
        </p:blipFill>
        <p:spPr>
          <a:xfrm>
            <a:off x="5932934" y="7817693"/>
            <a:ext cx="70367" cy="70358"/>
          </a:xfrm>
          <a:prstGeom prst="rect">
            <a:avLst/>
          </a:prstGeom>
        </p:spPr>
      </p:pic>
      <p:pic>
        <p:nvPicPr>
          <p:cNvPr id="14" name="Image 10" descr="preencoded.png">    </p:cNvPr>
          <p:cNvPicPr>
            <a:picLocks noChangeAspect="1"/>
          </p:cNvPicPr>
          <p:nvPr/>
        </p:nvPicPr>
        <p:blipFill>
          <a:blip r:embed="rId11"/>
          <a:stretch>
            <a:fillRect/>
          </a:stretch>
        </p:blipFill>
        <p:spPr>
          <a:xfrm>
            <a:off x="5189436" y="8561108"/>
            <a:ext cx="70367" cy="70358"/>
          </a:xfrm>
          <a:prstGeom prst="rect">
            <a:avLst/>
          </a:prstGeom>
        </p:spPr>
      </p:pic>
      <p:pic>
        <p:nvPicPr>
          <p:cNvPr id="15" name="Image 11" descr="preencoded.png">    </p:cNvPr>
          <p:cNvPicPr>
            <a:picLocks noChangeAspect="1"/>
          </p:cNvPicPr>
          <p:nvPr/>
        </p:nvPicPr>
        <p:blipFill>
          <a:blip r:embed="rId12"/>
          <a:stretch>
            <a:fillRect/>
          </a:stretch>
        </p:blipFill>
        <p:spPr>
          <a:xfrm>
            <a:off x="5189436" y="7817700"/>
            <a:ext cx="70367" cy="70358"/>
          </a:xfrm>
          <a:prstGeom prst="rect">
            <a:avLst/>
          </a:prstGeom>
        </p:spPr>
      </p:pic>
      <p:pic>
        <p:nvPicPr>
          <p:cNvPr id="16" name="Image 12" descr="preencoded.png">    </p:cNvPr>
          <p:cNvPicPr>
            <a:picLocks noChangeAspect="1"/>
          </p:cNvPicPr>
          <p:nvPr/>
        </p:nvPicPr>
        <p:blipFill>
          <a:blip r:embed="rId13"/>
          <a:stretch>
            <a:fillRect/>
          </a:stretch>
        </p:blipFill>
        <p:spPr>
          <a:xfrm>
            <a:off x="5030743" y="8200771"/>
            <a:ext cx="79785" cy="47625"/>
          </a:xfrm>
          <a:prstGeom prst="rect">
            <a:avLst/>
          </a:prstGeom>
        </p:spPr>
      </p:pic>
      <p:pic>
        <p:nvPicPr>
          <p:cNvPr id="17" name="Image 13" descr="preencoded.png">    </p:cNvPr>
          <p:cNvPicPr>
            <a:picLocks noChangeAspect="1"/>
          </p:cNvPicPr>
          <p:nvPr/>
        </p:nvPicPr>
        <p:blipFill>
          <a:blip r:embed="rId14"/>
          <a:stretch>
            <a:fillRect/>
          </a:stretch>
        </p:blipFill>
        <p:spPr>
          <a:xfrm>
            <a:off x="4953604" y="7581900"/>
            <a:ext cx="1524218" cy="1625600"/>
          </a:xfrm>
          <a:prstGeom prst="rect">
            <a:avLst/>
          </a:prstGeom>
        </p:spPr>
      </p:pic>
      <p:pic>
        <p:nvPicPr>
          <p:cNvPr id="18" name="Image 14" descr="preencoded.png">    </p:cNvPr>
          <p:cNvPicPr>
            <a:picLocks noChangeAspect="1"/>
          </p:cNvPicPr>
          <p:nvPr/>
        </p:nvPicPr>
        <p:blipFill>
          <a:blip r:embed="rId15"/>
          <a:stretch>
            <a:fillRect/>
          </a:stretch>
        </p:blipFill>
        <p:spPr>
          <a:xfrm>
            <a:off x="6215526" y="8657388"/>
            <a:ext cx="48000" cy="47625"/>
          </a:xfrm>
          <a:prstGeom prst="rect">
            <a:avLst/>
          </a:prstGeom>
        </p:spPr>
      </p:pic>
      <p:pic>
        <p:nvPicPr>
          <p:cNvPr id="19" name="Image 15" descr="preencoded.png">    </p:cNvPr>
          <p:cNvPicPr>
            <a:picLocks noChangeAspect="1"/>
          </p:cNvPicPr>
          <p:nvPr/>
        </p:nvPicPr>
        <p:blipFill>
          <a:blip r:embed="rId16"/>
          <a:stretch>
            <a:fillRect/>
          </a:stretch>
        </p:blipFill>
        <p:spPr>
          <a:xfrm>
            <a:off x="5640693" y="8657388"/>
            <a:ext cx="48000" cy="47625"/>
          </a:xfrm>
          <a:prstGeom prst="rect">
            <a:avLst/>
          </a:prstGeom>
        </p:spPr>
      </p:pic>
      <p:pic>
        <p:nvPicPr>
          <p:cNvPr id="20" name="Image 16" descr="preencoded.png">    </p:cNvPr>
          <p:cNvPicPr>
            <a:picLocks noChangeAspect="1"/>
          </p:cNvPicPr>
          <p:nvPr/>
        </p:nvPicPr>
        <p:blipFill>
          <a:blip r:embed="rId17"/>
          <a:stretch>
            <a:fillRect/>
          </a:stretch>
        </p:blipFill>
        <p:spPr>
          <a:xfrm>
            <a:off x="5927474" y="8369821"/>
            <a:ext cx="47631" cy="47991"/>
          </a:xfrm>
          <a:prstGeom prst="rect">
            <a:avLst/>
          </a:prstGeom>
        </p:spPr>
      </p:pic>
      <p:pic>
        <p:nvPicPr>
          <p:cNvPr id="21" name="Image 17" descr="preencoded.png">    </p:cNvPr>
          <p:cNvPicPr>
            <a:picLocks noChangeAspect="1"/>
          </p:cNvPicPr>
          <p:nvPr/>
        </p:nvPicPr>
        <p:blipFill>
          <a:blip r:embed="rId18"/>
          <a:stretch>
            <a:fillRect/>
          </a:stretch>
        </p:blipFill>
        <p:spPr>
          <a:xfrm>
            <a:off x="5929117" y="8944583"/>
            <a:ext cx="47631" cy="47991"/>
          </a:xfrm>
          <a:prstGeom prst="rect">
            <a:avLst/>
          </a:prstGeom>
        </p:spPr>
      </p:pic>
      <p:pic>
        <p:nvPicPr>
          <p:cNvPr id="22" name="Image 18" descr="preencoded.png">    </p:cNvPr>
          <p:cNvPicPr>
            <a:picLocks noChangeAspect="1"/>
          </p:cNvPicPr>
          <p:nvPr/>
        </p:nvPicPr>
        <p:blipFill>
          <a:blip r:embed="rId19"/>
          <a:stretch>
            <a:fillRect/>
          </a:stretch>
        </p:blipFill>
        <p:spPr>
          <a:xfrm>
            <a:off x="5783778" y="8408758"/>
            <a:ext cx="47823" cy="47954"/>
          </a:xfrm>
          <a:prstGeom prst="rect">
            <a:avLst/>
          </a:prstGeom>
        </p:spPr>
      </p:pic>
      <p:pic>
        <p:nvPicPr>
          <p:cNvPr id="23" name="Image 19" descr="preencoded.png">    </p:cNvPr>
          <p:cNvPicPr>
            <a:picLocks noChangeAspect="1"/>
          </p:cNvPicPr>
          <p:nvPr/>
        </p:nvPicPr>
        <p:blipFill>
          <a:blip r:embed="rId20"/>
          <a:stretch>
            <a:fillRect/>
          </a:stretch>
        </p:blipFill>
        <p:spPr>
          <a:xfrm>
            <a:off x="5678810" y="8514314"/>
            <a:ext cx="47953" cy="47817"/>
          </a:xfrm>
          <a:prstGeom prst="rect">
            <a:avLst/>
          </a:prstGeom>
        </p:spPr>
      </p:pic>
      <p:pic>
        <p:nvPicPr>
          <p:cNvPr id="24" name="Image 20" descr="preencoded.png">    </p:cNvPr>
          <p:cNvPicPr>
            <a:picLocks noChangeAspect="1"/>
          </p:cNvPicPr>
          <p:nvPr/>
        </p:nvPicPr>
        <p:blipFill>
          <a:blip r:embed="rId21"/>
          <a:stretch>
            <a:fillRect/>
          </a:stretch>
        </p:blipFill>
        <p:spPr>
          <a:xfrm>
            <a:off x="6177452" y="8800269"/>
            <a:ext cx="47960" cy="47817"/>
          </a:xfrm>
          <a:prstGeom prst="rect">
            <a:avLst/>
          </a:prstGeom>
        </p:spPr>
      </p:pic>
      <p:pic>
        <p:nvPicPr>
          <p:cNvPr id="25" name="Image 21" descr="preencoded.png">    </p:cNvPr>
          <p:cNvPicPr>
            <a:picLocks noChangeAspect="1"/>
          </p:cNvPicPr>
          <p:nvPr/>
        </p:nvPicPr>
        <p:blipFill>
          <a:blip r:embed="rId22"/>
          <a:stretch>
            <a:fillRect/>
          </a:stretch>
        </p:blipFill>
        <p:spPr>
          <a:xfrm>
            <a:off x="6072621" y="8408758"/>
            <a:ext cx="47820" cy="47954"/>
          </a:xfrm>
          <a:prstGeom prst="rect">
            <a:avLst/>
          </a:prstGeom>
        </p:spPr>
      </p:pic>
      <p:pic>
        <p:nvPicPr>
          <p:cNvPr id="26" name="Image 22" descr="preencoded.png">    </p:cNvPr>
          <p:cNvPicPr>
            <a:picLocks noChangeAspect="1"/>
          </p:cNvPicPr>
          <p:nvPr/>
        </p:nvPicPr>
        <p:blipFill>
          <a:blip r:embed="rId23"/>
          <a:stretch>
            <a:fillRect/>
          </a:stretch>
        </p:blipFill>
        <p:spPr>
          <a:xfrm>
            <a:off x="5783778" y="8905689"/>
            <a:ext cx="47826" cy="47954"/>
          </a:xfrm>
          <a:prstGeom prst="rect">
            <a:avLst/>
          </a:prstGeom>
        </p:spPr>
      </p:pic>
      <p:pic>
        <p:nvPicPr>
          <p:cNvPr id="27" name="Image 23" descr="preencoded.png">    </p:cNvPr>
          <p:cNvPicPr>
            <a:picLocks noChangeAspect="1"/>
          </p:cNvPicPr>
          <p:nvPr/>
        </p:nvPicPr>
        <p:blipFill>
          <a:blip r:embed="rId24"/>
          <a:stretch>
            <a:fillRect/>
          </a:stretch>
        </p:blipFill>
        <p:spPr>
          <a:xfrm>
            <a:off x="6177449" y="8514314"/>
            <a:ext cx="47963" cy="47817"/>
          </a:xfrm>
          <a:prstGeom prst="rect">
            <a:avLst/>
          </a:prstGeom>
        </p:spPr>
      </p:pic>
      <p:pic>
        <p:nvPicPr>
          <p:cNvPr id="28" name="Image 24" descr="preencoded.png">    </p:cNvPr>
          <p:cNvPicPr>
            <a:picLocks noChangeAspect="1"/>
          </p:cNvPicPr>
          <p:nvPr/>
        </p:nvPicPr>
        <p:blipFill>
          <a:blip r:embed="rId25"/>
          <a:stretch>
            <a:fillRect/>
          </a:stretch>
        </p:blipFill>
        <p:spPr>
          <a:xfrm>
            <a:off x="5678810" y="8800269"/>
            <a:ext cx="47960" cy="47817"/>
          </a:xfrm>
          <a:prstGeom prst="rect">
            <a:avLst/>
          </a:prstGeom>
        </p:spPr>
      </p:pic>
      <p:pic>
        <p:nvPicPr>
          <p:cNvPr id="29" name="Image 25" descr="preencoded.png">    </p:cNvPr>
          <p:cNvPicPr>
            <a:picLocks noChangeAspect="1"/>
          </p:cNvPicPr>
          <p:nvPr/>
        </p:nvPicPr>
        <p:blipFill>
          <a:blip r:embed="rId26"/>
          <a:stretch>
            <a:fillRect/>
          </a:stretch>
        </p:blipFill>
        <p:spPr>
          <a:xfrm>
            <a:off x="6072621" y="8905689"/>
            <a:ext cx="47826" cy="47954"/>
          </a:xfrm>
          <a:prstGeom prst="rect">
            <a:avLst/>
          </a:prstGeom>
        </p:spPr>
      </p:pic>
      <p:pic>
        <p:nvPicPr>
          <p:cNvPr id="30" name="Image 26" descr="preencoded.png">    </p:cNvPr>
          <p:cNvPicPr>
            <a:picLocks noChangeAspect="1"/>
          </p:cNvPicPr>
          <p:nvPr/>
        </p:nvPicPr>
        <p:blipFill>
          <a:blip r:embed="rId27"/>
          <a:stretch>
            <a:fillRect/>
          </a:stretch>
        </p:blipFill>
        <p:spPr>
          <a:xfrm>
            <a:off x="5543756" y="8277926"/>
            <a:ext cx="816700" cy="812229"/>
          </a:xfrm>
          <a:prstGeom prst="rect">
            <a:avLst/>
          </a:prstGeom>
        </p:spPr>
      </p:pic>
      <p:pic>
        <p:nvPicPr>
          <p:cNvPr id="31" name="Image 27" descr="preencoded.png">    </p:cNvPr>
          <p:cNvPicPr>
            <a:picLocks noChangeAspect="1"/>
          </p:cNvPicPr>
          <p:nvPr/>
        </p:nvPicPr>
        <p:blipFill>
          <a:blip r:embed="rId28"/>
          <a:stretch>
            <a:fillRect/>
          </a:stretch>
        </p:blipFill>
        <p:spPr>
          <a:xfrm>
            <a:off x="5872959" y="8449047"/>
            <a:ext cx="222498" cy="424253"/>
          </a:xfrm>
          <a:prstGeom prst="rect">
            <a:avLst/>
          </a:prstGeom>
        </p:spPr>
      </p:pic>
      <p:sp>
        <p:nvSpPr>
          <p:cNvPr id="32" name="Shape 2"/>
          <p:cNvSpPr/>
          <p:nvPr/>
        </p:nvSpPr>
        <p:spPr>
          <a:xfrm>
            <a:off x="2184673" y="9512300"/>
            <a:ext cx="7062083" cy="2882900"/>
          </a:xfrm>
          <a:prstGeom prst="rect">
            <a:avLst/>
          </a:prstGeom>
          <a:noFill/>
          <a:ln/>
        </p:spPr>
      </p:sp>
      <p:sp>
        <p:nvSpPr>
          <p:cNvPr id="33" name="Text 3"/>
          <p:cNvSpPr/>
          <p:nvPr/>
        </p:nvSpPr>
        <p:spPr>
          <a:xfrm>
            <a:off x="2083060" y="9512300"/>
            <a:ext cx="726530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34" name="Text 4"/>
          <p:cNvSpPr/>
          <p:nvPr/>
        </p:nvSpPr>
        <p:spPr>
          <a:xfrm>
            <a:off x="2116931" y="10312400"/>
            <a:ext cx="7197566" cy="2218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 that surrounds these enchanting creatures.</a:t>
            </a:r>
            <a:endParaRPr lang="en-US" sz="3200" dirty="0"/>
          </a:p>
        </p:txBody>
      </p:sp>
      <p:sp>
        <p:nvSpPr>
          <p:cNvPr id="35" name="Shape 5"/>
          <p:cNvSpPr/>
          <p:nvPr/>
        </p:nvSpPr>
        <p:spPr>
          <a:xfrm>
            <a:off x="1778222" y="1435100"/>
            <a:ext cx="7874984" cy="4902200"/>
          </a:xfrm>
          <a:prstGeom prst="rect">
            <a:avLst/>
          </a:prstGeom>
          <a:solidFill>
            <a:srgbClr val="FFC849">
              <a:alpha val="100000"/>
            </a:srgbClr>
          </a:solidFill>
          <a:ln w="50800">
            <a:solidFill>
              <a:srgbClr val="272727"/>
            </a:solidFill>
            <a:prstDash val="solid"/>
          </a:ln>
        </p:spPr>
      </p:sp>
      <p:pic>
        <p:nvPicPr>
          <p:cNvPr id="36" name="Image 28" descr="preencoded.png">    </p:cNvPr>
          <p:cNvPicPr>
            <a:picLocks noChangeAspect="1"/>
          </p:cNvPicPr>
          <p:nvPr/>
        </p:nvPicPr>
        <p:blipFill>
          <a:blip r:embed="rId29"/>
          <a:stretch>
            <a:fillRect/>
          </a:stretch>
        </p:blipFill>
        <p:spPr>
          <a:xfrm>
            <a:off x="4925016" y="1739900"/>
            <a:ext cx="1581394" cy="1625600"/>
          </a:xfrm>
          <a:prstGeom prst="rect">
            <a:avLst/>
          </a:prstGeom>
        </p:spPr>
      </p:pic>
      <p:sp>
        <p:nvSpPr>
          <p:cNvPr id="37" name="Shape 6"/>
          <p:cNvSpPr/>
          <p:nvPr/>
        </p:nvSpPr>
        <p:spPr>
          <a:xfrm>
            <a:off x="2184673" y="3670300"/>
            <a:ext cx="7062083" cy="2362200"/>
          </a:xfrm>
          <a:prstGeom prst="rect">
            <a:avLst/>
          </a:prstGeom>
          <a:noFill/>
          <a:ln/>
        </p:spPr>
      </p:sp>
      <p:sp>
        <p:nvSpPr>
          <p:cNvPr id="38" name="Text 7"/>
          <p:cNvSpPr/>
          <p:nvPr/>
        </p:nvSpPr>
        <p:spPr>
          <a:xfrm>
            <a:off x="2083060" y="3670300"/>
            <a:ext cx="726530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39" name="Text 8"/>
          <p:cNvSpPr/>
          <p:nvPr/>
        </p:nvSpPr>
        <p:spPr>
          <a:xfrm>
            <a:off x="2116931" y="4470400"/>
            <a:ext cx="7197566" cy="16975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571571" y="8877300"/>
            <a:ext cx="3286188" cy="4379714"/>
          </a:xfrm>
          <a:prstGeom prst="rect">
            <a:avLst/>
          </a:prstGeom>
        </p:spPr>
      </p:pic>
      <p:pic>
        <p:nvPicPr>
          <p:cNvPr id="4" name="Image 2" descr="preencoded.png">    </p:cNvPr>
          <p:cNvPicPr>
            <a:picLocks noChangeAspect="1"/>
          </p:cNvPicPr>
          <p:nvPr/>
        </p:nvPicPr>
        <p:blipFill>
          <a:blip r:embed="rId3"/>
          <a:stretch>
            <a:fillRect/>
          </a:stretch>
        </p:blipFill>
        <p:spPr>
          <a:xfrm>
            <a:off x="20005003" y="406400"/>
            <a:ext cx="3183044" cy="2933812"/>
          </a:xfrm>
          <a:prstGeom prst="rect">
            <a:avLst/>
          </a:prstGeom>
        </p:spPr>
      </p:pic>
      <p:pic>
        <p:nvPicPr>
          <p:cNvPr id="5" name="Image 3" descr="preencoded.png">    </p:cNvPr>
          <p:cNvPicPr>
            <a:picLocks noChangeAspect="1"/>
          </p:cNvPicPr>
          <p:nvPr/>
        </p:nvPicPr>
        <p:blipFill>
          <a:blip r:embed="rId4"/>
          <a:stretch>
            <a:fillRect/>
          </a:stretch>
        </p:blipFill>
        <p:spPr>
          <a:xfrm>
            <a:off x="21580000" y="4038600"/>
            <a:ext cx="2196184" cy="1789596"/>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2934067" y="1384300"/>
            <a:ext cx="8129016" cy="11214100"/>
          </a:xfrm>
          <a:prstGeom prst="rect">
            <a:avLst/>
          </a:prstGeom>
          <a:noFill/>
          <a:ln/>
        </p:spPr>
      </p:sp>
      <p:pic>
        <p:nvPicPr>
          <p:cNvPr id="9" name="Image 5" descr="preencoded.png">    </p:cNvPr>
          <p:cNvPicPr>
            <a:picLocks noChangeAspect="1"/>
          </p:cNvPicPr>
          <p:nvPr/>
        </p:nvPicPr>
        <p:blipFill>
          <a:blip r:embed="rId6"/>
          <a:stretch>
            <a:fillRect/>
          </a:stretch>
        </p:blipFill>
        <p:spPr>
          <a:xfrm>
            <a:off x="2934067" y="1384300"/>
            <a:ext cx="8129016" cy="7645400"/>
          </a:xfrm>
          <a:prstGeom prst="rect">
            <a:avLst/>
          </a:prstGeom>
        </p:spPr>
      </p:pic>
      <p:sp>
        <p:nvSpPr>
          <p:cNvPr id="10" name="Shape 2"/>
          <p:cNvSpPr/>
          <p:nvPr/>
        </p:nvSpPr>
        <p:spPr>
          <a:xfrm>
            <a:off x="2934067" y="9639300"/>
            <a:ext cx="8129016" cy="1308100"/>
          </a:xfrm>
          <a:prstGeom prst="rect">
            <a:avLst/>
          </a:prstGeom>
          <a:solidFill>
            <a:srgbClr val="FFC849">
              <a:alpha val="100000"/>
            </a:srgbClr>
          </a:solidFill>
          <a:ln w="50800">
            <a:solidFill>
              <a:srgbClr val="272727"/>
            </a:solidFill>
            <a:prstDash val="solid"/>
          </a:ln>
        </p:spPr>
      </p:sp>
      <p:sp>
        <p:nvSpPr>
          <p:cNvPr id="11" name="Text 3"/>
          <p:cNvSpPr/>
          <p:nvPr/>
        </p:nvSpPr>
        <p:spPr>
          <a:xfrm>
            <a:off x="3696162" y="9944100"/>
            <a:ext cx="4953619"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12" name="Shape 4"/>
          <p:cNvSpPr/>
          <p:nvPr/>
        </p:nvSpPr>
        <p:spPr>
          <a:xfrm>
            <a:off x="2934067" y="11557000"/>
            <a:ext cx="8129016" cy="1041400"/>
          </a:xfrm>
          <a:prstGeom prst="rect">
            <a:avLst/>
          </a:prstGeom>
          <a:noFill/>
          <a:ln/>
        </p:spPr>
      </p:sp>
      <p:sp>
        <p:nvSpPr>
          <p:cNvPr id="13" name="Text 5"/>
          <p:cNvSpPr/>
          <p:nvPr/>
        </p:nvSpPr>
        <p:spPr>
          <a:xfrm>
            <a:off x="2934067" y="11557000"/>
            <a:ext cx="826450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a:t>
            </a:r>
            <a:endParaRPr lang="en-US" sz="3200" dirty="0"/>
          </a:p>
        </p:txBody>
      </p:sp>
      <p:sp>
        <p:nvSpPr>
          <p:cNvPr id="14" name="Shape 6"/>
          <p:cNvSpPr/>
          <p:nvPr/>
        </p:nvSpPr>
        <p:spPr>
          <a:xfrm>
            <a:off x="13323965" y="1384300"/>
            <a:ext cx="8129016" cy="11214100"/>
          </a:xfrm>
          <a:prstGeom prst="rect">
            <a:avLst/>
          </a:prstGeom>
          <a:noFill/>
          <a:ln/>
        </p:spPr>
      </p:sp>
      <p:pic>
        <p:nvPicPr>
          <p:cNvPr id="15" name="Image 6" descr="preencoded.png">    </p:cNvPr>
          <p:cNvPicPr>
            <a:picLocks noChangeAspect="1"/>
          </p:cNvPicPr>
          <p:nvPr/>
        </p:nvPicPr>
        <p:blipFill>
          <a:blip r:embed="rId7"/>
          <a:stretch>
            <a:fillRect/>
          </a:stretch>
        </p:blipFill>
        <p:spPr>
          <a:xfrm>
            <a:off x="13323965" y="1384300"/>
            <a:ext cx="8129016" cy="7645400"/>
          </a:xfrm>
          <a:prstGeom prst="rect">
            <a:avLst/>
          </a:prstGeom>
        </p:spPr>
      </p:pic>
      <p:sp>
        <p:nvSpPr>
          <p:cNvPr id="16" name="Shape 7"/>
          <p:cNvSpPr/>
          <p:nvPr/>
        </p:nvSpPr>
        <p:spPr>
          <a:xfrm>
            <a:off x="13323965" y="9639300"/>
            <a:ext cx="8129016" cy="1308100"/>
          </a:xfrm>
          <a:prstGeom prst="rect">
            <a:avLst/>
          </a:prstGeom>
          <a:solidFill>
            <a:srgbClr val="3690D1">
              <a:alpha val="100000"/>
            </a:srgbClr>
          </a:solidFill>
          <a:ln w="50800">
            <a:solidFill>
              <a:srgbClr val="272727"/>
            </a:solidFill>
            <a:prstDash val="solid"/>
          </a:ln>
        </p:spPr>
      </p:sp>
      <p:sp>
        <p:nvSpPr>
          <p:cNvPr id="17" name="Text 8"/>
          <p:cNvSpPr/>
          <p:nvPr/>
        </p:nvSpPr>
        <p:spPr>
          <a:xfrm>
            <a:off x="14086061" y="9944100"/>
            <a:ext cx="433124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8" name="Shape 9"/>
          <p:cNvSpPr/>
          <p:nvPr/>
        </p:nvSpPr>
        <p:spPr>
          <a:xfrm>
            <a:off x="13323965" y="11557000"/>
            <a:ext cx="8129016" cy="1041400"/>
          </a:xfrm>
          <a:prstGeom prst="rect">
            <a:avLst/>
          </a:prstGeom>
          <a:noFill/>
          <a:ln/>
        </p:spPr>
      </p:sp>
      <p:sp>
        <p:nvSpPr>
          <p:cNvPr id="19" name="Text 10"/>
          <p:cNvSpPr/>
          <p:nvPr/>
        </p:nvSpPr>
        <p:spPr>
          <a:xfrm>
            <a:off x="13323965" y="11557000"/>
            <a:ext cx="826450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adventurers who take on these creatures.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15309078" y="1533240"/>
            <a:ext cx="518176" cy="518108"/>
          </a:xfrm>
          <a:prstGeom prst="rect">
            <a:avLst/>
          </a:prstGeom>
        </p:spPr>
      </p:pic>
      <p:pic>
        <p:nvPicPr>
          <p:cNvPr id="4" name="Image 2" descr="preencoded.png">    </p:cNvPr>
          <p:cNvPicPr>
            <a:picLocks noChangeAspect="1"/>
          </p:cNvPicPr>
          <p:nvPr/>
        </p:nvPicPr>
        <p:blipFill>
          <a:blip r:embed="rId3"/>
          <a:stretch>
            <a:fillRect/>
          </a:stretch>
        </p:blipFill>
        <p:spPr>
          <a:xfrm>
            <a:off x="15277634" y="1502246"/>
            <a:ext cx="581064" cy="580988"/>
          </a:xfrm>
          <a:prstGeom prst="rect">
            <a:avLst/>
          </a:prstGeom>
        </p:spPr>
      </p:pic>
      <p:pic>
        <p:nvPicPr>
          <p:cNvPr id="5" name="Image 3" descr="preencoded.png">    </p:cNvPr>
          <p:cNvPicPr>
            <a:picLocks noChangeAspect="1"/>
          </p:cNvPicPr>
          <p:nvPr/>
        </p:nvPicPr>
        <p:blipFill>
          <a:blip r:embed="rId4"/>
          <a:stretch>
            <a:fillRect/>
          </a:stretch>
        </p:blipFill>
        <p:spPr>
          <a:xfrm>
            <a:off x="22048449" y="13161045"/>
            <a:ext cx="518176" cy="518108"/>
          </a:xfrm>
          <a:prstGeom prst="rect">
            <a:avLst/>
          </a:prstGeom>
        </p:spPr>
      </p:pic>
      <p:pic>
        <p:nvPicPr>
          <p:cNvPr id="6" name="Image 4" descr="preencoded.png">    </p:cNvPr>
          <p:cNvPicPr>
            <a:picLocks noChangeAspect="1"/>
          </p:cNvPicPr>
          <p:nvPr/>
        </p:nvPicPr>
        <p:blipFill>
          <a:blip r:embed="rId5"/>
          <a:stretch>
            <a:fillRect/>
          </a:stretch>
        </p:blipFill>
        <p:spPr>
          <a:xfrm>
            <a:off x="22017005" y="13130051"/>
            <a:ext cx="581064" cy="580988"/>
          </a:xfrm>
          <a:prstGeom prst="rect">
            <a:avLst/>
          </a:prstGeom>
        </p:spPr>
      </p:pic>
      <p:pic>
        <p:nvPicPr>
          <p:cNvPr id="7" name="Image 5" descr="preencoded.png">    </p:cNvPr>
          <p:cNvPicPr>
            <a:picLocks noChangeAspect="1"/>
          </p:cNvPicPr>
          <p:nvPr/>
        </p:nvPicPr>
        <p:blipFill>
          <a:blip r:embed="rId6"/>
          <a:stretch>
            <a:fillRect/>
          </a:stretch>
        </p:blipFill>
        <p:spPr>
          <a:xfrm>
            <a:off x="21820800" y="5439023"/>
            <a:ext cx="518176" cy="518108"/>
          </a:xfrm>
          <a:prstGeom prst="rect">
            <a:avLst/>
          </a:prstGeom>
        </p:spPr>
      </p:pic>
      <p:pic>
        <p:nvPicPr>
          <p:cNvPr id="8" name="Image 6" descr="preencoded.png">    </p:cNvPr>
          <p:cNvPicPr>
            <a:picLocks noChangeAspect="1"/>
          </p:cNvPicPr>
          <p:nvPr/>
        </p:nvPicPr>
        <p:blipFill>
          <a:blip r:embed="rId7"/>
          <a:stretch>
            <a:fillRect/>
          </a:stretch>
        </p:blipFill>
        <p:spPr>
          <a:xfrm>
            <a:off x="21789356" y="5407583"/>
            <a:ext cx="581064" cy="580988"/>
          </a:xfrm>
          <a:prstGeom prst="rect">
            <a:avLst/>
          </a:prstGeom>
        </p:spPr>
      </p:pic>
      <p:pic>
        <p:nvPicPr>
          <p:cNvPr id="9" name="Image 7" descr="preencoded.png">    </p:cNvPr>
          <p:cNvPicPr>
            <a:picLocks noChangeAspect="1"/>
          </p:cNvPicPr>
          <p:nvPr/>
        </p:nvPicPr>
        <p:blipFill>
          <a:blip r:embed="rId8"/>
          <a:stretch>
            <a:fillRect/>
          </a:stretch>
        </p:blipFill>
        <p:spPr>
          <a:xfrm>
            <a:off x="3185559" y="1080963"/>
            <a:ext cx="492255" cy="497036"/>
          </a:xfrm>
          <a:prstGeom prst="rect">
            <a:avLst/>
          </a:prstGeom>
        </p:spPr>
      </p:pic>
      <p:pic>
        <p:nvPicPr>
          <p:cNvPr id="10" name="Image 8" descr="preencoded.png">    </p:cNvPr>
          <p:cNvPicPr>
            <a:picLocks noChangeAspect="1"/>
          </p:cNvPicPr>
          <p:nvPr/>
        </p:nvPicPr>
        <p:blipFill>
          <a:blip r:embed="rId9"/>
          <a:stretch>
            <a:fillRect/>
          </a:stretch>
        </p:blipFill>
        <p:spPr>
          <a:xfrm>
            <a:off x="3185559" y="2199990"/>
            <a:ext cx="492255" cy="497036"/>
          </a:xfrm>
          <a:prstGeom prst="rect">
            <a:avLst/>
          </a:prstGeom>
        </p:spPr>
      </p:pic>
      <p:pic>
        <p:nvPicPr>
          <p:cNvPr id="11" name="Image 9" descr="preencoded.png">    </p:cNvPr>
          <p:cNvPicPr>
            <a:picLocks noChangeAspect="1"/>
          </p:cNvPicPr>
          <p:nvPr/>
        </p:nvPicPr>
        <p:blipFill>
          <a:blip r:embed="rId10"/>
          <a:stretch>
            <a:fillRect/>
          </a:stretch>
        </p:blipFill>
        <p:spPr>
          <a:xfrm>
            <a:off x="3099187" y="3319016"/>
            <a:ext cx="492255" cy="497036"/>
          </a:xfrm>
          <a:prstGeom prst="rect">
            <a:avLst/>
          </a:prstGeom>
        </p:spPr>
      </p:pic>
      <p:pic>
        <p:nvPicPr>
          <p:cNvPr id="12" name="Image 10" descr="preencoded.png">    </p:cNvPr>
          <p:cNvPicPr>
            <a:picLocks noChangeAspect="1"/>
          </p:cNvPicPr>
          <p:nvPr/>
        </p:nvPicPr>
        <p:blipFill>
          <a:blip r:embed="rId11"/>
          <a:stretch>
            <a:fillRect/>
          </a:stretch>
        </p:blipFill>
        <p:spPr>
          <a:xfrm>
            <a:off x="4067348" y="1488517"/>
            <a:ext cx="2123224" cy="107640"/>
          </a:xfrm>
          <a:prstGeom prst="rect">
            <a:avLst/>
          </a:prstGeom>
        </p:spPr>
      </p:pic>
      <p:pic>
        <p:nvPicPr>
          <p:cNvPr id="13" name="Image 11" descr="preencoded.png">    </p:cNvPr>
          <p:cNvPicPr>
            <a:picLocks noChangeAspect="1"/>
          </p:cNvPicPr>
          <p:nvPr/>
        </p:nvPicPr>
        <p:blipFill>
          <a:blip r:embed="rId12"/>
          <a:stretch>
            <a:fillRect/>
          </a:stretch>
        </p:blipFill>
        <p:spPr>
          <a:xfrm>
            <a:off x="4067348" y="2585405"/>
            <a:ext cx="2123224" cy="108086"/>
          </a:xfrm>
          <a:prstGeom prst="rect">
            <a:avLst/>
          </a:prstGeom>
        </p:spPr>
      </p:pic>
      <p:pic>
        <p:nvPicPr>
          <p:cNvPr id="14" name="Image 12" descr="preencoded.png">    </p:cNvPr>
          <p:cNvPicPr>
            <a:picLocks noChangeAspect="1"/>
          </p:cNvPicPr>
          <p:nvPr/>
        </p:nvPicPr>
        <p:blipFill>
          <a:blip r:embed="rId13"/>
          <a:stretch>
            <a:fillRect/>
          </a:stretch>
        </p:blipFill>
        <p:spPr>
          <a:xfrm>
            <a:off x="4097927" y="3683620"/>
            <a:ext cx="2123224" cy="107640"/>
          </a:xfrm>
          <a:prstGeom prst="rect">
            <a:avLst/>
          </a:prstGeom>
        </p:spPr>
      </p:pic>
      <p:pic>
        <p:nvPicPr>
          <p:cNvPr id="15" name="Image 13" descr="preencoded.png">    </p:cNvPr>
          <p:cNvPicPr>
            <a:picLocks noChangeAspect="1"/>
          </p:cNvPicPr>
          <p:nvPr/>
        </p:nvPicPr>
        <p:blipFill>
          <a:blip r:embed="rId14"/>
          <a:stretch>
            <a:fillRect/>
          </a:stretch>
        </p:blipFill>
        <p:spPr>
          <a:xfrm>
            <a:off x="19000502" y="761405"/>
            <a:ext cx="2876975" cy="2876612"/>
          </a:xfrm>
          <a:prstGeom prst="rect">
            <a:avLst/>
          </a:prstGeom>
        </p:spPr>
      </p:pic>
      <p:pic>
        <p:nvPicPr>
          <p:cNvPr id="16" name="Image 14" descr="preencoded.png">    </p:cNvPr>
          <p:cNvPicPr>
            <a:picLocks noChangeAspect="1"/>
          </p:cNvPicPr>
          <p:nvPr/>
        </p:nvPicPr>
        <p:blipFill>
          <a:blip r:embed="rId15"/>
          <a:stretch>
            <a:fillRect/>
          </a:stretch>
        </p:blipFill>
        <p:spPr>
          <a:xfrm>
            <a:off x="18975266" y="736600"/>
            <a:ext cx="2927465" cy="2927102"/>
          </a:xfrm>
          <a:prstGeom prst="rect">
            <a:avLst/>
          </a:prstGeom>
        </p:spPr>
      </p:pic>
      <p:pic>
        <p:nvPicPr>
          <p:cNvPr id="17" name="Image 15" descr="preencoded.png">    </p:cNvPr>
          <p:cNvPicPr>
            <a:picLocks noChangeAspect="1"/>
          </p:cNvPicPr>
          <p:nvPr/>
        </p:nvPicPr>
        <p:blipFill>
          <a:blip r:embed="rId16"/>
          <a:stretch>
            <a:fillRect/>
          </a:stretch>
        </p:blipFill>
        <p:spPr>
          <a:xfrm>
            <a:off x="19900938" y="2484958"/>
            <a:ext cx="353877" cy="355898"/>
          </a:xfrm>
          <a:prstGeom prst="rect">
            <a:avLst/>
          </a:prstGeom>
        </p:spPr>
      </p:pic>
      <p:pic>
        <p:nvPicPr>
          <p:cNvPr id="18" name="Image 16" descr="preencoded.png">    </p:cNvPr>
          <p:cNvPicPr>
            <a:picLocks noChangeAspect="1"/>
          </p:cNvPicPr>
          <p:nvPr/>
        </p:nvPicPr>
        <p:blipFill>
          <a:blip r:embed="rId17"/>
          <a:stretch>
            <a:fillRect/>
          </a:stretch>
        </p:blipFill>
        <p:spPr>
          <a:xfrm>
            <a:off x="19875851" y="2460092"/>
            <a:ext cx="404389" cy="406078"/>
          </a:xfrm>
          <a:prstGeom prst="rect">
            <a:avLst/>
          </a:prstGeom>
        </p:spPr>
      </p:pic>
      <p:pic>
        <p:nvPicPr>
          <p:cNvPr id="19" name="Image 17" descr="preencoded.png">    </p:cNvPr>
          <p:cNvPicPr>
            <a:picLocks noChangeAspect="1"/>
          </p:cNvPicPr>
          <p:nvPr/>
        </p:nvPicPr>
        <p:blipFill>
          <a:blip r:embed="rId18"/>
          <a:stretch>
            <a:fillRect/>
          </a:stretch>
        </p:blipFill>
        <p:spPr>
          <a:xfrm>
            <a:off x="19551471" y="1483854"/>
            <a:ext cx="1600698" cy="1638263"/>
          </a:xfrm>
          <a:prstGeom prst="rect">
            <a:avLst/>
          </a:prstGeom>
        </p:spPr>
      </p:pic>
      <p:pic>
        <p:nvPicPr>
          <p:cNvPr id="20" name="Image 18" descr="preencoded.png">    </p:cNvPr>
          <p:cNvPicPr>
            <a:picLocks noChangeAspect="1"/>
          </p:cNvPicPr>
          <p:nvPr/>
        </p:nvPicPr>
        <p:blipFill>
          <a:blip r:embed="rId19"/>
          <a:stretch>
            <a:fillRect/>
          </a:stretch>
        </p:blipFill>
        <p:spPr>
          <a:xfrm>
            <a:off x="19525066" y="1459495"/>
            <a:ext cx="1651020" cy="1688306"/>
          </a:xfrm>
          <a:prstGeom prst="rect">
            <a:avLst/>
          </a:prstGeom>
        </p:spPr>
      </p:pic>
      <p:pic>
        <p:nvPicPr>
          <p:cNvPr id="21" name="Image 19" descr="preencoded.png">    </p:cNvPr>
          <p:cNvPicPr>
            <a:picLocks noChangeAspect="1"/>
          </p:cNvPicPr>
          <p:nvPr/>
        </p:nvPicPr>
        <p:blipFill>
          <a:blip r:embed="rId20"/>
          <a:stretch>
            <a:fillRect/>
          </a:stretch>
        </p:blipFill>
        <p:spPr>
          <a:xfrm>
            <a:off x="13206600" y="12067555"/>
            <a:ext cx="185937" cy="1166180"/>
          </a:xfrm>
          <a:prstGeom prst="rect">
            <a:avLst/>
          </a:prstGeom>
        </p:spPr>
      </p:pic>
      <p:pic>
        <p:nvPicPr>
          <p:cNvPr id="22" name="Image 20" descr="preencoded.png">    </p:cNvPr>
          <p:cNvPicPr>
            <a:picLocks noChangeAspect="1"/>
          </p:cNvPicPr>
          <p:nvPr/>
        </p:nvPicPr>
        <p:blipFill>
          <a:blip r:embed="rId21"/>
          <a:stretch>
            <a:fillRect/>
          </a:stretch>
        </p:blipFill>
        <p:spPr>
          <a:xfrm>
            <a:off x="12366596" y="13173236"/>
            <a:ext cx="1016608" cy="77031"/>
          </a:xfrm>
          <a:prstGeom prst="rect">
            <a:avLst/>
          </a:prstGeom>
        </p:spPr>
      </p:pic>
      <p:pic>
        <p:nvPicPr>
          <p:cNvPr id="23" name="Image 21" descr="preencoded.png">    </p:cNvPr>
          <p:cNvPicPr>
            <a:picLocks noChangeAspect="1"/>
          </p:cNvPicPr>
          <p:nvPr/>
        </p:nvPicPr>
        <p:blipFill>
          <a:blip r:embed="rId22"/>
          <a:stretch>
            <a:fillRect/>
          </a:stretch>
        </p:blipFill>
        <p:spPr>
          <a:xfrm>
            <a:off x="12209209" y="13016111"/>
            <a:ext cx="345973" cy="346038"/>
          </a:xfrm>
          <a:prstGeom prst="rect">
            <a:avLst/>
          </a:prstGeom>
        </p:spPr>
      </p:pic>
      <p:pic>
        <p:nvPicPr>
          <p:cNvPr id="24" name="Image 22" descr="preencoded.png">    </p:cNvPr>
          <p:cNvPicPr>
            <a:picLocks noChangeAspect="1"/>
          </p:cNvPicPr>
          <p:nvPr/>
        </p:nvPicPr>
        <p:blipFill>
          <a:blip r:embed="rId23"/>
          <a:stretch>
            <a:fillRect/>
          </a:stretch>
        </p:blipFill>
        <p:spPr>
          <a:xfrm>
            <a:off x="12193524" y="13000310"/>
            <a:ext cx="377478" cy="377800"/>
          </a:xfrm>
          <a:prstGeom prst="rect">
            <a:avLst/>
          </a:prstGeom>
        </p:spPr>
      </p:pic>
      <p:pic>
        <p:nvPicPr>
          <p:cNvPr id="25" name="Image 23" descr="preencoded.png">    </p:cNvPr>
          <p:cNvPicPr>
            <a:picLocks noChangeAspect="1"/>
          </p:cNvPicPr>
          <p:nvPr/>
        </p:nvPicPr>
        <p:blipFill>
          <a:blip r:embed="rId24"/>
          <a:stretch>
            <a:fillRect/>
          </a:stretch>
        </p:blipFill>
        <p:spPr>
          <a:xfrm>
            <a:off x="13215217" y="13059097"/>
            <a:ext cx="345973" cy="345926"/>
          </a:xfrm>
          <a:prstGeom prst="rect">
            <a:avLst/>
          </a:prstGeom>
        </p:spPr>
      </p:pic>
      <p:pic>
        <p:nvPicPr>
          <p:cNvPr id="26" name="Image 24" descr="preencoded.png">    </p:cNvPr>
          <p:cNvPicPr>
            <a:picLocks noChangeAspect="1"/>
          </p:cNvPicPr>
          <p:nvPr/>
        </p:nvPicPr>
        <p:blipFill>
          <a:blip r:embed="rId25"/>
          <a:stretch>
            <a:fillRect/>
          </a:stretch>
        </p:blipFill>
        <p:spPr>
          <a:xfrm>
            <a:off x="13199787" y="13043148"/>
            <a:ext cx="377454" cy="377515"/>
          </a:xfrm>
          <a:prstGeom prst="rect">
            <a:avLst/>
          </a:prstGeom>
        </p:spPr>
      </p:pic>
      <p:pic>
        <p:nvPicPr>
          <p:cNvPr id="27" name="Image 25" descr="preencoded.png">    </p:cNvPr>
          <p:cNvPicPr>
            <a:picLocks noChangeAspect="1"/>
          </p:cNvPicPr>
          <p:nvPr/>
        </p:nvPicPr>
        <p:blipFill>
          <a:blip r:embed="rId26"/>
          <a:stretch>
            <a:fillRect/>
          </a:stretch>
        </p:blipFill>
        <p:spPr>
          <a:xfrm>
            <a:off x="13070672" y="11864653"/>
            <a:ext cx="346236" cy="346137"/>
          </a:xfrm>
          <a:prstGeom prst="rect">
            <a:avLst/>
          </a:prstGeom>
        </p:spPr>
      </p:pic>
      <p:pic>
        <p:nvPicPr>
          <p:cNvPr id="28" name="Image 26" descr="preencoded.png">    </p:cNvPr>
          <p:cNvPicPr>
            <a:picLocks noChangeAspect="1"/>
          </p:cNvPicPr>
          <p:nvPr/>
        </p:nvPicPr>
        <p:blipFill>
          <a:blip r:embed="rId27"/>
          <a:stretch>
            <a:fillRect/>
          </a:stretch>
        </p:blipFill>
        <p:spPr>
          <a:xfrm>
            <a:off x="13054857" y="11849100"/>
            <a:ext cx="377739" cy="377825"/>
          </a:xfrm>
          <a:prstGeom prst="rect">
            <a:avLst/>
          </a:prstGeom>
        </p:spPr>
      </p:pic>
      <p:pic>
        <p:nvPicPr>
          <p:cNvPr id="29" name="Image 27" descr="preencoded.png">    </p:cNvPr>
          <p:cNvPicPr>
            <a:picLocks noChangeAspect="1"/>
          </p:cNvPicPr>
          <p:nvPr/>
        </p:nvPicPr>
        <p:blipFill>
          <a:blip r:embed="rId28"/>
          <a:stretch>
            <a:fillRect/>
          </a:stretch>
        </p:blipFill>
        <p:spPr>
          <a:xfrm>
            <a:off x="1779236" y="9284717"/>
            <a:ext cx="2808577" cy="2763391"/>
          </a:xfrm>
          <a:prstGeom prst="rect">
            <a:avLst/>
          </a:prstGeom>
        </p:spPr>
      </p:pic>
      <p:pic>
        <p:nvPicPr>
          <p:cNvPr id="30" name="Image 28" descr="preencoded.png">    </p:cNvPr>
          <p:cNvPicPr>
            <a:picLocks noChangeAspect="1"/>
          </p:cNvPicPr>
          <p:nvPr/>
        </p:nvPicPr>
        <p:blipFill>
          <a:blip r:embed="rId29"/>
          <a:stretch>
            <a:fillRect/>
          </a:stretch>
        </p:blipFill>
        <p:spPr>
          <a:xfrm>
            <a:off x="1765521" y="9271000"/>
            <a:ext cx="2836008" cy="2790813"/>
          </a:xfrm>
          <a:prstGeom prst="rect">
            <a:avLst/>
          </a:prstGeom>
        </p:spPr>
      </p:pic>
      <p:pic>
        <p:nvPicPr>
          <p:cNvPr id="31" name="Image 29" descr="preencoded.png">    </p:cNvPr>
          <p:cNvPicPr>
            <a:picLocks noChangeAspect="1"/>
          </p:cNvPicPr>
          <p:nvPr/>
        </p:nvPicPr>
        <p:blipFill>
          <a:blip r:embed="rId30"/>
          <a:stretch>
            <a:fillRect/>
          </a:stretch>
        </p:blipFill>
        <p:spPr>
          <a:xfrm>
            <a:off x="1964929" y="9467478"/>
            <a:ext cx="2437192" cy="2397857"/>
          </a:xfrm>
          <a:prstGeom prst="rect">
            <a:avLst/>
          </a:prstGeom>
        </p:spPr>
      </p:pic>
      <p:pic>
        <p:nvPicPr>
          <p:cNvPr id="32" name="Image 30" descr="preencoded.png">    </p:cNvPr>
          <p:cNvPicPr>
            <a:picLocks noChangeAspect="1"/>
          </p:cNvPicPr>
          <p:nvPr/>
        </p:nvPicPr>
        <p:blipFill>
          <a:blip r:embed="rId31"/>
          <a:stretch>
            <a:fillRect/>
          </a:stretch>
        </p:blipFill>
        <p:spPr>
          <a:xfrm>
            <a:off x="1951213" y="9453761"/>
            <a:ext cx="2464626" cy="2425291"/>
          </a:xfrm>
          <a:prstGeom prst="rect">
            <a:avLst/>
          </a:prstGeom>
        </p:spPr>
      </p:pic>
      <p:pic>
        <p:nvPicPr>
          <p:cNvPr id="33" name="Image 31" descr="preencoded.png">    </p:cNvPr>
          <p:cNvPicPr>
            <a:picLocks noChangeAspect="1"/>
          </p:cNvPicPr>
          <p:nvPr/>
        </p:nvPicPr>
        <p:blipFill>
          <a:blip r:embed="rId32"/>
          <a:stretch>
            <a:fillRect/>
          </a:stretch>
        </p:blipFill>
        <p:spPr>
          <a:xfrm>
            <a:off x="3144480" y="10103607"/>
            <a:ext cx="682627" cy="676473"/>
          </a:xfrm>
          <a:prstGeom prst="rect">
            <a:avLst/>
          </a:prstGeom>
        </p:spPr>
      </p:pic>
      <p:pic>
        <p:nvPicPr>
          <p:cNvPr id="34" name="Image 32" descr="preencoded.png">    </p:cNvPr>
          <p:cNvPicPr>
            <a:picLocks noChangeAspect="1"/>
          </p:cNvPicPr>
          <p:nvPr/>
        </p:nvPicPr>
        <p:blipFill>
          <a:blip r:embed="rId33"/>
          <a:stretch>
            <a:fillRect/>
          </a:stretch>
        </p:blipFill>
        <p:spPr>
          <a:xfrm>
            <a:off x="3130768" y="10090026"/>
            <a:ext cx="709996" cy="703771"/>
          </a:xfrm>
          <a:prstGeom prst="rect">
            <a:avLst/>
          </a:prstGeom>
        </p:spPr>
      </p:pic>
      <p:pic>
        <p:nvPicPr>
          <p:cNvPr id="35" name="Image 33" descr="preencoded.png">    </p:cNvPr>
          <p:cNvPicPr>
            <a:picLocks noChangeAspect="1"/>
          </p:cNvPicPr>
          <p:nvPr/>
        </p:nvPicPr>
        <p:blipFill>
          <a:blip r:embed="rId34"/>
          <a:stretch>
            <a:fillRect/>
          </a:stretch>
        </p:blipFill>
        <p:spPr>
          <a:xfrm>
            <a:off x="2463869" y="9963460"/>
            <a:ext cx="738224" cy="776536"/>
          </a:xfrm>
          <a:prstGeom prst="rect">
            <a:avLst/>
          </a:prstGeom>
        </p:spPr>
      </p:pic>
      <p:pic>
        <p:nvPicPr>
          <p:cNvPr id="36" name="Image 34" descr="preencoded.png">    </p:cNvPr>
          <p:cNvPicPr>
            <a:picLocks noChangeAspect="1"/>
          </p:cNvPicPr>
          <p:nvPr/>
        </p:nvPicPr>
        <p:blipFill>
          <a:blip r:embed="rId35"/>
          <a:stretch>
            <a:fillRect/>
          </a:stretch>
        </p:blipFill>
        <p:spPr>
          <a:xfrm>
            <a:off x="3049463" y="10586802"/>
            <a:ext cx="271521" cy="272889"/>
          </a:xfrm>
          <a:prstGeom prst="rect">
            <a:avLst/>
          </a:prstGeom>
        </p:spPr>
      </p:pic>
      <p:pic>
        <p:nvPicPr>
          <p:cNvPr id="37" name="Image 35" descr="preencoded.png">    </p:cNvPr>
          <p:cNvPicPr>
            <a:picLocks noChangeAspect="1"/>
          </p:cNvPicPr>
          <p:nvPr/>
        </p:nvPicPr>
        <p:blipFill>
          <a:blip r:embed="rId36"/>
          <a:stretch>
            <a:fillRect/>
          </a:stretch>
        </p:blipFill>
        <p:spPr>
          <a:xfrm>
            <a:off x="3035695" y="10573296"/>
            <a:ext cx="299011" cy="300137"/>
          </a:xfrm>
          <a:prstGeom prst="rect">
            <a:avLst/>
          </a:prstGeom>
        </p:spPr>
      </p:pic>
      <p:pic>
        <p:nvPicPr>
          <p:cNvPr id="38" name="Image 36" descr="preencoded.png">    </p:cNvPr>
          <p:cNvPicPr>
            <a:picLocks noChangeAspect="1"/>
          </p:cNvPicPr>
          <p:nvPr/>
        </p:nvPicPr>
        <p:blipFill>
          <a:blip r:embed="rId37"/>
          <a:stretch>
            <a:fillRect/>
          </a:stretch>
        </p:blipFill>
        <p:spPr>
          <a:xfrm>
            <a:off x="3186157" y="9556626"/>
            <a:ext cx="27431" cy="198326"/>
          </a:xfrm>
          <a:prstGeom prst="rect">
            <a:avLst/>
          </a:prstGeom>
        </p:spPr>
      </p:pic>
      <p:pic>
        <p:nvPicPr>
          <p:cNvPr id="39" name="Image 37" descr="preencoded.png">    </p:cNvPr>
          <p:cNvPicPr>
            <a:picLocks noChangeAspect="1"/>
          </p:cNvPicPr>
          <p:nvPr/>
        </p:nvPicPr>
        <p:blipFill>
          <a:blip r:embed="rId38"/>
          <a:stretch>
            <a:fillRect/>
          </a:stretch>
        </p:blipFill>
        <p:spPr>
          <a:xfrm>
            <a:off x="3186157" y="11538570"/>
            <a:ext cx="27431" cy="198326"/>
          </a:xfrm>
          <a:prstGeom prst="rect">
            <a:avLst/>
          </a:prstGeom>
        </p:spPr>
      </p:pic>
      <p:pic>
        <p:nvPicPr>
          <p:cNvPr id="40" name="Image 38" descr="preencoded.png">    </p:cNvPr>
          <p:cNvPicPr>
            <a:picLocks noChangeAspect="1"/>
          </p:cNvPicPr>
          <p:nvPr/>
        </p:nvPicPr>
        <p:blipFill>
          <a:blip r:embed="rId39"/>
          <a:stretch>
            <a:fillRect/>
          </a:stretch>
        </p:blipFill>
        <p:spPr>
          <a:xfrm>
            <a:off x="4091924" y="10633187"/>
            <a:ext cx="198351" cy="27434"/>
          </a:xfrm>
          <a:prstGeom prst="rect">
            <a:avLst/>
          </a:prstGeom>
        </p:spPr>
      </p:pic>
      <p:pic>
        <p:nvPicPr>
          <p:cNvPr id="41" name="Image 39" descr="preencoded.png">    </p:cNvPr>
          <p:cNvPicPr>
            <a:picLocks noChangeAspect="1"/>
          </p:cNvPicPr>
          <p:nvPr/>
        </p:nvPicPr>
        <p:blipFill>
          <a:blip r:embed="rId40"/>
          <a:stretch>
            <a:fillRect/>
          </a:stretch>
        </p:blipFill>
        <p:spPr>
          <a:xfrm>
            <a:off x="2109729" y="10633187"/>
            <a:ext cx="198351" cy="27434"/>
          </a:xfrm>
          <a:prstGeom prst="rect">
            <a:avLst/>
          </a:prstGeom>
        </p:spPr>
      </p:pic>
      <p:sp>
        <p:nvSpPr>
          <p:cNvPr id="42" name="Shape 0"/>
          <p:cNvSpPr/>
          <p:nvPr/>
        </p:nvSpPr>
        <p:spPr>
          <a:xfrm>
            <a:off x="23370921" y="10515600"/>
            <a:ext cx="1016127" cy="3200400"/>
          </a:xfrm>
          <a:prstGeom prst="rect">
            <a:avLst/>
          </a:prstGeom>
          <a:noFill/>
          <a:ln/>
        </p:spPr>
      </p:sp>
      <p:pic>
        <p:nvPicPr>
          <p:cNvPr id="43" name="Image 40" descr="preencoded.png">    </p:cNvPr>
          <p:cNvPicPr>
            <a:picLocks noChangeAspect="1"/>
          </p:cNvPicPr>
          <p:nvPr/>
        </p:nvPicPr>
        <p:blipFill>
          <a:blip r:embed="rId41"/>
          <a:stretch>
            <a:fillRect/>
          </a:stretch>
        </p:blipFill>
        <p:spPr>
          <a:xfrm>
            <a:off x="23523340" y="10820400"/>
            <a:ext cx="711289" cy="2590800"/>
          </a:xfrm>
          <a:prstGeom prst="rect">
            <a:avLst/>
          </a:prstGeom>
        </p:spPr>
      </p:pic>
      <p:pic>
        <p:nvPicPr>
          <p:cNvPr id="44" name="Image 41" descr="preencoded.png">    </p:cNvPr>
          <p:cNvPicPr>
            <a:picLocks noChangeAspect="1"/>
          </p:cNvPicPr>
          <p:nvPr/>
        </p:nvPicPr>
        <p:blipFill>
          <a:blip r:embed="rId42"/>
          <a:stretch>
            <a:fillRect/>
          </a:stretch>
        </p:blipFill>
        <p:spPr>
          <a:xfrm>
            <a:off x="863708" y="1316521"/>
            <a:ext cx="6068311" cy="4556472"/>
          </a:xfrm>
          <a:prstGeom prst="rect">
            <a:avLst/>
          </a:prstGeom>
        </p:spPr>
      </p:pic>
      <p:sp>
        <p:nvSpPr>
          <p:cNvPr id="45" name="Shape 1"/>
          <p:cNvSpPr/>
          <p:nvPr/>
        </p:nvSpPr>
        <p:spPr>
          <a:xfrm>
            <a:off x="5842730" y="4699000"/>
            <a:ext cx="13603400" cy="4318000"/>
          </a:xfrm>
          <a:prstGeom prst="rect">
            <a:avLst/>
          </a:prstGeom>
          <a:noFill/>
          <a:ln/>
        </p:spPr>
      </p:sp>
      <p:sp>
        <p:nvSpPr>
          <p:cNvPr id="46" name="Text 2"/>
          <p:cNvSpPr/>
          <p:nvPr/>
        </p:nvSpPr>
        <p:spPr>
          <a:xfrm>
            <a:off x="5842730" y="4699000"/>
            <a:ext cx="13806626" cy="3695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47" name="Text 3"/>
          <p:cNvSpPr/>
          <p:nvPr/>
        </p:nvSpPr>
        <p:spPr>
          <a:xfrm>
            <a:off x="15622953" y="8496300"/>
            <a:ext cx="3975597"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The Dream Weaver</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62095" y="1092200"/>
            <a:ext cx="3515940" cy="3235548"/>
          </a:xfrm>
          <a:prstGeom prst="rect">
            <a:avLst/>
          </a:prstGeom>
        </p:spPr>
      </p:pic>
      <p:pic>
        <p:nvPicPr>
          <p:cNvPr id="4" name="Image 2" descr="preencoded.png">    </p:cNvPr>
          <p:cNvPicPr>
            <a:picLocks noChangeAspect="1"/>
          </p:cNvPicPr>
          <p:nvPr/>
        </p:nvPicPr>
        <p:blipFill>
          <a:blip r:embed="rId3"/>
          <a:stretch>
            <a:fillRect/>
          </a:stretch>
        </p:blipFill>
        <p:spPr>
          <a:xfrm>
            <a:off x="23619830" y="12809314"/>
            <a:ext cx="463716" cy="463662"/>
          </a:xfrm>
          <a:prstGeom prst="rect">
            <a:avLst/>
          </a:prstGeom>
        </p:spPr>
      </p:pic>
      <p:pic>
        <p:nvPicPr>
          <p:cNvPr id="5" name="Image 3" descr="preencoded.png">    </p:cNvPr>
          <p:cNvPicPr>
            <a:picLocks noChangeAspect="1"/>
          </p:cNvPicPr>
          <p:nvPr/>
        </p:nvPicPr>
        <p:blipFill>
          <a:blip r:embed="rId4"/>
          <a:stretch>
            <a:fillRect/>
          </a:stretch>
        </p:blipFill>
        <p:spPr>
          <a:xfrm>
            <a:off x="23591682" y="12781173"/>
            <a:ext cx="519999" cy="519931"/>
          </a:xfrm>
          <a:prstGeom prst="rect">
            <a:avLst/>
          </a:prstGeom>
        </p:spPr>
      </p:pic>
      <p:pic>
        <p:nvPicPr>
          <p:cNvPr id="6" name="Image 4" descr="preencoded.png">    </p:cNvPr>
          <p:cNvPicPr>
            <a:picLocks noChangeAspect="1"/>
          </p:cNvPicPr>
          <p:nvPr/>
        </p:nvPicPr>
        <p:blipFill>
          <a:blip r:embed="rId5"/>
          <a:stretch>
            <a:fillRect/>
          </a:stretch>
        </p:blipFill>
        <p:spPr>
          <a:xfrm>
            <a:off x="20456487" y="11226651"/>
            <a:ext cx="528728" cy="1699444"/>
          </a:xfrm>
          <a:prstGeom prst="rect">
            <a:avLst/>
          </a:prstGeom>
        </p:spPr>
      </p:pic>
      <p:pic>
        <p:nvPicPr>
          <p:cNvPr id="7" name="Image 5" descr="preencoded.png">    </p:cNvPr>
          <p:cNvPicPr>
            <a:picLocks noChangeAspect="1"/>
          </p:cNvPicPr>
          <p:nvPr/>
        </p:nvPicPr>
        <p:blipFill>
          <a:blip r:embed="rId6"/>
          <a:stretch>
            <a:fillRect/>
          </a:stretch>
        </p:blipFill>
        <p:spPr>
          <a:xfrm>
            <a:off x="19109371" y="12231315"/>
            <a:ext cx="1371216" cy="711721"/>
          </a:xfrm>
          <a:prstGeom prst="rect">
            <a:avLst/>
          </a:prstGeom>
        </p:spPr>
      </p:pic>
      <p:pic>
        <p:nvPicPr>
          <p:cNvPr id="8" name="Image 6" descr="preencoded.png">    </p:cNvPr>
          <p:cNvPicPr>
            <a:picLocks noChangeAspect="1"/>
          </p:cNvPicPr>
          <p:nvPr/>
        </p:nvPicPr>
        <p:blipFill>
          <a:blip r:embed="rId7"/>
          <a:stretch>
            <a:fillRect/>
          </a:stretch>
        </p:blipFill>
        <p:spPr>
          <a:xfrm>
            <a:off x="18872711" y="11995175"/>
            <a:ext cx="519891" cy="519956"/>
          </a:xfrm>
          <a:prstGeom prst="rect">
            <a:avLst/>
          </a:prstGeom>
        </p:spPr>
      </p:pic>
      <p:pic>
        <p:nvPicPr>
          <p:cNvPr id="9" name="Image 7" descr="preencoded.png">    </p:cNvPr>
          <p:cNvPicPr>
            <a:picLocks noChangeAspect="1"/>
          </p:cNvPicPr>
          <p:nvPr/>
        </p:nvPicPr>
        <p:blipFill>
          <a:blip r:embed="rId8"/>
          <a:stretch>
            <a:fillRect/>
          </a:stretch>
        </p:blipFill>
        <p:spPr>
          <a:xfrm>
            <a:off x="18849156" y="11971561"/>
            <a:ext cx="567063" cy="567072"/>
          </a:xfrm>
          <a:prstGeom prst="rect">
            <a:avLst/>
          </a:prstGeom>
        </p:spPr>
      </p:pic>
      <p:pic>
        <p:nvPicPr>
          <p:cNvPr id="10" name="Image 8" descr="preencoded.png">    </p:cNvPr>
          <p:cNvPicPr>
            <a:picLocks noChangeAspect="1"/>
          </p:cNvPicPr>
          <p:nvPr/>
        </p:nvPicPr>
        <p:blipFill>
          <a:blip r:embed="rId9"/>
          <a:stretch>
            <a:fillRect/>
          </a:stretch>
        </p:blipFill>
        <p:spPr>
          <a:xfrm>
            <a:off x="20227393" y="12668883"/>
            <a:ext cx="519897" cy="519968"/>
          </a:xfrm>
          <a:prstGeom prst="rect">
            <a:avLst/>
          </a:prstGeom>
        </p:spPr>
      </p:pic>
      <p:pic>
        <p:nvPicPr>
          <p:cNvPr id="11" name="Image 9" descr="preencoded.png">    </p:cNvPr>
          <p:cNvPicPr>
            <a:picLocks noChangeAspect="1"/>
          </p:cNvPicPr>
          <p:nvPr/>
        </p:nvPicPr>
        <p:blipFill>
          <a:blip r:embed="rId10"/>
          <a:stretch>
            <a:fillRect/>
          </a:stretch>
        </p:blipFill>
        <p:spPr>
          <a:xfrm>
            <a:off x="20203860" y="12645343"/>
            <a:ext cx="567056" cy="567296"/>
          </a:xfrm>
          <a:prstGeom prst="rect">
            <a:avLst/>
          </a:prstGeom>
        </p:spPr>
      </p:pic>
      <p:pic>
        <p:nvPicPr>
          <p:cNvPr id="12" name="Image 10" descr="preencoded.png">    </p:cNvPr>
          <p:cNvPicPr>
            <a:picLocks noChangeAspect="1"/>
          </p:cNvPicPr>
          <p:nvPr/>
        </p:nvPicPr>
        <p:blipFill>
          <a:blip r:embed="rId11"/>
          <a:stretch>
            <a:fillRect/>
          </a:stretch>
        </p:blipFill>
        <p:spPr>
          <a:xfrm>
            <a:off x="20758890" y="10941038"/>
            <a:ext cx="519897" cy="519968"/>
          </a:xfrm>
          <a:prstGeom prst="rect">
            <a:avLst/>
          </a:prstGeom>
        </p:spPr>
      </p:pic>
      <p:pic>
        <p:nvPicPr>
          <p:cNvPr id="13" name="Image 11" descr="preencoded.png">    </p:cNvPr>
          <p:cNvPicPr>
            <a:picLocks noChangeAspect="1"/>
          </p:cNvPicPr>
          <p:nvPr/>
        </p:nvPicPr>
        <p:blipFill>
          <a:blip r:embed="rId12"/>
          <a:stretch>
            <a:fillRect/>
          </a:stretch>
        </p:blipFill>
        <p:spPr>
          <a:xfrm>
            <a:off x="20735670" y="10917820"/>
            <a:ext cx="567460" cy="567072"/>
          </a:xfrm>
          <a:prstGeom prst="rect">
            <a:avLst/>
          </a:prstGeom>
        </p:spPr>
      </p:pic>
      <p:pic>
        <p:nvPicPr>
          <p:cNvPr id="14" name="Image 12" descr="preencoded.png">    </p:cNvPr>
          <p:cNvPicPr>
            <a:picLocks noChangeAspect="1"/>
          </p:cNvPicPr>
          <p:nvPr/>
        </p:nvPicPr>
        <p:blipFill>
          <a:blip r:embed="rId13"/>
          <a:stretch>
            <a:fillRect/>
          </a:stretch>
        </p:blipFill>
        <p:spPr>
          <a:xfrm>
            <a:off x="16270734" y="5727700"/>
            <a:ext cx="7049381" cy="6400800"/>
          </a:xfrm>
          <a:prstGeom prst="rect">
            <a:avLst/>
          </a:prstGeom>
        </p:spPr>
      </p:pic>
      <p:pic>
        <p:nvPicPr>
          <p:cNvPr id="15" name="Image 13" descr="preencoded.png">    </p:cNvPr>
          <p:cNvPicPr>
            <a:picLocks noChangeAspect="1"/>
          </p:cNvPicPr>
          <p:nvPr/>
        </p:nvPicPr>
        <p:blipFill>
          <a:blip r:embed="rId14"/>
          <a:stretch>
            <a:fillRect/>
          </a:stretch>
        </p:blipFill>
        <p:spPr>
          <a:xfrm>
            <a:off x="889111" y="5727700"/>
            <a:ext cx="14835454" cy="6400800"/>
          </a:xfrm>
          <a:prstGeom prst="rect">
            <a:avLst/>
          </a:prstGeom>
        </p:spPr>
      </p:pic>
      <p:sp>
        <p:nvSpPr>
          <p:cNvPr id="16" name="Shape 0"/>
          <p:cNvSpPr/>
          <p:nvPr/>
        </p:nvSpPr>
        <p:spPr>
          <a:xfrm>
            <a:off x="23370921" y="10515600"/>
            <a:ext cx="1016127" cy="3200400"/>
          </a:xfrm>
          <a:prstGeom prst="rect">
            <a:avLst/>
          </a:prstGeom>
          <a:noFill/>
          <a:ln/>
        </p:spPr>
      </p:sp>
      <p:pic>
        <p:nvPicPr>
          <p:cNvPr id="17" name="Image 14" descr="preencoded.png">    </p:cNvPr>
          <p:cNvPicPr>
            <a:picLocks noChangeAspect="1"/>
          </p:cNvPicPr>
          <p:nvPr/>
        </p:nvPicPr>
        <p:blipFill>
          <a:blip r:embed="rId15"/>
          <a:stretch>
            <a:fillRect/>
          </a:stretch>
        </p:blipFill>
        <p:spPr>
          <a:xfrm>
            <a:off x="23523340" y="10820400"/>
            <a:ext cx="711289" cy="2590800"/>
          </a:xfrm>
          <a:prstGeom prst="rect">
            <a:avLst/>
          </a:prstGeom>
        </p:spPr>
      </p:pic>
      <p:sp>
        <p:nvSpPr>
          <p:cNvPr id="18" name="Shape 1"/>
          <p:cNvSpPr/>
          <p:nvPr/>
        </p:nvSpPr>
        <p:spPr>
          <a:xfrm>
            <a:off x="1079635" y="2247900"/>
            <a:ext cx="7049381" cy="2654300"/>
          </a:xfrm>
          <a:prstGeom prst="rect">
            <a:avLst/>
          </a:prstGeom>
          <a:noFill/>
          <a:ln/>
        </p:spPr>
      </p:sp>
      <p:sp>
        <p:nvSpPr>
          <p:cNvPr id="19" name="Shape 2"/>
          <p:cNvSpPr/>
          <p:nvPr/>
        </p:nvSpPr>
        <p:spPr>
          <a:xfrm>
            <a:off x="1079635" y="2247900"/>
            <a:ext cx="7049381" cy="1308100"/>
          </a:xfrm>
          <a:prstGeom prst="rect">
            <a:avLst/>
          </a:prstGeom>
          <a:solidFill>
            <a:srgbClr val="FFC849">
              <a:alpha val="100000"/>
            </a:srgbClr>
          </a:solidFill>
          <a:ln w="50800">
            <a:solidFill>
              <a:srgbClr val="272727"/>
            </a:solidFill>
            <a:prstDash val="solid"/>
          </a:ln>
        </p:spPr>
      </p:sp>
      <p:sp>
        <p:nvSpPr>
          <p:cNvPr id="20" name="Text 3"/>
          <p:cNvSpPr/>
          <p:nvPr/>
        </p:nvSpPr>
        <p:spPr>
          <a:xfrm>
            <a:off x="1841730" y="2552700"/>
            <a:ext cx="4331241"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Dragon Taming </a:t>
            </a:r>
            <a:endParaRPr lang="en-US" sz="4800" dirty="0"/>
          </a:p>
        </p:txBody>
      </p:sp>
      <p:sp>
        <p:nvSpPr>
          <p:cNvPr id="21" name="Text 4"/>
          <p:cNvSpPr/>
          <p:nvPr/>
        </p:nvSpPr>
        <p:spPr>
          <a:xfrm>
            <a:off x="1079635"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
        <p:nvSpPr>
          <p:cNvPr id="22" name="Shape 5"/>
          <p:cNvSpPr/>
          <p:nvPr/>
        </p:nvSpPr>
        <p:spPr>
          <a:xfrm>
            <a:off x="8675184" y="2247900"/>
            <a:ext cx="7049381" cy="2654300"/>
          </a:xfrm>
          <a:prstGeom prst="rect">
            <a:avLst/>
          </a:prstGeom>
          <a:noFill/>
          <a:ln/>
        </p:spPr>
      </p:sp>
      <p:sp>
        <p:nvSpPr>
          <p:cNvPr id="23" name="Shape 6"/>
          <p:cNvSpPr/>
          <p:nvPr/>
        </p:nvSpPr>
        <p:spPr>
          <a:xfrm>
            <a:off x="8675184" y="2247900"/>
            <a:ext cx="7049381" cy="1308100"/>
          </a:xfrm>
          <a:prstGeom prst="rect">
            <a:avLst/>
          </a:prstGeom>
          <a:solidFill>
            <a:srgbClr val="3690D1">
              <a:alpha val="100000"/>
            </a:srgbClr>
          </a:solidFill>
          <a:ln w="50800">
            <a:solidFill>
              <a:srgbClr val="272727"/>
            </a:solidFill>
            <a:prstDash val="solid"/>
          </a:ln>
        </p:spPr>
      </p:sp>
      <p:sp>
        <p:nvSpPr>
          <p:cNvPr id="24" name="Text 7"/>
          <p:cNvSpPr/>
          <p:nvPr/>
        </p:nvSpPr>
        <p:spPr>
          <a:xfrm>
            <a:off x="9437280" y="2552700"/>
            <a:ext cx="5194949"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The Art of Unicorn</a:t>
            </a:r>
            <a:endParaRPr lang="en-US" sz="4800" dirty="0"/>
          </a:p>
        </p:txBody>
      </p:sp>
      <p:sp>
        <p:nvSpPr>
          <p:cNvPr id="25" name="Text 8"/>
          <p:cNvSpPr/>
          <p:nvPr/>
        </p:nvSpPr>
        <p:spPr>
          <a:xfrm>
            <a:off x="8675184"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Tips and tricks for spotting the elusive unicorns in their natural habitat.</a:t>
            </a:r>
            <a:endParaRPr lang="en-US" sz="3200" dirty="0"/>
          </a:p>
        </p:txBody>
      </p:sp>
      <p:sp>
        <p:nvSpPr>
          <p:cNvPr id="26" name="Shape 9"/>
          <p:cNvSpPr/>
          <p:nvPr/>
        </p:nvSpPr>
        <p:spPr>
          <a:xfrm>
            <a:off x="16270734" y="2247900"/>
            <a:ext cx="7049381" cy="2654300"/>
          </a:xfrm>
          <a:prstGeom prst="rect">
            <a:avLst/>
          </a:prstGeom>
          <a:noFill/>
          <a:ln/>
        </p:spPr>
      </p:sp>
      <p:sp>
        <p:nvSpPr>
          <p:cNvPr id="27" name="Shape 10"/>
          <p:cNvSpPr/>
          <p:nvPr/>
        </p:nvSpPr>
        <p:spPr>
          <a:xfrm>
            <a:off x="16270734" y="2247900"/>
            <a:ext cx="7049381" cy="1308100"/>
          </a:xfrm>
          <a:prstGeom prst="rect">
            <a:avLst/>
          </a:prstGeom>
          <a:solidFill>
            <a:srgbClr val="FFC849">
              <a:alpha val="100000"/>
            </a:srgbClr>
          </a:solidFill>
          <a:ln w="50800">
            <a:solidFill>
              <a:srgbClr val="272727"/>
            </a:solidFill>
            <a:prstDash val="solid"/>
          </a:ln>
        </p:spPr>
      </p:sp>
      <p:sp>
        <p:nvSpPr>
          <p:cNvPr id="28" name="Text 11"/>
          <p:cNvSpPr/>
          <p:nvPr/>
        </p:nvSpPr>
        <p:spPr>
          <a:xfrm>
            <a:off x="17032829" y="2552700"/>
            <a:ext cx="4331241"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Dragon Taming </a:t>
            </a:r>
            <a:endParaRPr lang="en-US" sz="4800" dirty="0"/>
          </a:p>
        </p:txBody>
      </p:sp>
      <p:sp>
        <p:nvSpPr>
          <p:cNvPr id="29" name="Text 12"/>
          <p:cNvSpPr/>
          <p:nvPr/>
        </p:nvSpPr>
        <p:spPr>
          <a:xfrm>
            <a:off x="16270734"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2023-05-23T04:22:50Z</dcterms:created>
  <dcterms:modified xsi:type="dcterms:W3CDTF">2023-05-23T04:22:50Z</dcterms:modified>
</cp:coreProperties>
</file>