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5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4" roundtripDataSignature="AMtx7mjzQ+Kra+Jjjtj9mDPz+caV8M/tH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4"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2" name="Google Shape;6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Calibri"/>
              <a:ea typeface="Calibri"/>
              <a:cs typeface="Calibri"/>
              <a:sym typeface="Calibri"/>
            </a:endParaRPr>
          </a:p>
        </p:txBody>
      </p:sp>
      <p:sp>
        <p:nvSpPr>
          <p:cNvPr id="63" name="Google Shape;6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0" name="Google Shape;7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Calibri"/>
              <a:ea typeface="Calibri"/>
              <a:cs typeface="Calibri"/>
              <a:sym typeface="Calibri"/>
            </a:endParaRPr>
          </a:p>
        </p:txBody>
      </p:sp>
      <p:sp>
        <p:nvSpPr>
          <p:cNvPr id="71" name="Google Shape;7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3: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
        <p:nvSpPr>
          <p:cNvPr id="77" name="Google Shape;7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3" name="Google Shape;83;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According to Bible et al (2017), self-care is defined as an </a:t>
            </a:r>
            <a:r>
              <a:rPr lang="en-US"/>
              <a:t>individual's</a:t>
            </a:r>
            <a:r>
              <a:rPr b="0" i="0" lang="en-US" sz="1200" u="none" cap="none" strike="noStrike">
                <a:solidFill>
                  <a:schemeClr val="dk1"/>
                </a:solidFill>
                <a:latin typeface="Calibri"/>
                <a:ea typeface="Calibri"/>
                <a:cs typeface="Calibri"/>
                <a:sym typeface="Calibri"/>
              </a:rPr>
              <a:t> desire to make behavior modifications in order to improve health and well-being. </a:t>
            </a:r>
            <a:endParaRPr/>
          </a:p>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Patient self-care can be in the form physical care, psychological care, emotional, spiritual or social support.  The role of self-care has been studies in other illnesses such heart disease, diabetes and cancer. It’s importance can easily be transferred to PLWH who are co-infected with HCV. </a:t>
            </a:r>
            <a:endParaRPr b="0" i="0" sz="1200" u="none" cap="none" strike="noStrike">
              <a:solidFill>
                <a:schemeClr val="dk1"/>
              </a:solidFill>
              <a:latin typeface="Calibri"/>
              <a:ea typeface="Calibri"/>
              <a:cs typeface="Calibri"/>
              <a:sym typeface="Calibri"/>
            </a:endParaRPr>
          </a:p>
        </p:txBody>
      </p:sp>
      <p:sp>
        <p:nvSpPr>
          <p:cNvPr id="84" name="Google Shape;84;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In a study of persons dealing with mental illness, self-care was identified as being important to managing and improving mental health. Self-care is important because it can increase a </a:t>
            </a:r>
            <a:r>
              <a:rPr lang="en-US"/>
              <a:t>patient's</a:t>
            </a:r>
            <a:r>
              <a:rPr b="0" i="0" lang="en-US" sz="1200" u="none" cap="none" strike="noStrike">
                <a:solidFill>
                  <a:schemeClr val="dk1"/>
                </a:solidFill>
                <a:latin typeface="Calibri"/>
                <a:ea typeface="Calibri"/>
                <a:cs typeface="Calibri"/>
                <a:sym typeface="Calibri"/>
              </a:rPr>
              <a:t> likelihood of seeking medical care, maintaining medical advice and treatment adherence, improving personal behaviors like diet and exercise or reducing substance use, and also obtaining social support from family, friends and other social gatherings. </a:t>
            </a:r>
            <a:endParaRPr/>
          </a:p>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Given that many Co-infected PLWH has various co-morbidities and other barriers that impact their HCV care, addressing self-care behavior in co-infected person is of value. </a:t>
            </a:r>
            <a:endParaRPr b="0" i="0" sz="1200" u="none" cap="none" strike="noStrike">
              <a:solidFill>
                <a:schemeClr val="dk1"/>
              </a:solidFill>
              <a:latin typeface="Calibri"/>
              <a:ea typeface="Calibri"/>
              <a:cs typeface="Calibri"/>
              <a:sym typeface="Calibri"/>
            </a:endParaRPr>
          </a:p>
        </p:txBody>
      </p:sp>
      <p:sp>
        <p:nvSpPr>
          <p:cNvPr id="92" name="Google Shape;92;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Self-care in HCV care helps PLWH co-infected with HCV to prevent reinfection of HCV.  Refer to Lesson 2.4 for more information about HCV reinfection.</a:t>
            </a:r>
            <a:endParaRPr/>
          </a:p>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Self-care in HCV care can help practitioners address mental health, psychosocial and substance  concerns with their patients. See lesson 5.2 for information on these issues.</a:t>
            </a:r>
            <a:endParaRPr/>
          </a:p>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SzPts val="1400"/>
              <a:buNone/>
            </a:pPr>
            <a:r>
              <a:rPr b="0" i="0" lang="en-US" sz="1200" u="none" cap="none" strike="noStrike">
                <a:solidFill>
                  <a:schemeClr val="dk1"/>
                </a:solidFill>
                <a:latin typeface="Calibri"/>
                <a:ea typeface="Calibri"/>
                <a:cs typeface="Calibri"/>
                <a:sym typeface="Calibri"/>
              </a:rPr>
              <a:t>Self-care in HCV care can also assist providers with improving their patient health literacy. Visit lesson 6.2 for the importance health literacy plays in HIV/HCV care. </a:t>
            </a:r>
            <a:endParaRPr b="0" i="0" sz="1200" u="none" cap="none" strike="noStrike">
              <a:solidFill>
                <a:schemeClr val="dk1"/>
              </a:solidFill>
              <a:latin typeface="Calibri"/>
              <a:ea typeface="Calibri"/>
              <a:cs typeface="Calibri"/>
              <a:sym typeface="Calibri"/>
            </a:endParaRPr>
          </a:p>
        </p:txBody>
      </p:sp>
      <p:sp>
        <p:nvSpPr>
          <p:cNvPr id="99" name="Google Shape;99;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7: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 name="Google Shape;114;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SzPts val="1400"/>
              <a:buNone/>
            </a:pPr>
            <a:r>
              <a:t/>
            </a:r>
            <a:endParaRPr b="0" i="0" sz="1200" u="none" cap="none" strike="noStrike">
              <a:solidFill>
                <a:schemeClr val="dk1"/>
              </a:solidFill>
              <a:latin typeface="Calibri"/>
              <a:ea typeface="Calibri"/>
              <a:cs typeface="Calibri"/>
              <a:sym typeface="Calibri"/>
            </a:endParaRPr>
          </a:p>
        </p:txBody>
      </p:sp>
      <p:sp>
        <p:nvSpPr>
          <p:cNvPr id="115" name="Google Shape;115;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13" name="Shape 13"/>
        <p:cNvGrpSpPr/>
        <p:nvPr/>
      </p:nvGrpSpPr>
      <p:grpSpPr>
        <a:xfrm>
          <a:off x="0" y="0"/>
          <a:ext cx="0" cy="0"/>
          <a:chOff x="0" y="0"/>
          <a:chExt cx="0" cy="0"/>
        </a:xfrm>
      </p:grpSpPr>
      <p:sp>
        <p:nvSpPr>
          <p:cNvPr id="14" name="Google Shape;14;p11"/>
          <p:cNvSpPr txBox="1"/>
          <p:nvPr>
            <p:ph type="title"/>
          </p:nvPr>
        </p:nvSpPr>
        <p:spPr>
          <a:xfrm>
            <a:off x="2948888" y="2691240"/>
            <a:ext cx="8534401"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11"/>
          <p:cNvSpPr txBox="1"/>
          <p:nvPr>
            <p:ph idx="1" type="body"/>
          </p:nvPr>
        </p:nvSpPr>
        <p:spPr>
          <a:xfrm>
            <a:off x="2948888" y="4401202"/>
            <a:ext cx="6957016" cy="495641"/>
          </a:xfrm>
          <a:prstGeom prst="rect">
            <a:avLst/>
          </a:prstGeom>
          <a:noFill/>
          <a:ln>
            <a:noFill/>
          </a:ln>
        </p:spPr>
        <p:txBody>
          <a:bodyPr anchorCtr="0" anchor="ctr" bIns="45700" lIns="91425" spcFirstLastPara="1" rIns="91425" wrap="square" tIns="45700">
            <a:noAutofit/>
          </a:bodyPr>
          <a:lstStyle>
            <a:lvl1pPr indent="-228600" lvl="0" marL="457200" marR="0" rtl="0" algn="l">
              <a:spcBef>
                <a:spcPts val="480"/>
              </a:spcBef>
              <a:spcAft>
                <a:spcPts val="0"/>
              </a:spcAft>
              <a:buClr>
                <a:srgbClr val="7F7F7F"/>
              </a:buClr>
              <a:buSzPts val="2399"/>
              <a:buFont typeface="Arial"/>
              <a:buNone/>
              <a:defRPr b="0" i="0" sz="2399" u="none" cap="none" strike="noStrike">
                <a:solidFill>
                  <a:srgbClr val="7F7F7F"/>
                </a:solidFill>
                <a:latin typeface="Arial"/>
                <a:ea typeface="Arial"/>
                <a:cs typeface="Arial"/>
                <a:sym typeface="Arial"/>
              </a:defRPr>
            </a:lvl1pPr>
            <a:lvl2pPr indent="-465582" lvl="1" marL="914400" marR="0" rtl="0" algn="l">
              <a:spcBef>
                <a:spcPts val="746"/>
              </a:spcBef>
              <a:spcAft>
                <a:spcPts val="0"/>
              </a:spcAft>
              <a:buClr>
                <a:schemeClr val="dk1"/>
              </a:buClr>
              <a:buSzPts val="3732"/>
              <a:buFont typeface="Arial"/>
              <a:buChar char="–"/>
              <a:defRPr b="0" i="0" sz="3732" u="none" cap="none" strike="noStrike">
                <a:solidFill>
                  <a:schemeClr val="dk1"/>
                </a:solidFill>
                <a:latin typeface="Calibri"/>
                <a:ea typeface="Calibri"/>
                <a:cs typeface="Calibri"/>
                <a:sym typeface="Calibri"/>
              </a:defRPr>
            </a:lvl2pPr>
            <a:lvl3pPr indent="-431736" lvl="2" marL="1371600" marR="0" rtl="0" algn="l">
              <a:spcBef>
                <a:spcPts val="640"/>
              </a:spcBef>
              <a:spcAft>
                <a:spcPts val="0"/>
              </a:spcAft>
              <a:buClr>
                <a:schemeClr val="dk1"/>
              </a:buClr>
              <a:buSzPts val="3199"/>
              <a:buFont typeface="Arial"/>
              <a:buChar char="•"/>
              <a:defRPr b="0" i="0" sz="3199" u="none" cap="none" strike="noStrike">
                <a:solidFill>
                  <a:schemeClr val="dk1"/>
                </a:solidFill>
                <a:latin typeface="Calibri"/>
                <a:ea typeface="Calibri"/>
                <a:cs typeface="Calibri"/>
                <a:sym typeface="Calibri"/>
              </a:defRPr>
            </a:lvl3pPr>
            <a:lvl4pPr indent="-397891" lvl="3" marL="18288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4pPr>
            <a:lvl5pPr indent="-397891" lvl="4" marL="22860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5pPr>
            <a:lvl6pPr indent="-397891" lvl="5" marL="27432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9pPr>
          </a:lstStyle>
          <a:p/>
        </p:txBody>
      </p:sp>
      <p:sp>
        <p:nvSpPr>
          <p:cNvPr id="16" name="Google Shape;16;p11"/>
          <p:cNvSpPr txBox="1"/>
          <p:nvPr>
            <p:ph idx="2" type="body"/>
          </p:nvPr>
        </p:nvSpPr>
        <p:spPr>
          <a:xfrm>
            <a:off x="2948888" y="4896843"/>
            <a:ext cx="6957016" cy="495641"/>
          </a:xfrm>
          <a:prstGeom prst="rect">
            <a:avLst/>
          </a:prstGeom>
          <a:noFill/>
          <a:ln>
            <a:noFill/>
          </a:ln>
        </p:spPr>
        <p:txBody>
          <a:bodyPr anchorCtr="0" anchor="ctr" bIns="45700" lIns="91425" spcFirstLastPara="1" rIns="91425" wrap="square" tIns="45700">
            <a:noAutofit/>
          </a:bodyPr>
          <a:lstStyle>
            <a:lvl1pPr indent="-228600" lvl="0" marL="457200" marR="0" rtl="0" algn="l">
              <a:spcBef>
                <a:spcPts val="480"/>
              </a:spcBef>
              <a:spcAft>
                <a:spcPts val="0"/>
              </a:spcAft>
              <a:buClr>
                <a:srgbClr val="8096B6"/>
              </a:buClr>
              <a:buSzPts val="2399"/>
              <a:buFont typeface="Arial"/>
              <a:buNone/>
              <a:defRPr b="0" i="0" sz="2399" u="none" cap="none" strike="noStrike">
                <a:solidFill>
                  <a:srgbClr val="8096B6"/>
                </a:solidFill>
                <a:latin typeface="Arial"/>
                <a:ea typeface="Arial"/>
                <a:cs typeface="Arial"/>
                <a:sym typeface="Arial"/>
              </a:defRPr>
            </a:lvl1pPr>
            <a:lvl2pPr indent="-465582" lvl="1" marL="914400" marR="0" rtl="0" algn="l">
              <a:spcBef>
                <a:spcPts val="746"/>
              </a:spcBef>
              <a:spcAft>
                <a:spcPts val="0"/>
              </a:spcAft>
              <a:buClr>
                <a:schemeClr val="dk1"/>
              </a:buClr>
              <a:buSzPts val="3732"/>
              <a:buFont typeface="Arial"/>
              <a:buChar char="–"/>
              <a:defRPr b="0" i="0" sz="3732" u="none" cap="none" strike="noStrike">
                <a:solidFill>
                  <a:schemeClr val="dk1"/>
                </a:solidFill>
                <a:latin typeface="Calibri"/>
                <a:ea typeface="Calibri"/>
                <a:cs typeface="Calibri"/>
                <a:sym typeface="Calibri"/>
              </a:defRPr>
            </a:lvl2pPr>
            <a:lvl3pPr indent="-431736" lvl="2" marL="1371600" marR="0" rtl="0" algn="l">
              <a:spcBef>
                <a:spcPts val="640"/>
              </a:spcBef>
              <a:spcAft>
                <a:spcPts val="0"/>
              </a:spcAft>
              <a:buClr>
                <a:schemeClr val="dk1"/>
              </a:buClr>
              <a:buSzPts val="3199"/>
              <a:buFont typeface="Arial"/>
              <a:buChar char="•"/>
              <a:defRPr b="0" i="0" sz="3199" u="none" cap="none" strike="noStrike">
                <a:solidFill>
                  <a:schemeClr val="dk1"/>
                </a:solidFill>
                <a:latin typeface="Calibri"/>
                <a:ea typeface="Calibri"/>
                <a:cs typeface="Calibri"/>
                <a:sym typeface="Calibri"/>
              </a:defRPr>
            </a:lvl3pPr>
            <a:lvl4pPr indent="-397891" lvl="3" marL="18288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4pPr>
            <a:lvl5pPr indent="-397891" lvl="4" marL="22860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5pPr>
            <a:lvl6pPr indent="-397891" lvl="5" marL="27432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Calibri"/>
                <a:ea typeface="Calibri"/>
                <a:cs typeface="Calibri"/>
                <a:sym typeface="Calibri"/>
              </a:defRPr>
            </a:lvl9pPr>
          </a:lstStyle>
          <a:p/>
        </p:txBody>
      </p:sp>
      <p:sp>
        <p:nvSpPr>
          <p:cNvPr id="17" name="Google Shape;17;p11"/>
          <p:cNvSpPr/>
          <p:nvPr/>
        </p:nvSpPr>
        <p:spPr>
          <a:xfrm>
            <a:off x="2948888" y="4097068"/>
            <a:ext cx="8534401" cy="60943"/>
          </a:xfrm>
          <a:prstGeom prst="rect">
            <a:avLst/>
          </a:prstGeom>
          <a:solidFill>
            <a:schemeClr val="accent6"/>
          </a:solidFill>
          <a:ln>
            <a:noFill/>
          </a:ln>
        </p:spPr>
        <p:txBody>
          <a:bodyPr anchorCtr="0" anchor="ctr" bIns="60925" lIns="121875" spcFirstLastPara="1" rIns="121875" wrap="square" tIns="60925">
            <a:noAutofit/>
          </a:bodyPr>
          <a:lstStyle/>
          <a:p>
            <a:pPr indent="0" lvl="0" marL="0" marR="0" rtl="0" algn="l">
              <a:lnSpc>
                <a:spcPct val="100000"/>
              </a:lnSpc>
              <a:spcBef>
                <a:spcPts val="0"/>
              </a:spcBef>
              <a:spcAft>
                <a:spcPts val="0"/>
              </a:spcAft>
              <a:buClr>
                <a:srgbClr val="000000"/>
              </a:buClr>
              <a:buSzPts val="2487"/>
              <a:buFont typeface="Arial"/>
              <a:buNone/>
            </a:pPr>
            <a:r>
              <a:t/>
            </a:r>
            <a:endParaRPr b="0" i="0" sz="2487" u="none" cap="none" strike="noStrike">
              <a:solidFill>
                <a:schemeClr val="lt1"/>
              </a:solidFill>
              <a:latin typeface="Arial"/>
              <a:ea typeface="Arial"/>
              <a:cs typeface="Arial"/>
              <a:sym typeface="Arial"/>
            </a:endParaRP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aragraph and Bullets">
  <p:cSld name="Paragraph and Bullets">
    <p:spTree>
      <p:nvGrpSpPr>
        <p:cNvPr id="25" name="Shape 25"/>
        <p:cNvGrpSpPr/>
        <p:nvPr/>
      </p:nvGrpSpPr>
      <p:grpSpPr>
        <a:xfrm>
          <a:off x="0" y="0"/>
          <a:ext cx="0" cy="0"/>
          <a:chOff x="0" y="0"/>
          <a:chExt cx="0" cy="0"/>
        </a:xfrm>
      </p:grpSpPr>
      <p:sp>
        <p:nvSpPr>
          <p:cNvPr id="26" name="Google Shape;26;p13"/>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13"/>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0"/>
              </a:spcBef>
              <a:spcAft>
                <a:spcPts val="0"/>
              </a:spcAft>
              <a:buClr>
                <a:schemeClr val="accent6"/>
              </a:buClr>
              <a:buSzPts val="2400"/>
              <a:buFont typeface="Noto Sans Symbols"/>
              <a:buChar char="▪"/>
              <a:defRPr b="0" i="0" sz="2400" u="none" cap="none" strike="noStrike">
                <a:solidFill>
                  <a:schemeClr val="dk1"/>
                </a:solidFill>
                <a:latin typeface="Arial"/>
                <a:ea typeface="Arial"/>
                <a:cs typeface="Arial"/>
                <a:sym typeface="Arial"/>
              </a:defRPr>
            </a:lvl1pPr>
            <a:lvl2pPr indent="-381000" lvl="1" marL="914400" marR="0" rtl="0" algn="l">
              <a:spcBef>
                <a:spcPts val="1200"/>
              </a:spcBef>
              <a:spcAft>
                <a:spcPts val="0"/>
              </a:spcAft>
              <a:buClr>
                <a:schemeClr val="accent6"/>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spcBef>
                <a:spcPts val="600"/>
              </a:spcBef>
              <a:spcAft>
                <a:spcPts val="0"/>
              </a:spcAft>
              <a:buClr>
                <a:schemeClr val="accent6"/>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600"/>
              </a:spcBef>
              <a:spcAft>
                <a:spcPts val="0"/>
              </a:spcAft>
              <a:buClr>
                <a:schemeClr val="accent6"/>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spcBef>
                <a:spcPts val="600"/>
              </a:spcBef>
              <a:spcAft>
                <a:spcPts val="0"/>
              </a:spcAft>
              <a:buClr>
                <a:schemeClr val="accent6"/>
              </a:buClr>
              <a:buSzPts val="2400"/>
              <a:buFont typeface="NTR"/>
              <a:buChar char="–"/>
              <a:defRPr b="0" i="0" sz="24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28" name="Google Shape;28;p13"/>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column">
  <p:cSld name="3-column">
    <p:spTree>
      <p:nvGrpSpPr>
        <p:cNvPr id="29" name="Shape 29"/>
        <p:cNvGrpSpPr/>
        <p:nvPr/>
      </p:nvGrpSpPr>
      <p:grpSpPr>
        <a:xfrm>
          <a:off x="0" y="0"/>
          <a:ext cx="0" cy="0"/>
          <a:chOff x="0" y="0"/>
          <a:chExt cx="0" cy="0"/>
        </a:xfrm>
      </p:grpSpPr>
      <p:sp>
        <p:nvSpPr>
          <p:cNvPr id="30" name="Google Shape;30;p14"/>
          <p:cNvSpPr txBox="1"/>
          <p:nvPr>
            <p:ph type="title"/>
          </p:nvPr>
        </p:nvSpPr>
        <p:spPr>
          <a:xfrm>
            <a:off x="623460" y="1137403"/>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4"/>
          <p:cNvSpPr txBox="1"/>
          <p:nvPr>
            <p:ph idx="1" type="body"/>
          </p:nvPr>
        </p:nvSpPr>
        <p:spPr>
          <a:xfrm>
            <a:off x="623459" y="2085597"/>
            <a:ext cx="3444653"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1pPr>
            <a:lvl2pPr indent="-368300" lvl="1" marL="914400" marR="0" rtl="0" algn="l">
              <a:spcBef>
                <a:spcPts val="120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2pPr>
            <a:lvl3pPr indent="-368300" lvl="2" marL="1371600" marR="0" rtl="0" algn="l">
              <a:spcBef>
                <a:spcPts val="6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4pPr>
            <a:lvl5pPr indent="-368300" lvl="4" marL="22860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2" name="Google Shape;32;p14"/>
          <p:cNvSpPr txBox="1"/>
          <p:nvPr>
            <p:ph idx="2" type="body"/>
          </p:nvPr>
        </p:nvSpPr>
        <p:spPr>
          <a:xfrm>
            <a:off x="4238855" y="2085597"/>
            <a:ext cx="3444653"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1pPr>
            <a:lvl2pPr indent="-368300" lvl="1" marL="914400" marR="0" rtl="0" algn="l">
              <a:spcBef>
                <a:spcPts val="120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2pPr>
            <a:lvl3pPr indent="-368300" lvl="2" marL="1371600" marR="0" rtl="0" algn="l">
              <a:spcBef>
                <a:spcPts val="6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4pPr>
            <a:lvl5pPr indent="-368300" lvl="4" marL="22860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3" name="Google Shape;33;p14"/>
          <p:cNvSpPr txBox="1"/>
          <p:nvPr>
            <p:ph idx="3" type="body"/>
          </p:nvPr>
        </p:nvSpPr>
        <p:spPr>
          <a:xfrm>
            <a:off x="7854250" y="2078952"/>
            <a:ext cx="3444653"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1pPr>
            <a:lvl2pPr indent="-368300" lvl="1" marL="914400" marR="0" rtl="0" algn="l">
              <a:spcBef>
                <a:spcPts val="120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2pPr>
            <a:lvl3pPr indent="-368300" lvl="2" marL="1371600" marR="0" rtl="0" algn="l">
              <a:spcBef>
                <a:spcPts val="6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4pPr>
            <a:lvl5pPr indent="-368300" lvl="4" marL="2286000" marR="0" rtl="0" algn="l">
              <a:spcBef>
                <a:spcPts val="6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4" name="Google Shape;34;p14"/>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lumn">
  <p:cSld name="2 column">
    <p:spTree>
      <p:nvGrpSpPr>
        <p:cNvPr id="35" name="Shape 35"/>
        <p:cNvGrpSpPr/>
        <p:nvPr/>
      </p:nvGrpSpPr>
      <p:grpSpPr>
        <a:xfrm>
          <a:off x="0" y="0"/>
          <a:ext cx="0" cy="0"/>
          <a:chOff x="0" y="0"/>
          <a:chExt cx="0" cy="0"/>
        </a:xfrm>
      </p:grpSpPr>
      <p:sp>
        <p:nvSpPr>
          <p:cNvPr id="36" name="Google Shape;36;p15"/>
          <p:cNvSpPr txBox="1"/>
          <p:nvPr>
            <p:ph type="title"/>
          </p:nvPr>
        </p:nvSpPr>
        <p:spPr>
          <a:xfrm>
            <a:off x="623460" y="1162570"/>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15"/>
          <p:cNvSpPr txBox="1"/>
          <p:nvPr>
            <p:ph idx="1" type="body"/>
          </p:nvPr>
        </p:nvSpPr>
        <p:spPr>
          <a:xfrm>
            <a:off x="624051" y="2049030"/>
            <a:ext cx="5172786" cy="2986087"/>
          </a:xfrm>
          <a:prstGeom prst="rect">
            <a:avLst/>
          </a:prstGeom>
          <a:noFill/>
          <a:ln>
            <a:noFill/>
          </a:ln>
        </p:spPr>
        <p:txBody>
          <a:bodyPr anchorCtr="0" anchor="t" bIns="45700" lIns="91425" spcFirstLastPara="1" rIns="91425" wrap="square" tIns="45700">
            <a:noAutofit/>
          </a:bodyPr>
          <a:lstStyle>
            <a:lvl1pPr indent="-368300" lvl="0" marL="457200" marR="0" rtl="0" algn="l">
              <a:spcBef>
                <a:spcPts val="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1pPr>
            <a:lvl2pPr indent="-368300" lvl="1" marL="9144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2pPr>
            <a:lvl3pPr indent="-368300" lvl="2" marL="13716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4pPr>
            <a:lvl5pPr indent="-368300" lvl="4" marL="2286000" marR="0" rtl="0" algn="l">
              <a:spcBef>
                <a:spcPts val="8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8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8" name="Google Shape;38;p15"/>
          <p:cNvSpPr txBox="1"/>
          <p:nvPr>
            <p:ph idx="2" type="body"/>
          </p:nvPr>
        </p:nvSpPr>
        <p:spPr>
          <a:xfrm>
            <a:off x="6016605" y="2049029"/>
            <a:ext cx="5172786" cy="2986087"/>
          </a:xfrm>
          <a:prstGeom prst="rect">
            <a:avLst/>
          </a:prstGeom>
          <a:noFill/>
          <a:ln>
            <a:noFill/>
          </a:ln>
        </p:spPr>
        <p:txBody>
          <a:bodyPr anchorCtr="0" anchor="t" bIns="45700" lIns="91425" spcFirstLastPara="1" rIns="91425" wrap="square" tIns="45700">
            <a:noAutofit/>
          </a:bodyPr>
          <a:lstStyle>
            <a:lvl1pPr indent="-368300" lvl="0" marL="457200" marR="0" rtl="0" algn="l">
              <a:spcBef>
                <a:spcPts val="0"/>
              </a:spcBef>
              <a:spcAft>
                <a:spcPts val="0"/>
              </a:spcAft>
              <a:buClr>
                <a:schemeClr val="accent6"/>
              </a:buClr>
              <a:buSzPts val="2200"/>
              <a:buFont typeface="Noto Sans Symbols"/>
              <a:buChar char="▪"/>
              <a:defRPr b="0" i="0" sz="2200" u="none" cap="none" strike="noStrike">
                <a:solidFill>
                  <a:schemeClr val="dk1"/>
                </a:solidFill>
                <a:latin typeface="Arial"/>
                <a:ea typeface="Arial"/>
                <a:cs typeface="Arial"/>
                <a:sym typeface="Arial"/>
              </a:defRPr>
            </a:lvl1pPr>
            <a:lvl2pPr indent="-368300" lvl="1" marL="9144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2pPr>
            <a:lvl3pPr indent="-368300" lvl="2" marL="13716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3pPr>
            <a:lvl4pPr indent="-368300" lvl="3" marL="1828800" marR="0" rtl="0" algn="l">
              <a:spcBef>
                <a:spcPts val="800"/>
              </a:spcBef>
              <a:spcAft>
                <a:spcPts val="0"/>
              </a:spcAft>
              <a:buClr>
                <a:schemeClr val="accent6"/>
              </a:buClr>
              <a:buSzPts val="2200"/>
              <a:buFont typeface="Arial"/>
              <a:buChar char="­"/>
              <a:defRPr b="0" i="0" sz="2200" u="none" cap="none" strike="noStrike">
                <a:solidFill>
                  <a:schemeClr val="dk1"/>
                </a:solidFill>
                <a:latin typeface="Arial"/>
                <a:ea typeface="Arial"/>
                <a:cs typeface="Arial"/>
                <a:sym typeface="Arial"/>
              </a:defRPr>
            </a:lvl4pPr>
            <a:lvl5pPr indent="-368300" lvl="4" marL="2286000" marR="0" rtl="0" algn="l">
              <a:spcBef>
                <a:spcPts val="800"/>
              </a:spcBef>
              <a:spcAft>
                <a:spcPts val="0"/>
              </a:spcAft>
              <a:buClr>
                <a:schemeClr val="accent6"/>
              </a:buClr>
              <a:buSzPts val="2200"/>
              <a:buFont typeface="NTR"/>
              <a:buChar char="–"/>
              <a:defRPr b="0" i="0" sz="2200" u="none" cap="none" strike="noStrike">
                <a:solidFill>
                  <a:schemeClr val="dk1"/>
                </a:solidFill>
                <a:latin typeface="Arial"/>
                <a:ea typeface="Arial"/>
                <a:cs typeface="Arial"/>
                <a:sym typeface="Arial"/>
              </a:defRPr>
            </a:lvl5pPr>
            <a:lvl6pPr indent="-397891" lvl="5" marL="2743200" marR="0" rtl="0" algn="l">
              <a:spcBef>
                <a:spcPts val="8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39" name="Google Shape;39;p15"/>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column">
  <p:cSld name="4 column">
    <p:spTree>
      <p:nvGrpSpPr>
        <p:cNvPr id="40" name="Shape 40"/>
        <p:cNvGrpSpPr/>
        <p:nvPr/>
      </p:nvGrpSpPr>
      <p:grpSpPr>
        <a:xfrm>
          <a:off x="0" y="0"/>
          <a:ext cx="0" cy="0"/>
          <a:chOff x="0" y="0"/>
          <a:chExt cx="0" cy="0"/>
        </a:xfrm>
      </p:grpSpPr>
      <p:sp>
        <p:nvSpPr>
          <p:cNvPr id="41" name="Google Shape;41;p16"/>
          <p:cNvSpPr txBox="1"/>
          <p:nvPr>
            <p:ph type="title"/>
          </p:nvPr>
        </p:nvSpPr>
        <p:spPr>
          <a:xfrm>
            <a:off x="623460" y="1170959"/>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6"/>
          <p:cNvSpPr txBox="1"/>
          <p:nvPr>
            <p:ph idx="1" type="body"/>
          </p:nvPr>
        </p:nvSpPr>
        <p:spPr>
          <a:xfrm>
            <a:off x="623459" y="2052044"/>
            <a:ext cx="2743915"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000"/>
              <a:buFont typeface="Arial"/>
              <a:buNone/>
              <a:defRPr b="0" i="0" sz="2000" u="none" cap="none" strike="noStrike">
                <a:solidFill>
                  <a:schemeClr val="dk1"/>
                </a:solidFill>
                <a:latin typeface="Arial"/>
                <a:ea typeface="Arial"/>
                <a:cs typeface="Arial"/>
                <a:sym typeface="Arial"/>
              </a:defRPr>
            </a:lvl1pPr>
            <a:lvl2pPr indent="-355600" lvl="1" marL="914400" marR="0" rtl="0" algn="l">
              <a:spcBef>
                <a:spcPts val="1200"/>
              </a:spcBef>
              <a:spcAft>
                <a:spcPts val="0"/>
              </a:spcAft>
              <a:buClr>
                <a:schemeClr val="accent6"/>
              </a:buClr>
              <a:buSzPts val="2000"/>
              <a:buFont typeface="Noto Sans Symbols"/>
              <a:buChar char="▪"/>
              <a:defRPr b="0" i="0" sz="2000" u="none" cap="none" strike="noStrike">
                <a:solidFill>
                  <a:schemeClr val="dk1"/>
                </a:solidFill>
                <a:latin typeface="Arial"/>
                <a:ea typeface="Arial"/>
                <a:cs typeface="Arial"/>
                <a:sym typeface="Arial"/>
              </a:defRPr>
            </a:lvl2pPr>
            <a:lvl3pPr indent="-355600" lvl="2" marL="1371600" marR="0" rtl="0" algn="l">
              <a:spcBef>
                <a:spcPts val="600"/>
              </a:spcBef>
              <a:spcAft>
                <a:spcPts val="0"/>
              </a:spcAft>
              <a:buClr>
                <a:schemeClr val="accent6"/>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4pPr>
            <a:lvl5pPr indent="-355600" lvl="4" marL="22860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3" name="Google Shape;43;p16"/>
          <p:cNvSpPr txBox="1"/>
          <p:nvPr>
            <p:ph idx="2" type="body"/>
          </p:nvPr>
        </p:nvSpPr>
        <p:spPr>
          <a:xfrm>
            <a:off x="3427871" y="2052042"/>
            <a:ext cx="2743915"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000"/>
              <a:buFont typeface="Arial"/>
              <a:buNone/>
              <a:defRPr b="0" i="0" sz="2000" u="none" cap="none" strike="noStrike">
                <a:solidFill>
                  <a:schemeClr val="dk1"/>
                </a:solidFill>
                <a:latin typeface="Arial"/>
                <a:ea typeface="Arial"/>
                <a:cs typeface="Arial"/>
                <a:sym typeface="Arial"/>
              </a:defRPr>
            </a:lvl1pPr>
            <a:lvl2pPr indent="-355600" lvl="1" marL="914400" marR="0" rtl="0" algn="l">
              <a:spcBef>
                <a:spcPts val="1200"/>
              </a:spcBef>
              <a:spcAft>
                <a:spcPts val="0"/>
              </a:spcAft>
              <a:buClr>
                <a:schemeClr val="accent6"/>
              </a:buClr>
              <a:buSzPts val="2000"/>
              <a:buFont typeface="Noto Sans Symbols"/>
              <a:buChar char="▪"/>
              <a:defRPr b="0" i="0" sz="2000" u="none" cap="none" strike="noStrike">
                <a:solidFill>
                  <a:schemeClr val="dk1"/>
                </a:solidFill>
                <a:latin typeface="Arial"/>
                <a:ea typeface="Arial"/>
                <a:cs typeface="Arial"/>
                <a:sym typeface="Arial"/>
              </a:defRPr>
            </a:lvl2pPr>
            <a:lvl3pPr indent="-355600" lvl="2" marL="1371600" marR="0" rtl="0" algn="l">
              <a:spcBef>
                <a:spcPts val="600"/>
              </a:spcBef>
              <a:spcAft>
                <a:spcPts val="0"/>
              </a:spcAft>
              <a:buClr>
                <a:schemeClr val="accent6"/>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4pPr>
            <a:lvl5pPr indent="-355600" lvl="4" marL="22860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4" name="Google Shape;44;p16"/>
          <p:cNvSpPr txBox="1"/>
          <p:nvPr>
            <p:ph idx="3" type="body"/>
          </p:nvPr>
        </p:nvSpPr>
        <p:spPr>
          <a:xfrm>
            <a:off x="6232284" y="2048314"/>
            <a:ext cx="2743915"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000"/>
              <a:buFont typeface="Arial"/>
              <a:buNone/>
              <a:defRPr b="0" i="0" sz="2000" u="none" cap="none" strike="noStrike">
                <a:solidFill>
                  <a:schemeClr val="dk1"/>
                </a:solidFill>
                <a:latin typeface="Arial"/>
                <a:ea typeface="Arial"/>
                <a:cs typeface="Arial"/>
                <a:sym typeface="Arial"/>
              </a:defRPr>
            </a:lvl1pPr>
            <a:lvl2pPr indent="-355600" lvl="1" marL="914400" marR="0" rtl="0" algn="l">
              <a:spcBef>
                <a:spcPts val="1200"/>
              </a:spcBef>
              <a:spcAft>
                <a:spcPts val="0"/>
              </a:spcAft>
              <a:buClr>
                <a:schemeClr val="accent6"/>
              </a:buClr>
              <a:buSzPts val="2000"/>
              <a:buFont typeface="Noto Sans Symbols"/>
              <a:buChar char="▪"/>
              <a:defRPr b="0" i="0" sz="2000" u="none" cap="none" strike="noStrike">
                <a:solidFill>
                  <a:schemeClr val="dk1"/>
                </a:solidFill>
                <a:latin typeface="Arial"/>
                <a:ea typeface="Arial"/>
                <a:cs typeface="Arial"/>
                <a:sym typeface="Arial"/>
              </a:defRPr>
            </a:lvl2pPr>
            <a:lvl3pPr indent="-355600" lvl="2" marL="1371600" marR="0" rtl="0" algn="l">
              <a:spcBef>
                <a:spcPts val="600"/>
              </a:spcBef>
              <a:spcAft>
                <a:spcPts val="0"/>
              </a:spcAft>
              <a:buClr>
                <a:schemeClr val="accent6"/>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4pPr>
            <a:lvl5pPr indent="-355600" lvl="4" marL="22860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5" name="Google Shape;45;p16"/>
          <p:cNvSpPr txBox="1"/>
          <p:nvPr>
            <p:ph idx="4" type="body"/>
          </p:nvPr>
        </p:nvSpPr>
        <p:spPr>
          <a:xfrm>
            <a:off x="9036696" y="2056886"/>
            <a:ext cx="2743915"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000"/>
              <a:buFont typeface="Arial"/>
              <a:buNone/>
              <a:defRPr b="0" i="0" sz="2000" u="none" cap="none" strike="noStrike">
                <a:solidFill>
                  <a:schemeClr val="dk1"/>
                </a:solidFill>
                <a:latin typeface="Arial"/>
                <a:ea typeface="Arial"/>
                <a:cs typeface="Arial"/>
                <a:sym typeface="Arial"/>
              </a:defRPr>
            </a:lvl1pPr>
            <a:lvl2pPr indent="-355600" lvl="1" marL="914400" marR="0" rtl="0" algn="l">
              <a:spcBef>
                <a:spcPts val="1200"/>
              </a:spcBef>
              <a:spcAft>
                <a:spcPts val="0"/>
              </a:spcAft>
              <a:buClr>
                <a:schemeClr val="accent6"/>
              </a:buClr>
              <a:buSzPts val="2000"/>
              <a:buFont typeface="Noto Sans Symbols"/>
              <a:buChar char="▪"/>
              <a:defRPr b="0" i="0" sz="2000" u="none" cap="none" strike="noStrike">
                <a:solidFill>
                  <a:schemeClr val="dk1"/>
                </a:solidFill>
                <a:latin typeface="Arial"/>
                <a:ea typeface="Arial"/>
                <a:cs typeface="Arial"/>
                <a:sym typeface="Arial"/>
              </a:defRPr>
            </a:lvl2pPr>
            <a:lvl3pPr indent="-355600" lvl="2" marL="1371600" marR="0" rtl="0" algn="l">
              <a:spcBef>
                <a:spcPts val="600"/>
              </a:spcBef>
              <a:spcAft>
                <a:spcPts val="0"/>
              </a:spcAft>
              <a:buClr>
                <a:schemeClr val="accent6"/>
              </a:buClr>
              <a:buSzPts val="2000"/>
              <a:buFont typeface="Arial"/>
              <a:buChar char="•"/>
              <a:defRPr b="0" i="0" sz="2000" u="none" cap="none" strike="noStrike">
                <a:solidFill>
                  <a:schemeClr val="dk1"/>
                </a:solidFill>
                <a:latin typeface="Arial"/>
                <a:ea typeface="Arial"/>
                <a:cs typeface="Arial"/>
                <a:sym typeface="Arial"/>
              </a:defRPr>
            </a:lvl3pPr>
            <a:lvl4pPr indent="-355600" lvl="3" marL="18288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4pPr>
            <a:lvl5pPr indent="-355600" lvl="4" marL="2286000" marR="0" rtl="0" algn="l">
              <a:spcBef>
                <a:spcPts val="600"/>
              </a:spcBef>
              <a:spcAft>
                <a:spcPts val="0"/>
              </a:spcAft>
              <a:buClr>
                <a:schemeClr val="accent6"/>
              </a:buClr>
              <a:buSzPts val="2000"/>
              <a:buFont typeface="NTR"/>
              <a:buChar char="–"/>
              <a:defRPr b="0" i="0" sz="20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46" name="Google Shape;46;p16"/>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 Col Text and Picture">
  <p:cSld name="1 Col Text and Picture">
    <p:spTree>
      <p:nvGrpSpPr>
        <p:cNvPr id="47" name="Shape 47"/>
        <p:cNvGrpSpPr/>
        <p:nvPr/>
      </p:nvGrpSpPr>
      <p:grpSpPr>
        <a:xfrm>
          <a:off x="0" y="0"/>
          <a:ext cx="0" cy="0"/>
          <a:chOff x="0" y="0"/>
          <a:chExt cx="0" cy="0"/>
        </a:xfrm>
      </p:grpSpPr>
      <p:sp>
        <p:nvSpPr>
          <p:cNvPr id="48" name="Google Shape;48;p17"/>
          <p:cNvSpPr txBox="1"/>
          <p:nvPr>
            <p:ph type="title"/>
          </p:nvPr>
        </p:nvSpPr>
        <p:spPr>
          <a:xfrm>
            <a:off x="623460" y="1154181"/>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17"/>
          <p:cNvSpPr txBox="1"/>
          <p:nvPr>
            <p:ph idx="1" type="body"/>
          </p:nvPr>
        </p:nvSpPr>
        <p:spPr>
          <a:xfrm>
            <a:off x="624052" y="2040641"/>
            <a:ext cx="5249959" cy="2986087"/>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0"/>
              </a:spcBef>
              <a:spcAft>
                <a:spcPts val="0"/>
              </a:spcAft>
              <a:buClr>
                <a:schemeClr val="accent6"/>
              </a:buClr>
              <a:buSzPts val="2400"/>
              <a:buFont typeface="Noto Sans Symbols"/>
              <a:buChar char="▪"/>
              <a:defRPr b="0" i="0" sz="2400" u="none" cap="none" strike="noStrike">
                <a:solidFill>
                  <a:schemeClr val="dk1"/>
                </a:solidFill>
                <a:latin typeface="Arial"/>
                <a:ea typeface="Arial"/>
                <a:cs typeface="Arial"/>
                <a:sym typeface="Arial"/>
              </a:defRPr>
            </a:lvl1pPr>
            <a:lvl2pPr indent="-381000" lvl="1" marL="914400" marR="0" rtl="0" algn="l">
              <a:spcBef>
                <a:spcPts val="800"/>
              </a:spcBef>
              <a:spcAft>
                <a:spcPts val="0"/>
              </a:spcAft>
              <a:buClr>
                <a:schemeClr val="accent6"/>
              </a:buClr>
              <a:buSzPts val="2400"/>
              <a:buFont typeface="Noto Sans Symbols"/>
              <a:buChar char="▪"/>
              <a:defRPr b="0" i="0" sz="2400" u="none" cap="none" strike="noStrike">
                <a:solidFill>
                  <a:schemeClr val="dk1"/>
                </a:solidFill>
                <a:latin typeface="Arial"/>
                <a:ea typeface="Arial"/>
                <a:cs typeface="Arial"/>
                <a:sym typeface="Arial"/>
              </a:defRPr>
            </a:lvl2pPr>
            <a:lvl3pPr indent="-381000" lvl="2" marL="1371600" marR="0" rtl="0" algn="l">
              <a:spcBef>
                <a:spcPts val="800"/>
              </a:spcBef>
              <a:spcAft>
                <a:spcPts val="0"/>
              </a:spcAft>
              <a:buClr>
                <a:schemeClr val="accent6"/>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spcBef>
                <a:spcPts val="800"/>
              </a:spcBef>
              <a:spcAft>
                <a:spcPts val="0"/>
              </a:spcAft>
              <a:buClr>
                <a:schemeClr val="accent6"/>
              </a:buClr>
              <a:buSzPts val="2400"/>
              <a:buFont typeface="NTR"/>
              <a:buChar char="–"/>
              <a:defRPr b="0" i="0" sz="2400" u="none" cap="none" strike="noStrike">
                <a:solidFill>
                  <a:schemeClr val="dk1"/>
                </a:solidFill>
                <a:latin typeface="Arial"/>
                <a:ea typeface="Arial"/>
                <a:cs typeface="Arial"/>
                <a:sym typeface="Arial"/>
              </a:defRPr>
            </a:lvl4pPr>
            <a:lvl5pPr indent="-381000" lvl="4" marL="2286000" marR="0" rtl="0" algn="l">
              <a:spcBef>
                <a:spcPts val="800"/>
              </a:spcBef>
              <a:spcAft>
                <a:spcPts val="0"/>
              </a:spcAft>
              <a:buClr>
                <a:schemeClr val="accent6"/>
              </a:buClr>
              <a:buSzPts val="2400"/>
              <a:buFont typeface="NTR"/>
              <a:buChar char="–"/>
              <a:defRPr b="0" i="0" sz="2400" u="none" cap="none" strike="noStrike">
                <a:solidFill>
                  <a:schemeClr val="dk1"/>
                </a:solidFill>
                <a:latin typeface="Arial"/>
                <a:ea typeface="Arial"/>
                <a:cs typeface="Arial"/>
                <a:sym typeface="Arial"/>
              </a:defRPr>
            </a:lvl5pPr>
            <a:lvl6pPr indent="-397891" lvl="5" marL="2743200" marR="0" rtl="0" algn="l">
              <a:spcBef>
                <a:spcPts val="8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50" name="Google Shape;50;p17"/>
          <p:cNvSpPr/>
          <p:nvPr>
            <p:ph idx="2" type="pic"/>
          </p:nvPr>
        </p:nvSpPr>
        <p:spPr>
          <a:xfrm>
            <a:off x="6096001" y="2042458"/>
            <a:ext cx="5043213" cy="2987675"/>
          </a:xfrm>
          <a:prstGeom prst="rect">
            <a:avLst/>
          </a:prstGeom>
          <a:noFill/>
          <a:ln>
            <a:noFill/>
          </a:ln>
        </p:spPr>
        <p:txBody>
          <a:bodyPr anchorCtr="0" anchor="ctr" bIns="45700" lIns="91425" spcFirstLastPara="1" rIns="91425" wrap="square" tIns="45700">
            <a:noAutofit/>
          </a:bodyPr>
          <a:lstStyle>
            <a:lvl1pPr lvl="0" marR="0" rtl="0" algn="ctr">
              <a:spcBef>
                <a:spcPts val="280"/>
              </a:spcBef>
              <a:spcAft>
                <a:spcPts val="0"/>
              </a:spcAft>
              <a:buClr>
                <a:schemeClr val="accent6"/>
              </a:buClr>
              <a:buSzPts val="1400"/>
              <a:buFont typeface="Arial"/>
              <a:buNone/>
              <a:defRPr b="0" i="0" sz="1400" u="none" cap="none" strike="noStrike">
                <a:solidFill>
                  <a:schemeClr val="accent6"/>
                </a:solidFill>
                <a:latin typeface="Arial"/>
                <a:ea typeface="Arial"/>
                <a:cs typeface="Arial"/>
                <a:sym typeface="Arial"/>
              </a:defRPr>
            </a:lvl1pPr>
            <a:lvl2pPr lvl="1" marR="0" rtl="0" algn="l">
              <a:spcBef>
                <a:spcPts val="520"/>
              </a:spcBef>
              <a:spcAft>
                <a:spcPts val="0"/>
              </a:spcAft>
              <a:buClr>
                <a:schemeClr val="accent6"/>
              </a:buClr>
              <a:buSzPts val="2600"/>
              <a:buFont typeface="Noto Sans Symbols"/>
              <a:buChar char="▪"/>
              <a:defRPr b="0" i="0" sz="2600" u="none" cap="none" strike="noStrike">
                <a:solidFill>
                  <a:schemeClr val="dk1"/>
                </a:solidFill>
                <a:latin typeface="Arial"/>
                <a:ea typeface="Arial"/>
                <a:cs typeface="Arial"/>
                <a:sym typeface="Arial"/>
              </a:defRPr>
            </a:lvl2pPr>
            <a:lvl3pPr lvl="2" marR="0" rtl="0" algn="l">
              <a:spcBef>
                <a:spcPts val="520"/>
              </a:spcBef>
              <a:spcAft>
                <a:spcPts val="0"/>
              </a:spcAft>
              <a:buClr>
                <a:schemeClr val="accent6"/>
              </a:buClr>
              <a:buSzPts val="2600"/>
              <a:buFont typeface="Arial"/>
              <a:buChar char="⎯"/>
              <a:defRPr b="0" i="0" sz="2600" u="none" cap="none" strike="noStrike">
                <a:solidFill>
                  <a:schemeClr val="dk1"/>
                </a:solidFill>
                <a:latin typeface="Arial"/>
                <a:ea typeface="Arial"/>
                <a:cs typeface="Arial"/>
                <a:sym typeface="Arial"/>
              </a:defRPr>
            </a:lvl3pPr>
            <a:lvl4pPr lvl="3"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4pPr>
            <a:lvl5pPr lvl="4"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5pPr>
            <a:lvl6pPr lvl="5"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lvl="6"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lvl="7"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lvl="8"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51" name="Google Shape;51;p17"/>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s">
  <p:cSld name="Bullets">
    <p:spTree>
      <p:nvGrpSpPr>
        <p:cNvPr id="52" name="Shape 52"/>
        <p:cNvGrpSpPr/>
        <p:nvPr/>
      </p:nvGrpSpPr>
      <p:grpSpPr>
        <a:xfrm>
          <a:off x="0" y="0"/>
          <a:ext cx="0" cy="0"/>
          <a:chOff x="0" y="0"/>
          <a:chExt cx="0" cy="0"/>
        </a:xfrm>
      </p:grpSpPr>
      <p:sp>
        <p:nvSpPr>
          <p:cNvPr id="53" name="Google Shape;53;p18"/>
          <p:cNvSpPr txBox="1"/>
          <p:nvPr>
            <p:ph type="title"/>
          </p:nvPr>
        </p:nvSpPr>
        <p:spPr>
          <a:xfrm>
            <a:off x="623459" y="1136035"/>
            <a:ext cx="10797792"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18"/>
          <p:cNvSpPr/>
          <p:nvPr>
            <p:ph idx="2" type="pic"/>
          </p:nvPr>
        </p:nvSpPr>
        <p:spPr>
          <a:xfrm>
            <a:off x="623460" y="1371601"/>
            <a:ext cx="10941633" cy="4246879"/>
          </a:xfrm>
          <a:prstGeom prst="rect">
            <a:avLst/>
          </a:prstGeom>
          <a:noFill/>
          <a:ln>
            <a:noFill/>
          </a:ln>
        </p:spPr>
        <p:txBody>
          <a:bodyPr anchorCtr="0" anchor="ctr" bIns="45700" lIns="91425" spcFirstLastPara="1" rIns="91425" wrap="square" tIns="45700">
            <a:noAutofit/>
          </a:bodyPr>
          <a:lstStyle>
            <a:lvl1pPr lvl="0" marR="0" rtl="0" algn="ctr">
              <a:spcBef>
                <a:spcPts val="280"/>
              </a:spcBef>
              <a:spcAft>
                <a:spcPts val="0"/>
              </a:spcAft>
              <a:buClr>
                <a:schemeClr val="accent6"/>
              </a:buClr>
              <a:buSzPts val="1400"/>
              <a:buFont typeface="Arial"/>
              <a:buNone/>
              <a:defRPr b="0" i="0" sz="1400" u="none" cap="none" strike="noStrike">
                <a:solidFill>
                  <a:schemeClr val="accent6"/>
                </a:solidFill>
                <a:latin typeface="Arial"/>
                <a:ea typeface="Arial"/>
                <a:cs typeface="Arial"/>
                <a:sym typeface="Arial"/>
              </a:defRPr>
            </a:lvl1pPr>
            <a:lvl2pPr lvl="1" marR="0" rtl="0" algn="l">
              <a:spcBef>
                <a:spcPts val="520"/>
              </a:spcBef>
              <a:spcAft>
                <a:spcPts val="0"/>
              </a:spcAft>
              <a:buClr>
                <a:schemeClr val="accent6"/>
              </a:buClr>
              <a:buSzPts val="2600"/>
              <a:buFont typeface="Noto Sans Symbols"/>
              <a:buChar char="▪"/>
              <a:defRPr b="0" i="0" sz="2600" u="none" cap="none" strike="noStrike">
                <a:solidFill>
                  <a:schemeClr val="dk1"/>
                </a:solidFill>
                <a:latin typeface="Arial"/>
                <a:ea typeface="Arial"/>
                <a:cs typeface="Arial"/>
                <a:sym typeface="Arial"/>
              </a:defRPr>
            </a:lvl2pPr>
            <a:lvl3pPr lvl="2" marR="0" rtl="0" algn="l">
              <a:spcBef>
                <a:spcPts val="520"/>
              </a:spcBef>
              <a:spcAft>
                <a:spcPts val="0"/>
              </a:spcAft>
              <a:buClr>
                <a:schemeClr val="accent6"/>
              </a:buClr>
              <a:buSzPts val="2600"/>
              <a:buFont typeface="Arial"/>
              <a:buChar char="⎯"/>
              <a:defRPr b="0" i="0" sz="2600" u="none" cap="none" strike="noStrike">
                <a:solidFill>
                  <a:schemeClr val="dk1"/>
                </a:solidFill>
                <a:latin typeface="Arial"/>
                <a:ea typeface="Arial"/>
                <a:cs typeface="Arial"/>
                <a:sym typeface="Arial"/>
              </a:defRPr>
            </a:lvl3pPr>
            <a:lvl4pPr lvl="3"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4pPr>
            <a:lvl5pPr lvl="4"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5pPr>
            <a:lvl6pPr lvl="5"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lvl="6"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lvl="7"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lvl="8"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55" name="Google Shape;55;p18"/>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 column paragraphs and bullets">
  <p:cSld name="1 column paragraphs and bullets">
    <p:spTree>
      <p:nvGrpSpPr>
        <p:cNvPr id="56" name="Shape 56"/>
        <p:cNvGrpSpPr/>
        <p:nvPr/>
      </p:nvGrpSpPr>
      <p:grpSpPr>
        <a:xfrm>
          <a:off x="0" y="0"/>
          <a:ext cx="0" cy="0"/>
          <a:chOff x="0" y="0"/>
          <a:chExt cx="0" cy="0"/>
        </a:xfrm>
      </p:grpSpPr>
      <p:sp>
        <p:nvSpPr>
          <p:cNvPr id="57" name="Google Shape;57;p19"/>
          <p:cNvSpPr txBox="1"/>
          <p:nvPr>
            <p:ph type="title"/>
          </p:nvPr>
        </p:nvSpPr>
        <p:spPr>
          <a:xfrm>
            <a:off x="623460" y="1145792"/>
            <a:ext cx="10515163" cy="64891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6"/>
              </a:buClr>
              <a:buSzPts val="3600"/>
              <a:buFont typeface="Arial"/>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9"/>
          <p:cNvSpPr txBox="1"/>
          <p:nvPr>
            <p:ph idx="1" type="body"/>
          </p:nvPr>
        </p:nvSpPr>
        <p:spPr>
          <a:xfrm>
            <a:off x="624052" y="2032252"/>
            <a:ext cx="9605131" cy="2986087"/>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Clr>
                <a:schemeClr val="accent6"/>
              </a:buClr>
              <a:buSzPts val="2400"/>
              <a:buFont typeface="Noto Sans Symbols"/>
              <a:buNone/>
              <a:defRPr b="0" i="0" sz="2400" u="none" cap="none" strike="noStrike">
                <a:solidFill>
                  <a:schemeClr val="dk1"/>
                </a:solidFill>
                <a:latin typeface="Arial"/>
                <a:ea typeface="Arial"/>
                <a:cs typeface="Arial"/>
                <a:sym typeface="Arial"/>
              </a:defRPr>
            </a:lvl1pPr>
            <a:lvl2pPr indent="-228600" lvl="1" marL="914400" marR="0" rtl="0" algn="l">
              <a:spcBef>
                <a:spcPts val="1200"/>
              </a:spcBef>
              <a:spcAft>
                <a:spcPts val="0"/>
              </a:spcAft>
              <a:buClr>
                <a:schemeClr val="accent6"/>
              </a:buClr>
              <a:buSzPts val="2200"/>
              <a:buFont typeface="Noto Sans Symbols"/>
              <a:buNone/>
              <a:defRPr b="0" i="0" sz="2200" u="none" cap="none" strike="noStrike">
                <a:solidFill>
                  <a:schemeClr val="dk1"/>
                </a:solidFill>
                <a:latin typeface="Arial"/>
                <a:ea typeface="Arial"/>
                <a:cs typeface="Arial"/>
                <a:sym typeface="Arial"/>
              </a:defRPr>
            </a:lvl2pPr>
            <a:lvl3pPr indent="-228600" lvl="2" marL="1371600" marR="0" rtl="0" algn="l">
              <a:spcBef>
                <a:spcPts val="60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3pPr>
            <a:lvl4pPr indent="-228600" lvl="3" marL="1828800" marR="0" rtl="0" algn="l">
              <a:spcBef>
                <a:spcPts val="60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4pPr>
            <a:lvl5pPr indent="-228600" lvl="4" marL="2286000" marR="0" rtl="0" algn="l">
              <a:spcBef>
                <a:spcPts val="600"/>
              </a:spcBef>
              <a:spcAft>
                <a:spcPts val="0"/>
              </a:spcAft>
              <a:buClr>
                <a:schemeClr val="accent6"/>
              </a:buClr>
              <a:buSzPts val="2200"/>
              <a:buFont typeface="Arial"/>
              <a:buNone/>
              <a:defRPr b="0" i="0" sz="2200" u="none" cap="none" strike="noStrike">
                <a:solidFill>
                  <a:schemeClr val="dk1"/>
                </a:solidFill>
                <a:latin typeface="Arial"/>
                <a:ea typeface="Arial"/>
                <a:cs typeface="Arial"/>
                <a:sym typeface="Arial"/>
              </a:defRPr>
            </a:lvl5pPr>
            <a:lvl6pPr indent="-397891" lvl="5" marL="2743200" marR="0" rtl="0" algn="l">
              <a:spcBef>
                <a:spcPts val="600"/>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6pPr>
            <a:lvl7pPr indent="-397891" lvl="6" marL="32004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7pPr>
            <a:lvl8pPr indent="-397890" lvl="7" marL="36576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8pPr>
            <a:lvl9pPr indent="-397890" lvl="8" marL="4114800" marR="0" rtl="0" algn="l">
              <a:spcBef>
                <a:spcPts val="533"/>
              </a:spcBef>
              <a:spcAft>
                <a:spcPts val="0"/>
              </a:spcAft>
              <a:buClr>
                <a:schemeClr val="dk1"/>
              </a:buClr>
              <a:buSzPts val="2666"/>
              <a:buFont typeface="Arial"/>
              <a:buChar char="•"/>
              <a:defRPr b="0" i="0" sz="2666" u="none" cap="none" strike="noStrike">
                <a:solidFill>
                  <a:schemeClr val="dk1"/>
                </a:solidFill>
                <a:latin typeface="Arial"/>
                <a:ea typeface="Arial"/>
                <a:cs typeface="Arial"/>
                <a:sym typeface="Arial"/>
              </a:defRPr>
            </a:lvl9pPr>
          </a:lstStyle>
          <a:p/>
        </p:txBody>
      </p:sp>
      <p:sp>
        <p:nvSpPr>
          <p:cNvPr id="59" name="Google Shape;59;p19"/>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A8A8A"/>
              </a:buClr>
              <a:buSzPts val="1200"/>
              <a:buFont typeface="Arial"/>
              <a:buNone/>
              <a:defRPr sz="1200">
                <a:solidFill>
                  <a:srgbClr val="8A8A8A"/>
                </a:solidFill>
              </a:defRPr>
            </a:lvl1pPr>
            <a:lvl2pPr lvl="1" algn="l">
              <a:lnSpc>
                <a:spcPct val="100000"/>
              </a:lnSpc>
              <a:spcBef>
                <a:spcPts val="0"/>
              </a:spcBef>
              <a:spcAft>
                <a:spcPts val="0"/>
              </a:spcAft>
              <a:buClr>
                <a:srgbClr val="000000"/>
              </a:buClr>
              <a:buSzPts val="1800"/>
              <a:buNone/>
              <a:defRPr/>
            </a:lvl2pPr>
            <a:lvl3pPr lvl="2" algn="l">
              <a:lnSpc>
                <a:spcPct val="100000"/>
              </a:lnSpc>
              <a:spcBef>
                <a:spcPts val="0"/>
              </a:spcBef>
              <a:spcAft>
                <a:spcPts val="0"/>
              </a:spcAft>
              <a:buClr>
                <a:srgbClr val="000000"/>
              </a:buClr>
              <a:buSzPts val="1800"/>
              <a:buNone/>
              <a:defRPr/>
            </a:lvl3pPr>
            <a:lvl4pPr lvl="3" algn="l">
              <a:lnSpc>
                <a:spcPct val="100000"/>
              </a:lnSpc>
              <a:spcBef>
                <a:spcPts val="0"/>
              </a:spcBef>
              <a:spcAft>
                <a:spcPts val="0"/>
              </a:spcAft>
              <a:buClr>
                <a:srgbClr val="000000"/>
              </a:buClr>
              <a:buSzPts val="1800"/>
              <a:buNone/>
              <a:defRPr/>
            </a:lvl4pPr>
            <a:lvl5pPr lvl="4" algn="l">
              <a:lnSpc>
                <a:spcPct val="100000"/>
              </a:lnSpc>
              <a:spcBef>
                <a:spcPts val="0"/>
              </a:spcBef>
              <a:spcAft>
                <a:spcPts val="0"/>
              </a:spcAft>
              <a:buClr>
                <a:srgbClr val="000000"/>
              </a:buClr>
              <a:buSzPts val="1800"/>
              <a:buNone/>
              <a:defRPr/>
            </a:lvl5pPr>
            <a:lvl6pPr lvl="5" algn="l">
              <a:lnSpc>
                <a:spcPct val="100000"/>
              </a:lnSpc>
              <a:spcBef>
                <a:spcPts val="0"/>
              </a:spcBef>
              <a:spcAft>
                <a:spcPts val="0"/>
              </a:spcAft>
              <a:buClr>
                <a:srgbClr val="000000"/>
              </a:buClr>
              <a:buSzPts val="1800"/>
              <a:buNone/>
              <a:defRPr/>
            </a:lvl6pPr>
            <a:lvl7pPr lvl="6" algn="l">
              <a:lnSpc>
                <a:spcPct val="100000"/>
              </a:lnSpc>
              <a:spcBef>
                <a:spcPts val="0"/>
              </a:spcBef>
              <a:spcAft>
                <a:spcPts val="0"/>
              </a:spcAft>
              <a:buClr>
                <a:srgbClr val="000000"/>
              </a:buClr>
              <a:buSzPts val="1800"/>
              <a:buNone/>
              <a:defRPr/>
            </a:lvl7pPr>
            <a:lvl8pPr lvl="7" algn="l">
              <a:lnSpc>
                <a:spcPct val="100000"/>
              </a:lnSpc>
              <a:spcBef>
                <a:spcPts val="0"/>
              </a:spcBef>
              <a:spcAft>
                <a:spcPts val="0"/>
              </a:spcAft>
              <a:buClr>
                <a:srgbClr val="000000"/>
              </a:buClr>
              <a:buSzPts val="1800"/>
              <a:buNone/>
              <a:defRPr/>
            </a:lvl8pPr>
            <a:lvl9pPr lvl="8" algn="l">
              <a:lnSpc>
                <a:spcPct val="100000"/>
              </a:lnSpc>
              <a:spcBef>
                <a:spcPts val="0"/>
              </a:spcBef>
              <a:spcAft>
                <a:spcPts val="0"/>
              </a:spcAft>
              <a:buClr>
                <a:srgbClr val="000000"/>
              </a:buClr>
              <a:buSzPts val="1800"/>
              <a:buNone/>
              <a:defRPr/>
            </a:lvl9pPr>
          </a:lstStyle>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DCD3"/>
            </a:gs>
            <a:gs pos="99000">
              <a:srgbClr val="F8F6F0"/>
            </a:gs>
            <a:gs pos="100000">
              <a:srgbClr val="F8F6F0"/>
            </a:gs>
          </a:gsLst>
          <a:lin ang="0" scaled="0"/>
        </a:grad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2948888" y="2691240"/>
            <a:ext cx="8534401"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accent1"/>
              </a:buClr>
              <a:buSzPts val="4200"/>
              <a:buFont typeface="Arial"/>
              <a:buNone/>
              <a:defRPr b="0" i="0" sz="4200" u="none" cap="none" strike="noStrike">
                <a:solidFill>
                  <a:schemeClr val="accen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pic>
        <p:nvPicPr>
          <p:cNvPr id="11" name="Google Shape;11;p10"/>
          <p:cNvPicPr preferRelativeResize="0"/>
          <p:nvPr/>
        </p:nvPicPr>
        <p:blipFill rotWithShape="1">
          <a:blip r:embed="rId1">
            <a:alphaModFix amt="26000"/>
          </a:blip>
          <a:srcRect b="0" l="0" r="0" t="0"/>
          <a:stretch/>
        </p:blipFill>
        <p:spPr>
          <a:xfrm>
            <a:off x="264849" y="0"/>
            <a:ext cx="1262984" cy="6858000"/>
          </a:xfrm>
          <a:prstGeom prst="rect">
            <a:avLst/>
          </a:prstGeom>
          <a:noFill/>
          <a:ln>
            <a:noFill/>
          </a:ln>
        </p:spPr>
      </p:pic>
      <p:pic>
        <p:nvPicPr>
          <p:cNvPr descr="A picture containing icon&#10;&#10;Description automatically generated" id="12" name="Google Shape;12;p10"/>
          <p:cNvPicPr preferRelativeResize="0"/>
          <p:nvPr/>
        </p:nvPicPr>
        <p:blipFill rotWithShape="1">
          <a:blip r:embed="rId2">
            <a:alphaModFix/>
          </a:blip>
          <a:srcRect b="0" l="0" r="0" t="0"/>
          <a:stretch/>
        </p:blipFill>
        <p:spPr>
          <a:xfrm>
            <a:off x="7967791" y="5995243"/>
            <a:ext cx="3515497" cy="61544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Lst>
  <p:transition spd="slow">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 name="Shape 18"/>
        <p:cNvGrpSpPr/>
        <p:nvPr/>
      </p:nvGrpSpPr>
      <p:grpSpPr>
        <a:xfrm>
          <a:off x="0" y="0"/>
          <a:ext cx="0" cy="0"/>
          <a:chOff x="0" y="0"/>
          <a:chExt cx="0" cy="0"/>
        </a:xfrm>
      </p:grpSpPr>
      <p:sp>
        <p:nvSpPr>
          <p:cNvPr id="19" name="Google Shape;19;p12"/>
          <p:cNvSpPr txBox="1"/>
          <p:nvPr>
            <p:ph type="title"/>
          </p:nvPr>
        </p:nvSpPr>
        <p:spPr>
          <a:xfrm>
            <a:off x="623459" y="1136035"/>
            <a:ext cx="10797792" cy="648915"/>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chemeClr val="accent6"/>
              </a:buClr>
              <a:buSzPts val="3600"/>
              <a:buFont typeface="Arial"/>
              <a:buNone/>
              <a:defRPr b="0" i="0" sz="3600" u="none" cap="none" strike="noStrike">
                <a:solidFill>
                  <a:schemeClr val="accent6"/>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Google Shape;20;p12"/>
          <p:cNvSpPr/>
          <p:nvPr/>
        </p:nvSpPr>
        <p:spPr>
          <a:xfrm>
            <a:off x="1" y="1"/>
            <a:ext cx="12192000" cy="728547"/>
          </a:xfrm>
          <a:prstGeom prst="rect">
            <a:avLst/>
          </a:prstGeom>
          <a:gradFill>
            <a:gsLst>
              <a:gs pos="0">
                <a:srgbClr val="15294E"/>
              </a:gs>
              <a:gs pos="23000">
                <a:srgbClr val="15294E"/>
              </a:gs>
              <a:gs pos="100000">
                <a:schemeClr val="accent4"/>
              </a:gs>
            </a:gsLst>
            <a:lin ang="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2399"/>
              <a:buFont typeface="Arial"/>
              <a:buNone/>
            </a:pPr>
            <a:r>
              <a:t/>
            </a:r>
            <a:endParaRPr b="0" i="0" sz="2399" u="none" cap="none" strike="noStrike">
              <a:solidFill>
                <a:schemeClr val="lt1"/>
              </a:solidFill>
              <a:latin typeface="Arial"/>
              <a:ea typeface="Arial"/>
              <a:cs typeface="Arial"/>
              <a:sym typeface="Arial"/>
            </a:endParaRPr>
          </a:p>
        </p:txBody>
      </p:sp>
      <p:sp>
        <p:nvSpPr>
          <p:cNvPr id="21" name="Google Shape;21;p12"/>
          <p:cNvSpPr/>
          <p:nvPr/>
        </p:nvSpPr>
        <p:spPr>
          <a:xfrm>
            <a:off x="11616593" y="220765"/>
            <a:ext cx="307776" cy="307696"/>
          </a:xfrm>
          <a:prstGeom prst="ellipse">
            <a:avLst/>
          </a:prstGeom>
          <a:solidFill>
            <a:schemeClr val="accent6"/>
          </a:solidFill>
          <a:ln>
            <a:noFill/>
          </a:ln>
        </p:spPr>
        <p:txBody>
          <a:bodyPr anchorCtr="0" anchor="ctr" bIns="60925" lIns="121875" spcFirstLastPara="1" rIns="121875" wrap="square" tIns="60925">
            <a:noAutofit/>
          </a:bodyPr>
          <a:lstStyle/>
          <a:p>
            <a:pPr indent="0" lvl="0" marL="0" marR="0" rtl="0" algn="ctr">
              <a:lnSpc>
                <a:spcPct val="100000"/>
              </a:lnSpc>
              <a:spcBef>
                <a:spcPts val="0"/>
              </a:spcBef>
              <a:spcAft>
                <a:spcPts val="0"/>
              </a:spcAft>
              <a:buClr>
                <a:srgbClr val="000000"/>
              </a:buClr>
              <a:buSzPts val="2487"/>
              <a:buFont typeface="Arial"/>
              <a:buNone/>
            </a:pPr>
            <a:r>
              <a:t/>
            </a:r>
            <a:endParaRPr b="0" i="0" sz="2487" u="none" cap="none" strike="noStrike">
              <a:solidFill>
                <a:schemeClr val="lt1"/>
              </a:solidFill>
              <a:latin typeface="Arial"/>
              <a:ea typeface="Arial"/>
              <a:cs typeface="Arial"/>
              <a:sym typeface="Arial"/>
            </a:endParaRPr>
          </a:p>
        </p:txBody>
      </p:sp>
      <p:sp>
        <p:nvSpPr>
          <p:cNvPr id="22" name="Google Shape;22;p12"/>
          <p:cNvSpPr txBox="1"/>
          <p:nvPr/>
        </p:nvSpPr>
        <p:spPr>
          <a:xfrm>
            <a:off x="11568525" y="247655"/>
            <a:ext cx="403913" cy="25391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050"/>
              <a:buFont typeface="Arial"/>
              <a:buNone/>
            </a:pPr>
            <a:fld id="{00000000-1234-1234-1234-123412341234}" type="slidenum">
              <a:rPr b="1" i="0" lang="en-US" sz="1050" u="none" cap="none" strike="noStrike">
                <a:solidFill>
                  <a:schemeClr val="lt1"/>
                </a:solidFill>
                <a:latin typeface="Arial"/>
                <a:ea typeface="Arial"/>
                <a:cs typeface="Arial"/>
                <a:sym typeface="Arial"/>
              </a:rPr>
              <a:t>‹#›</a:t>
            </a:fld>
            <a:endParaRPr b="1" i="0" sz="1050" u="none" cap="none" strike="noStrike">
              <a:solidFill>
                <a:schemeClr val="lt1"/>
              </a:solidFill>
              <a:latin typeface="Arial"/>
              <a:ea typeface="Arial"/>
              <a:cs typeface="Arial"/>
              <a:sym typeface="Arial"/>
            </a:endParaRPr>
          </a:p>
        </p:txBody>
      </p:sp>
      <p:sp>
        <p:nvSpPr>
          <p:cNvPr id="23" name="Google Shape;23;p12"/>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A8A8A"/>
              </a:buClr>
              <a:buSzPts val="1200"/>
              <a:buFont typeface="Arial"/>
              <a:buNone/>
              <a:defRPr b="0" i="0" sz="1200" u="none" cap="none" strike="noStrike">
                <a:solidFill>
                  <a:srgbClr val="8A8A8A"/>
                </a:solidFill>
                <a:latin typeface="Arial"/>
                <a:ea typeface="Arial"/>
                <a:cs typeface="Arial"/>
                <a:sym typeface="Arial"/>
              </a:defRPr>
            </a:lvl1pPr>
            <a:lvl2pPr lvl="1"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66"/>
              <a:buFont typeface="Arial"/>
              <a:buNone/>
              <a:defRPr b="0" i="0" sz="1866" u="none" cap="none" strike="noStrike">
                <a:solidFill>
                  <a:srgbClr val="000000"/>
                </a:solidFill>
                <a:latin typeface="Arial"/>
                <a:ea typeface="Arial"/>
                <a:cs typeface="Arial"/>
                <a:sym typeface="Arial"/>
              </a:defRPr>
            </a:lvl9pPr>
          </a:lstStyle>
          <a:p/>
        </p:txBody>
      </p:sp>
      <p:pic>
        <p:nvPicPr>
          <p:cNvPr descr="A picture containing icon&#10;&#10;Description automatically generated" id="24" name="Google Shape;24;p12"/>
          <p:cNvPicPr preferRelativeResize="0"/>
          <p:nvPr/>
        </p:nvPicPr>
        <p:blipFill rotWithShape="1">
          <a:blip r:embed="rId1">
            <a:alphaModFix/>
          </a:blip>
          <a:srcRect b="0" l="0" r="0" t="0"/>
          <a:stretch/>
        </p:blipFill>
        <p:spPr>
          <a:xfrm>
            <a:off x="9429088" y="6173508"/>
            <a:ext cx="2495281" cy="436837"/>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Lst>
  <p:transition spd="slow">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ncbi.nlm.nih.gov/pubmed/28400250" TargetMode="External"/><Relationship Id="rId4" Type="http://schemas.openxmlformats.org/officeDocument/2006/relationships/hyperlink" Target="https://www.ncbi.nlm.nih.gov/pubmed/24356458" TargetMode="External"/><Relationship Id="rId11" Type="http://schemas.openxmlformats.org/officeDocument/2006/relationships/hyperlink" Target="http://phillyhepatitis.org/support-care" TargetMode="External"/><Relationship Id="rId10" Type="http://schemas.openxmlformats.org/officeDocument/2006/relationships/hyperlink" Target="https://hepfree.nyc/" TargetMode="External"/><Relationship Id="rId9" Type="http://schemas.openxmlformats.org/officeDocument/2006/relationships/hyperlink" Target="http://www.hepfi.org/" TargetMode="External"/><Relationship Id="rId5" Type="http://schemas.openxmlformats.org/officeDocument/2006/relationships/hyperlink" Target="http://www.liverfoundation.org/support" TargetMode="External"/><Relationship Id="rId6" Type="http://schemas.openxmlformats.org/officeDocument/2006/relationships/hyperlink" Target="https://www.inspire.com/groups/american-liver-foundation/topics/hepatitis-c/" TargetMode="External"/><Relationship Id="rId7" Type="http://schemas.openxmlformats.org/officeDocument/2006/relationships/hyperlink" Target="http://tiicann.org/" TargetMode="External"/><Relationship Id="rId8" Type="http://schemas.openxmlformats.org/officeDocument/2006/relationships/hyperlink" Target="https://npin.cdc.gov/publisher/hepatitis-c-support-project-hcv-advocat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aidsetc.org/hivhcv"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
          <p:cNvSpPr txBox="1"/>
          <p:nvPr>
            <p:ph type="title"/>
          </p:nvPr>
        </p:nvSpPr>
        <p:spPr>
          <a:xfrm>
            <a:off x="2948888" y="2691240"/>
            <a:ext cx="8534401"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accent1"/>
              </a:buClr>
              <a:buSzPts val="4200"/>
              <a:buFont typeface="Arial"/>
              <a:buNone/>
            </a:pPr>
            <a:r>
              <a:rPr lang="en-US"/>
              <a:t>Lesson 5: Self-Care</a:t>
            </a:r>
            <a:endParaRPr/>
          </a:p>
        </p:txBody>
      </p:sp>
      <p:sp>
        <p:nvSpPr>
          <p:cNvPr id="66" name="Google Shape;66;p1"/>
          <p:cNvSpPr txBox="1"/>
          <p:nvPr>
            <p:ph idx="1" type="body"/>
          </p:nvPr>
        </p:nvSpPr>
        <p:spPr>
          <a:xfrm>
            <a:off x="2948901" y="4401200"/>
            <a:ext cx="7636500" cy="495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7F7F7F"/>
              </a:buClr>
              <a:buSzPts val="2300"/>
              <a:buNone/>
            </a:pPr>
            <a:r>
              <a:rPr lang="en-US"/>
              <a:t>Section </a:t>
            </a:r>
            <a:r>
              <a:rPr lang="en-US"/>
              <a:t>6: Overcoming Barriers Related to HCV Care</a:t>
            </a:r>
            <a:endParaRPr/>
          </a:p>
        </p:txBody>
      </p:sp>
      <p:sp>
        <p:nvSpPr>
          <p:cNvPr id="67" name="Google Shape;67;p1"/>
          <p:cNvSpPr txBox="1"/>
          <p:nvPr>
            <p:ph idx="2" type="body"/>
          </p:nvPr>
        </p:nvSpPr>
        <p:spPr>
          <a:xfrm>
            <a:off x="2948888" y="4896800"/>
            <a:ext cx="6957000" cy="495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rgbClr val="8096B6"/>
              </a:buClr>
              <a:buSzPts val="2300"/>
              <a:buNone/>
            </a:pPr>
            <a:r>
              <a:rPr lang="en-US"/>
              <a:t>July 2017</a:t>
            </a:r>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2"/>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600"/>
              <a:buFont typeface="Arial"/>
              <a:buNone/>
            </a:pPr>
            <a:r>
              <a:rPr lang="en-US"/>
              <a:t>Authors and Funders</a:t>
            </a:r>
            <a:endParaRPr/>
          </a:p>
        </p:txBody>
      </p:sp>
      <p:sp>
        <p:nvSpPr>
          <p:cNvPr id="74" name="Google Shape;74;p2"/>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This presentation was prepared by John Nelson, PhD, CNS, CPNP, Veronica Jones, MPH, CHES, and Elizabeth Lazo, MPH, CHES, (AETC National Coordinating Resource Center) in July 2017.</a:t>
            </a:r>
            <a:endParaRPr/>
          </a:p>
          <a:p>
            <a:pPr indent="-342900" lvl="0" marL="342900" rtl="0" algn="l">
              <a:spcBef>
                <a:spcPts val="1200"/>
              </a:spcBef>
              <a:spcAft>
                <a:spcPts val="0"/>
              </a:spcAft>
              <a:buClr>
                <a:schemeClr val="accent6"/>
              </a:buClr>
              <a:buSzPts val="2400"/>
              <a:buFont typeface="Noto Sans Symbols"/>
              <a:buChar char="▪"/>
            </a:pPr>
            <a:r>
              <a:rPr lang="en-US"/>
              <a:t>This presentation is part of a curriculum developed by the AETC Program for the project: Jurisdictional Approach to Curing Hepatitis C among HIV/HCV Co-infected People of Color (HRSA 16-189), funded by the Secretary's Minority AIDS Initiative through the Health Resources and Services Administration HIV/AIDS Bureau. </a:t>
            </a:r>
            <a:endParaRPr/>
          </a:p>
          <a:p>
            <a:pPr indent="-190500" lvl="0" marL="342900" rtl="0" algn="l">
              <a:spcBef>
                <a:spcPts val="1200"/>
              </a:spcBef>
              <a:spcAft>
                <a:spcPts val="0"/>
              </a:spcAft>
              <a:buClr>
                <a:schemeClr val="accent6"/>
              </a:buClr>
              <a:buSzPts val="2400"/>
              <a:buFont typeface="Noto Sans Symbols"/>
              <a:buNone/>
            </a:pPr>
            <a:r>
              <a:t/>
            </a:r>
            <a:endParaRPr/>
          </a:p>
          <a:p>
            <a:pPr indent="-190500" lvl="0" marL="342900" rtl="0" algn="l">
              <a:spcBef>
                <a:spcPts val="1200"/>
              </a:spcBef>
              <a:spcAft>
                <a:spcPts val="0"/>
              </a:spcAft>
              <a:buClr>
                <a:schemeClr val="accent6"/>
              </a:buClr>
              <a:buSzPts val="2400"/>
              <a:buFont typeface="Noto Sans Symbols"/>
              <a:buNone/>
            </a:pPr>
            <a:r>
              <a:t/>
            </a:r>
            <a:endParaRPr/>
          </a:p>
          <a:p>
            <a:pPr indent="-190500" lvl="0" marL="342900" rtl="0" algn="l">
              <a:spcBef>
                <a:spcPts val="1200"/>
              </a:spcBef>
              <a:spcAft>
                <a:spcPts val="0"/>
              </a:spcAft>
              <a:buClr>
                <a:schemeClr val="accent6"/>
              </a:buClr>
              <a:buSzPts val="2400"/>
              <a:buFont typeface="Noto Sans Symbols"/>
              <a:buNone/>
            </a:pPr>
            <a:r>
              <a:t/>
            </a:r>
            <a:endParaRPr/>
          </a:p>
          <a:p>
            <a:pPr indent="-190500" lvl="0" marL="342900" rtl="0" algn="l">
              <a:spcBef>
                <a:spcPts val="1200"/>
              </a:spcBef>
              <a:spcAft>
                <a:spcPts val="0"/>
              </a:spcAft>
              <a:buClr>
                <a:schemeClr val="accent6"/>
              </a:buClr>
              <a:buSzPts val="2400"/>
              <a:buFont typeface="Noto Sans Symbols"/>
              <a:buNone/>
            </a:pPr>
            <a:r>
              <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3"/>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600"/>
              <a:buFont typeface="Arial"/>
              <a:buNone/>
            </a:pPr>
            <a:r>
              <a:rPr lang="en-US"/>
              <a:t>Lesson Objectives</a:t>
            </a:r>
            <a:endParaRPr/>
          </a:p>
        </p:txBody>
      </p:sp>
      <p:sp>
        <p:nvSpPr>
          <p:cNvPr id="80" name="Google Shape;80;p3"/>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Define self-care</a:t>
            </a:r>
            <a:endParaRPr/>
          </a:p>
          <a:p>
            <a:pPr indent="-342900" lvl="0" marL="342900" rtl="0" algn="l">
              <a:spcBef>
                <a:spcPts val="1200"/>
              </a:spcBef>
              <a:spcAft>
                <a:spcPts val="0"/>
              </a:spcAft>
              <a:buClr>
                <a:schemeClr val="accent6"/>
              </a:buClr>
              <a:buSzPts val="2400"/>
              <a:buFont typeface="Noto Sans Symbols"/>
              <a:buChar char="▪"/>
            </a:pPr>
            <a:r>
              <a:rPr lang="en-US"/>
              <a:t>Understand the importance of self-care for HCV co-infected PLWH </a:t>
            </a:r>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4"/>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600"/>
              <a:buFont typeface="Arial"/>
              <a:buNone/>
            </a:pPr>
            <a:r>
              <a:rPr lang="en-US"/>
              <a:t>What Is Self-Care?</a:t>
            </a:r>
            <a:r>
              <a:rPr baseline="30000" lang="en-US"/>
              <a:t>1</a:t>
            </a:r>
            <a:endParaRPr/>
          </a:p>
        </p:txBody>
      </p:sp>
      <p:sp>
        <p:nvSpPr>
          <p:cNvPr id="87" name="Google Shape;87;p4"/>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An individual’s decision to modify behavior in order to improve health and well-being.</a:t>
            </a:r>
            <a:endParaRPr/>
          </a:p>
          <a:p>
            <a:pPr indent="-342900" lvl="0" marL="342900" rtl="0" algn="l">
              <a:spcBef>
                <a:spcPts val="1200"/>
              </a:spcBef>
              <a:spcAft>
                <a:spcPts val="0"/>
              </a:spcAft>
              <a:buClr>
                <a:schemeClr val="accent6"/>
              </a:buClr>
              <a:buSzPts val="2400"/>
              <a:buFont typeface="Noto Sans Symbols"/>
              <a:buChar char="▪"/>
            </a:pPr>
            <a:r>
              <a:rPr lang="en-US"/>
              <a:t>Types of self-care</a:t>
            </a:r>
            <a:endParaRPr/>
          </a:p>
          <a:p>
            <a:pPr indent="-347472" lvl="1" marL="685800" rtl="0" algn="l">
              <a:spcBef>
                <a:spcPts val="1200"/>
              </a:spcBef>
              <a:spcAft>
                <a:spcPts val="0"/>
              </a:spcAft>
              <a:buSzPts val="2400"/>
              <a:buChar char="•"/>
            </a:pPr>
            <a:r>
              <a:rPr lang="en-US"/>
              <a:t>Physical</a:t>
            </a:r>
            <a:endParaRPr/>
          </a:p>
          <a:p>
            <a:pPr indent="-347472" lvl="1" marL="685800" rtl="0" algn="l">
              <a:spcBef>
                <a:spcPts val="600"/>
              </a:spcBef>
              <a:spcAft>
                <a:spcPts val="0"/>
              </a:spcAft>
              <a:buSzPts val="2400"/>
              <a:buChar char="•"/>
            </a:pPr>
            <a:r>
              <a:rPr lang="en-US"/>
              <a:t>Psychological</a:t>
            </a:r>
            <a:endParaRPr/>
          </a:p>
          <a:p>
            <a:pPr indent="-347472" lvl="1" marL="685800" rtl="0" algn="l">
              <a:spcBef>
                <a:spcPts val="600"/>
              </a:spcBef>
              <a:spcAft>
                <a:spcPts val="0"/>
              </a:spcAft>
              <a:buSzPts val="2400"/>
              <a:buChar char="•"/>
            </a:pPr>
            <a:r>
              <a:rPr lang="en-US"/>
              <a:t>Emotional</a:t>
            </a:r>
            <a:endParaRPr/>
          </a:p>
          <a:p>
            <a:pPr indent="-347472" lvl="1" marL="685800" rtl="0" algn="l">
              <a:spcBef>
                <a:spcPts val="600"/>
              </a:spcBef>
              <a:spcAft>
                <a:spcPts val="0"/>
              </a:spcAft>
              <a:buSzPts val="2400"/>
              <a:buChar char="•"/>
            </a:pPr>
            <a:r>
              <a:rPr lang="en-US"/>
              <a:t>Spiritual </a:t>
            </a:r>
            <a:endParaRPr/>
          </a:p>
          <a:p>
            <a:pPr indent="-347472" lvl="1" marL="685800" rtl="0" algn="l">
              <a:spcBef>
                <a:spcPts val="600"/>
              </a:spcBef>
              <a:spcAft>
                <a:spcPts val="0"/>
              </a:spcAft>
              <a:buSzPts val="2400"/>
              <a:buChar char="•"/>
            </a:pPr>
            <a:r>
              <a:rPr lang="en-US"/>
              <a:t>Social </a:t>
            </a:r>
            <a:endParaRPr/>
          </a:p>
        </p:txBody>
      </p:sp>
      <p:pic>
        <p:nvPicPr>
          <p:cNvPr descr="brick wall with arrow breaking through wall" id="88" name="Google Shape;88;p4" title="illustration"/>
          <p:cNvPicPr preferRelativeResize="0"/>
          <p:nvPr/>
        </p:nvPicPr>
        <p:blipFill rotWithShape="1">
          <a:blip r:embed="rId3">
            <a:alphaModFix/>
          </a:blip>
          <a:srcRect b="0" l="7102" r="6193" t="9302"/>
          <a:stretch/>
        </p:blipFill>
        <p:spPr>
          <a:xfrm>
            <a:off x="7070104" y="2738717"/>
            <a:ext cx="4175453" cy="2916909"/>
          </a:xfrm>
          <a:prstGeom prst="rect">
            <a:avLst/>
          </a:prstGeom>
          <a:noFill/>
          <a:ln>
            <a:noFill/>
          </a:ln>
        </p:spPr>
      </p:pic>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5"/>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600"/>
              <a:buFont typeface="Arial"/>
              <a:buNone/>
            </a:pPr>
            <a:r>
              <a:rPr lang="en-US"/>
              <a:t>Why Self-Care Is Important</a:t>
            </a:r>
            <a:r>
              <a:rPr baseline="30000" lang="en-US"/>
              <a:t>1,2</a:t>
            </a:r>
            <a:endParaRPr/>
          </a:p>
        </p:txBody>
      </p:sp>
      <p:sp>
        <p:nvSpPr>
          <p:cNvPr id="95" name="Google Shape;95;p5"/>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Can increase the likelihood of:</a:t>
            </a:r>
            <a:endParaRPr/>
          </a:p>
          <a:p>
            <a:pPr indent="-347472" lvl="1" marL="685800" rtl="0" algn="l">
              <a:spcBef>
                <a:spcPts val="1200"/>
              </a:spcBef>
              <a:spcAft>
                <a:spcPts val="0"/>
              </a:spcAft>
              <a:buSzPts val="2400"/>
              <a:buChar char="•"/>
            </a:pPr>
            <a:r>
              <a:rPr lang="en-US"/>
              <a:t>Seeking medical care</a:t>
            </a:r>
            <a:endParaRPr/>
          </a:p>
          <a:p>
            <a:pPr indent="-347472" lvl="1" marL="685800" rtl="0" algn="l">
              <a:spcBef>
                <a:spcPts val="600"/>
              </a:spcBef>
              <a:spcAft>
                <a:spcPts val="0"/>
              </a:spcAft>
              <a:buSzPts val="2400"/>
              <a:buChar char="•"/>
            </a:pPr>
            <a:r>
              <a:rPr lang="en-US"/>
              <a:t>Maintaining medical adherence</a:t>
            </a:r>
            <a:endParaRPr/>
          </a:p>
          <a:p>
            <a:pPr indent="-347472" lvl="1" marL="685800" rtl="0" algn="l">
              <a:spcBef>
                <a:spcPts val="600"/>
              </a:spcBef>
              <a:spcAft>
                <a:spcPts val="0"/>
              </a:spcAft>
              <a:buSzPts val="2400"/>
              <a:buChar char="•"/>
            </a:pPr>
            <a:r>
              <a:rPr lang="en-US"/>
              <a:t>Improving diet and exercise</a:t>
            </a:r>
            <a:endParaRPr/>
          </a:p>
          <a:p>
            <a:pPr indent="-347472" lvl="1" marL="685800" rtl="0" algn="l">
              <a:spcBef>
                <a:spcPts val="600"/>
              </a:spcBef>
              <a:spcAft>
                <a:spcPts val="0"/>
              </a:spcAft>
              <a:buSzPts val="2400"/>
              <a:buChar char="•"/>
            </a:pPr>
            <a:r>
              <a:rPr lang="en-US"/>
              <a:t>Reducing substance use </a:t>
            </a:r>
            <a:endParaRPr/>
          </a:p>
          <a:p>
            <a:pPr indent="-347472" lvl="1" marL="685800" rtl="0" algn="l">
              <a:spcBef>
                <a:spcPts val="600"/>
              </a:spcBef>
              <a:spcAft>
                <a:spcPts val="0"/>
              </a:spcAft>
              <a:buSzPts val="2400"/>
              <a:buChar char="•"/>
            </a:pPr>
            <a:r>
              <a:rPr lang="en-US"/>
              <a:t>Obtaining social support</a:t>
            </a:r>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6"/>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600"/>
              <a:buFont typeface="Arial"/>
              <a:buNone/>
            </a:pPr>
            <a:r>
              <a:rPr lang="en-US"/>
              <a:t>Self-Care in HCV and HIV Care</a:t>
            </a:r>
            <a:endParaRPr/>
          </a:p>
        </p:txBody>
      </p:sp>
      <p:sp>
        <p:nvSpPr>
          <p:cNvPr id="102" name="Google Shape;102;p6"/>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Preventing reinfection. See Lesson 2.4.</a:t>
            </a:r>
            <a:endParaRPr/>
          </a:p>
          <a:p>
            <a:pPr indent="-342900" lvl="0" marL="342900" rtl="0" algn="l">
              <a:spcBef>
                <a:spcPts val="1200"/>
              </a:spcBef>
              <a:spcAft>
                <a:spcPts val="0"/>
              </a:spcAft>
              <a:buClr>
                <a:schemeClr val="accent6"/>
              </a:buClr>
              <a:buSzPts val="2400"/>
              <a:buFont typeface="Noto Sans Symbols"/>
              <a:buChar char="▪"/>
            </a:pPr>
            <a:r>
              <a:rPr lang="en-US"/>
              <a:t>Addressing mental health and substance use concerns. See Lesson 5.2.</a:t>
            </a:r>
            <a:endParaRPr/>
          </a:p>
          <a:p>
            <a:pPr indent="-342900" lvl="0" marL="342900" rtl="0" algn="l">
              <a:spcBef>
                <a:spcPts val="1200"/>
              </a:spcBef>
              <a:spcAft>
                <a:spcPts val="0"/>
              </a:spcAft>
              <a:buClr>
                <a:schemeClr val="accent6"/>
              </a:buClr>
              <a:buSzPts val="2400"/>
              <a:buFont typeface="Noto Sans Symbols"/>
              <a:buChar char="▪"/>
            </a:pPr>
            <a:r>
              <a:rPr lang="en-US"/>
              <a:t>Improving patient health literacy. See Lesson 6.2.</a:t>
            </a:r>
            <a:endParaRPr/>
          </a:p>
          <a:p>
            <a:pPr indent="-190500" lvl="0" marL="342900" rtl="0" algn="l">
              <a:spcBef>
                <a:spcPts val="1200"/>
              </a:spcBef>
              <a:spcAft>
                <a:spcPts val="0"/>
              </a:spcAft>
              <a:buClr>
                <a:schemeClr val="accent6"/>
              </a:buClr>
              <a:buSzPts val="2400"/>
              <a:buFont typeface="Noto Sans Symbols"/>
              <a:buNone/>
            </a:pPr>
            <a:r>
              <a:t/>
            </a:r>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7"/>
          <p:cNvSpPr txBox="1"/>
          <p:nvPr>
            <p:ph type="title"/>
          </p:nvPr>
        </p:nvSpPr>
        <p:spPr>
          <a:xfrm>
            <a:off x="623460" y="1137403"/>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600"/>
              <a:buFont typeface="Arial"/>
              <a:buNone/>
            </a:pPr>
            <a:r>
              <a:rPr lang="en-US"/>
              <a:t>References and Resources</a:t>
            </a:r>
            <a:endParaRPr/>
          </a:p>
        </p:txBody>
      </p:sp>
      <p:sp>
        <p:nvSpPr>
          <p:cNvPr id="108" name="Google Shape;108;p7"/>
          <p:cNvSpPr txBox="1"/>
          <p:nvPr>
            <p:ph idx="1" type="body"/>
          </p:nvPr>
        </p:nvSpPr>
        <p:spPr>
          <a:xfrm>
            <a:off x="623459" y="2085597"/>
            <a:ext cx="3444653" cy="2986087"/>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6"/>
              </a:buClr>
              <a:buSzPts val="2200"/>
              <a:buFont typeface="Arial"/>
              <a:buNone/>
            </a:pPr>
            <a:r>
              <a:rPr lang="en-US"/>
              <a:t>References</a:t>
            </a:r>
            <a:endParaRPr/>
          </a:p>
          <a:p>
            <a:pPr indent="-274320" lvl="0" marL="274320" rtl="0" algn="l">
              <a:spcBef>
                <a:spcPts val="1200"/>
              </a:spcBef>
              <a:spcAft>
                <a:spcPts val="0"/>
              </a:spcAft>
              <a:buSzPts val="1400"/>
              <a:buFont typeface="Arial"/>
              <a:buAutoNum type="arabicPeriod"/>
            </a:pPr>
            <a:r>
              <a:rPr lang="en-US" sz="1400"/>
              <a:t>Bible LJ, Casper KA, Seifert JL, Porter KA. </a:t>
            </a:r>
            <a:r>
              <a:rPr lang="en-US" sz="1400" u="sng">
                <a:solidFill>
                  <a:schemeClr val="hlink"/>
                </a:solidFill>
                <a:hlinkClick r:id="rId3"/>
              </a:rPr>
              <a:t>Assessment of self-care and medication adherence in individuals with mental health conditions</a:t>
            </a:r>
            <a:r>
              <a:rPr lang="en-US" sz="1400"/>
              <a:t>. J Am Pharm Assoc (2003). 2017 May - Jun;57(3S):S203-S210.e3.</a:t>
            </a:r>
            <a:endParaRPr/>
          </a:p>
          <a:p>
            <a:pPr indent="-274320" lvl="0" marL="274320" rtl="0" algn="l">
              <a:spcBef>
                <a:spcPts val="600"/>
              </a:spcBef>
              <a:spcAft>
                <a:spcPts val="0"/>
              </a:spcAft>
              <a:buSzPts val="1400"/>
              <a:buFont typeface="Arial"/>
              <a:buAutoNum type="arabicPeriod"/>
            </a:pPr>
            <a:r>
              <a:rPr lang="en-US" sz="1400"/>
              <a:t>Bonner JE, Esserman DA, Golin CE, Evon DM. </a:t>
            </a:r>
            <a:r>
              <a:rPr lang="en-US" sz="1400" u="sng">
                <a:solidFill>
                  <a:schemeClr val="hlink"/>
                </a:solidFill>
                <a:hlinkClick r:id="rId4"/>
              </a:rPr>
              <a:t>Self-efficacy and adherence to antiviral treatment for chronic hepatitis C</a:t>
            </a:r>
            <a:r>
              <a:rPr lang="en-US" sz="1400"/>
              <a:t>. J Clin Gastroenterol. 2015 Jan;49(1):76-83.</a:t>
            </a:r>
            <a:endParaRPr/>
          </a:p>
          <a:p>
            <a:pPr indent="0" lvl="0" marL="0" rtl="0" algn="l">
              <a:spcBef>
                <a:spcPts val="600"/>
              </a:spcBef>
              <a:spcAft>
                <a:spcPts val="0"/>
              </a:spcAft>
              <a:buClr>
                <a:schemeClr val="accent6"/>
              </a:buClr>
              <a:buSzPts val="2200"/>
              <a:buFont typeface="Arial"/>
              <a:buNone/>
            </a:pPr>
            <a:r>
              <a:t/>
            </a:r>
            <a:endParaRPr/>
          </a:p>
        </p:txBody>
      </p:sp>
      <p:sp>
        <p:nvSpPr>
          <p:cNvPr id="109" name="Google Shape;109;p7"/>
          <p:cNvSpPr txBox="1"/>
          <p:nvPr>
            <p:ph idx="2" type="body"/>
          </p:nvPr>
        </p:nvSpPr>
        <p:spPr>
          <a:xfrm>
            <a:off x="4238855" y="2085597"/>
            <a:ext cx="3444653" cy="2986087"/>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accent6"/>
              </a:buClr>
              <a:buSzPts val="2200"/>
              <a:buFont typeface="Arial"/>
              <a:buNone/>
            </a:pPr>
            <a:r>
              <a:rPr lang="en-US"/>
              <a:t>Online and Community Support Resources</a:t>
            </a:r>
            <a:endParaRPr/>
          </a:p>
          <a:p>
            <a:pPr indent="-285750" lvl="0" marL="285750" rtl="0" algn="l">
              <a:spcBef>
                <a:spcPts val="1200"/>
              </a:spcBef>
              <a:spcAft>
                <a:spcPts val="0"/>
              </a:spcAft>
              <a:buSzPts val="1400"/>
              <a:buFont typeface="Noto Sans Symbols"/>
              <a:buChar char="▪"/>
            </a:pPr>
            <a:r>
              <a:rPr lang="en-US" sz="1400" u="sng">
                <a:solidFill>
                  <a:schemeClr val="hlink"/>
                </a:solidFill>
                <a:hlinkClick r:id="rId5"/>
              </a:rPr>
              <a:t>American Liver Foundation Support Services</a:t>
            </a:r>
            <a:r>
              <a:rPr lang="en-US" sz="1400"/>
              <a:t>  </a:t>
            </a:r>
            <a:endParaRPr/>
          </a:p>
          <a:p>
            <a:pPr indent="-285749" lvl="1" marL="569913" rtl="0" algn="l">
              <a:spcBef>
                <a:spcPts val="1200"/>
              </a:spcBef>
              <a:spcAft>
                <a:spcPts val="0"/>
              </a:spcAft>
              <a:buSzPts val="1400"/>
              <a:buFont typeface="Arial"/>
              <a:buChar char="•"/>
            </a:pPr>
            <a:r>
              <a:rPr lang="en-US" sz="1400" u="sng">
                <a:solidFill>
                  <a:schemeClr val="hlink"/>
                </a:solidFill>
                <a:hlinkClick r:id="rId6"/>
              </a:rPr>
              <a:t>Online Hepatitis C Support Group and Discussion Community</a:t>
            </a:r>
            <a:endParaRPr sz="1400"/>
          </a:p>
          <a:p>
            <a:pPr indent="-285750" lvl="0" marL="285750" rtl="0" algn="l">
              <a:spcBef>
                <a:spcPts val="600"/>
              </a:spcBef>
              <a:spcAft>
                <a:spcPts val="0"/>
              </a:spcAft>
              <a:buSzPts val="1400"/>
              <a:buFont typeface="Noto Sans Symbols"/>
              <a:buChar char="▪"/>
            </a:pPr>
            <a:r>
              <a:rPr lang="en-US" sz="1400" u="sng">
                <a:solidFill>
                  <a:schemeClr val="hlink"/>
                </a:solidFill>
                <a:hlinkClick r:id="rId7"/>
              </a:rPr>
              <a:t>Community Access National Network</a:t>
            </a:r>
            <a:r>
              <a:rPr lang="en-US" sz="1400"/>
              <a:t> (CANN). Advocacy group with a special focus on HIV/HCV co-infection</a:t>
            </a:r>
            <a:endParaRPr/>
          </a:p>
          <a:p>
            <a:pPr indent="-285750" lvl="0" marL="285750" rtl="0" algn="l">
              <a:spcBef>
                <a:spcPts val="1200"/>
              </a:spcBef>
              <a:spcAft>
                <a:spcPts val="0"/>
              </a:spcAft>
              <a:buSzPts val="1400"/>
              <a:buFont typeface="Noto Sans Symbols"/>
              <a:buChar char="▪"/>
            </a:pPr>
            <a:r>
              <a:rPr lang="en-US" sz="1400" u="sng">
                <a:solidFill>
                  <a:schemeClr val="hlink"/>
                </a:solidFill>
                <a:hlinkClick r:id="rId8"/>
              </a:rPr>
              <a:t>HCV Advocate</a:t>
            </a:r>
            <a:r>
              <a:rPr lang="en-US" sz="1400"/>
              <a:t>: Community-oriented website with information and resources for people living with hepatitis C. </a:t>
            </a:r>
            <a:endParaRPr/>
          </a:p>
          <a:p>
            <a:pPr indent="0" lvl="0" marL="0" rtl="0" algn="l">
              <a:spcBef>
                <a:spcPts val="1200"/>
              </a:spcBef>
              <a:spcAft>
                <a:spcPts val="0"/>
              </a:spcAft>
              <a:buClr>
                <a:schemeClr val="accent6"/>
              </a:buClr>
              <a:buSzPts val="2200"/>
              <a:buFont typeface="Arial"/>
              <a:buNone/>
            </a:pPr>
            <a:r>
              <a:t/>
            </a:r>
            <a:endParaRPr/>
          </a:p>
        </p:txBody>
      </p:sp>
      <p:sp>
        <p:nvSpPr>
          <p:cNvPr id="110" name="Google Shape;110;p7"/>
          <p:cNvSpPr txBox="1"/>
          <p:nvPr>
            <p:ph idx="3" type="body"/>
          </p:nvPr>
        </p:nvSpPr>
        <p:spPr>
          <a:xfrm>
            <a:off x="7854250" y="2078952"/>
            <a:ext cx="3444653" cy="2986087"/>
          </a:xfrm>
          <a:prstGeom prst="rect">
            <a:avLst/>
          </a:prstGeom>
          <a:noFill/>
          <a:ln>
            <a:noFill/>
          </a:ln>
        </p:spPr>
        <p:txBody>
          <a:bodyPr anchorCtr="0" anchor="t" bIns="45700" lIns="91425" spcFirstLastPara="1" rIns="91425" wrap="square" tIns="45700">
            <a:noAutofit/>
          </a:bodyPr>
          <a:lstStyle/>
          <a:p>
            <a:pPr indent="-285750" lvl="0" marL="285750" rtl="0" algn="l">
              <a:spcBef>
                <a:spcPts val="0"/>
              </a:spcBef>
              <a:spcAft>
                <a:spcPts val="0"/>
              </a:spcAft>
              <a:buSzPts val="1400"/>
              <a:buFont typeface="Noto Sans Symbols"/>
              <a:buChar char="▪"/>
            </a:pPr>
            <a:r>
              <a:rPr lang="en-US" sz="1400" u="sng">
                <a:solidFill>
                  <a:schemeClr val="hlink"/>
                </a:solidFill>
                <a:hlinkClick r:id="rId9"/>
              </a:rPr>
              <a:t>Hepatitis Foundation International</a:t>
            </a:r>
            <a:r>
              <a:rPr lang="en-US" sz="1400"/>
              <a:t>. Educational materials for patients and providers.</a:t>
            </a:r>
            <a:endParaRPr/>
          </a:p>
          <a:p>
            <a:pPr indent="-285750" lvl="0" marL="285750" rtl="0" algn="l">
              <a:spcBef>
                <a:spcPts val="1200"/>
              </a:spcBef>
              <a:spcAft>
                <a:spcPts val="0"/>
              </a:spcAft>
              <a:buSzPts val="1400"/>
              <a:buFont typeface="Noto Sans Symbols"/>
              <a:buChar char="▪"/>
            </a:pPr>
            <a:r>
              <a:rPr lang="en-US" sz="1400"/>
              <a:t>New York City Hepatitis B and C Resources. Educational materials in English, Spanish, Russian, Chinese, Korean, and Arabic. Local monthly e-newsletter and additional resources and links.</a:t>
            </a:r>
            <a:endParaRPr/>
          </a:p>
          <a:p>
            <a:pPr indent="-223837" lvl="2" marL="458788" rtl="0" algn="l">
              <a:spcBef>
                <a:spcPts val="1200"/>
              </a:spcBef>
              <a:spcAft>
                <a:spcPts val="0"/>
              </a:spcAft>
              <a:buSzPts val="1400"/>
              <a:buChar char="•"/>
            </a:pPr>
            <a:r>
              <a:rPr lang="en-US" sz="1400" u="sng">
                <a:solidFill>
                  <a:schemeClr val="hlink"/>
                </a:solidFill>
                <a:hlinkClick r:id="rId10"/>
              </a:rPr>
              <a:t>Hep Free NYC</a:t>
            </a:r>
            <a:r>
              <a:rPr lang="en-US" sz="1400"/>
              <a:t>. Local and national updates, services, and resources. </a:t>
            </a:r>
            <a:endParaRPr/>
          </a:p>
          <a:p>
            <a:pPr indent="-285750" lvl="0" marL="285750" rtl="0" algn="l">
              <a:spcBef>
                <a:spcPts val="600"/>
              </a:spcBef>
              <a:spcAft>
                <a:spcPts val="0"/>
              </a:spcAft>
              <a:buSzPts val="1400"/>
              <a:buFont typeface="Noto Sans Symbols"/>
              <a:buChar char="▪"/>
            </a:pPr>
            <a:r>
              <a:rPr lang="en-US" sz="1400" u="sng">
                <a:solidFill>
                  <a:schemeClr val="hlink"/>
                </a:solidFill>
                <a:hlinkClick r:id="rId11"/>
              </a:rPr>
              <a:t>Philly Hepatitis</a:t>
            </a:r>
            <a:r>
              <a:rPr lang="en-US" sz="1400"/>
              <a:t>. Local support and services listings.</a:t>
            </a:r>
            <a:endParaRPr/>
          </a:p>
        </p:txBody>
      </p:sp>
      <p:sp>
        <p:nvSpPr>
          <p:cNvPr id="111" name="Google Shape;111;p7"/>
          <p:cNvSpPr txBox="1"/>
          <p:nvPr>
            <p:ph idx="10" type="dt"/>
          </p:nvPr>
        </p:nvSpPr>
        <p:spPr>
          <a:xfrm>
            <a:off x="623459" y="6356351"/>
            <a:ext cx="2743915" cy="365125"/>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8A8A8A"/>
              </a:buClr>
              <a:buSzPts val="1200"/>
              <a:buFont typeface="Arial"/>
              <a:buNone/>
            </a:pPr>
            <a:r>
              <a:rPr lang="en-US"/>
              <a:t>January 22, 2021</a:t>
            </a:r>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8"/>
          <p:cNvSpPr txBox="1"/>
          <p:nvPr>
            <p:ph type="title"/>
          </p:nvPr>
        </p:nvSpPr>
        <p:spPr>
          <a:xfrm>
            <a:off x="623460" y="1202374"/>
            <a:ext cx="10515163" cy="648915"/>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accent6"/>
              </a:buClr>
              <a:buSzPts val="3600"/>
              <a:buFont typeface="Arial"/>
              <a:buNone/>
            </a:pPr>
            <a:r>
              <a:rPr lang="en-US"/>
              <a:t>Disclaimer and Permissions</a:t>
            </a:r>
            <a:endParaRPr/>
          </a:p>
        </p:txBody>
      </p:sp>
      <p:sp>
        <p:nvSpPr>
          <p:cNvPr id="118" name="Google Shape;118;p8"/>
          <p:cNvSpPr txBox="1"/>
          <p:nvPr>
            <p:ph idx="1" type="body"/>
          </p:nvPr>
        </p:nvSpPr>
        <p:spPr>
          <a:xfrm>
            <a:off x="624051" y="2141308"/>
            <a:ext cx="9617437" cy="2986087"/>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accent6"/>
              </a:buClr>
              <a:buSzPts val="2400"/>
              <a:buFont typeface="Noto Sans Symbols"/>
              <a:buChar char="▪"/>
            </a:pPr>
            <a:r>
              <a:rPr lang="en-US"/>
              <a:t>Users are cautioned that because of the rapidly changing medical field, information could become out of date quickly.  </a:t>
            </a:r>
            <a:endParaRPr/>
          </a:p>
          <a:p>
            <a:pPr indent="-342900" lvl="0" marL="342900" rtl="0" algn="l">
              <a:spcBef>
                <a:spcPts val="1200"/>
              </a:spcBef>
              <a:spcAft>
                <a:spcPts val="0"/>
              </a:spcAft>
              <a:buClr>
                <a:schemeClr val="accent6"/>
              </a:buClr>
              <a:buSzPts val="2400"/>
              <a:buFont typeface="Noto Sans Symbols"/>
              <a:buChar char="▪"/>
            </a:pPr>
            <a:r>
              <a:rPr lang="en-US"/>
              <a:t>You may use or present this slide set and other material in its entirely or incorporate into another presentation if you credit the author and/or source of the materials.</a:t>
            </a:r>
            <a:endParaRPr/>
          </a:p>
          <a:p>
            <a:pPr indent="-342900" lvl="0" marL="342900" rtl="0" algn="l">
              <a:spcBef>
                <a:spcPts val="1200"/>
              </a:spcBef>
              <a:spcAft>
                <a:spcPts val="0"/>
              </a:spcAft>
              <a:buClr>
                <a:schemeClr val="accent6"/>
              </a:buClr>
              <a:buSzPts val="2400"/>
              <a:buFont typeface="Noto Sans Symbols"/>
              <a:buChar char="▪"/>
            </a:pPr>
            <a:r>
              <a:rPr lang="en-US"/>
              <a:t>The complete HIV/HCV Co-infection: An AETC National Curriculum is available at: </a:t>
            </a:r>
            <a:r>
              <a:rPr lang="en-US" u="sng">
                <a:solidFill>
                  <a:schemeClr val="hlink"/>
                </a:solidFill>
                <a:hlinkClick r:id="rId3"/>
              </a:rPr>
              <a:t>https://aidsetc.org/hivhcv</a:t>
            </a:r>
            <a:endParaRPr/>
          </a:p>
          <a:p>
            <a:pPr indent="-190500" lvl="0" marL="342900" rtl="0" algn="l">
              <a:spcBef>
                <a:spcPts val="1200"/>
              </a:spcBef>
              <a:spcAft>
                <a:spcPts val="0"/>
              </a:spcAft>
              <a:buClr>
                <a:schemeClr val="accent6"/>
              </a:buClr>
              <a:buSzPts val="2400"/>
              <a:buFont typeface="Noto Sans Symbols"/>
              <a:buNone/>
            </a:pPr>
            <a:r>
              <a:t/>
            </a:r>
            <a:endParaRPr/>
          </a:p>
        </p:txBody>
      </p:sp>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Content slide master">
  <a:themeElements>
    <a:clrScheme name="AETC">
      <a:dk1>
        <a:srgbClr val="222222"/>
      </a:dk1>
      <a:lt1>
        <a:srgbClr val="FFFFFF"/>
      </a:lt1>
      <a:dk2>
        <a:srgbClr val="1C3768"/>
      </a:dk2>
      <a:lt2>
        <a:srgbClr val="D6D6D6"/>
      </a:lt2>
      <a:accent1>
        <a:srgbClr val="F1A21F"/>
      </a:accent1>
      <a:accent2>
        <a:srgbClr val="8F3E97"/>
      </a:accent2>
      <a:accent3>
        <a:srgbClr val="1EB24B"/>
      </a:accent3>
      <a:accent4>
        <a:srgbClr val="0054A6"/>
      </a:accent4>
      <a:accent5>
        <a:srgbClr val="F37520"/>
      </a:accent5>
      <a:accent6>
        <a:srgbClr val="D6201A"/>
      </a:accent6>
      <a:hlink>
        <a:srgbClr val="478FCC"/>
      </a:hlink>
      <a:folHlink>
        <a:srgbClr val="67798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6_Custom Design">
  <a:themeElements>
    <a:clrScheme name="AETC Template">
      <a:dk1>
        <a:srgbClr val="222222"/>
      </a:dk1>
      <a:lt1>
        <a:srgbClr val="FFFFFF"/>
      </a:lt1>
      <a:dk2>
        <a:srgbClr val="1C3768"/>
      </a:dk2>
      <a:lt2>
        <a:srgbClr val="F8F6F0"/>
      </a:lt2>
      <a:accent1>
        <a:srgbClr val="0053A6"/>
      </a:accent1>
      <a:accent2>
        <a:srgbClr val="8096B6"/>
      </a:accent2>
      <a:accent3>
        <a:srgbClr val="A01813"/>
      </a:accent3>
      <a:accent4>
        <a:srgbClr val="D62027"/>
      </a:accent4>
      <a:accent5>
        <a:srgbClr val="DDDCD3"/>
      </a:accent5>
      <a:accent6>
        <a:srgbClr val="FFFFFF"/>
      </a:accent6>
      <a:hlink>
        <a:srgbClr val="0053A6"/>
      </a:hlink>
      <a:folHlink>
        <a:srgbClr val="7F95B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0x0101001BE52367AE689248AFFD0091572BDB88</vt:lpwstr>
  </property>
</Properties>
</file>