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Lato"/>
      <p:regular r:id="rId29"/>
      <p:bold r:id="rId30"/>
      <p:italic r:id="rId31"/>
      <p:boldItalic r:id="rId32"/>
    </p:embeddedFont>
    <p:embeddedFont>
      <p:font typeface="Inter"/>
      <p:regular r:id="rId33"/>
      <p:bold r:id="rId34"/>
    </p:embeddedFont>
    <p:embeddedFont>
      <p:font typeface="DM Sans"/>
      <p:bold r:id="rId35"/>
      <p:boldItalic r:id="rId36"/>
    </p:embeddedFont>
    <p:embeddedFont>
      <p:font typeface="DM Serif Display"/>
      <p:regular r:id="rId37"/>
      <p: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T6nl7cs3HYEs2GOABPm97/CKM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7.xml"/><Relationship Id="rId33" Type="http://schemas.openxmlformats.org/officeDocument/2006/relationships/font" Target="fonts/Inter-regular.fntdata"/><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Inter-bold.fntdata"/><Relationship Id="rId15" Type="http://schemas.openxmlformats.org/officeDocument/2006/relationships/slide" Target="slides/slide11.xml"/><Relationship Id="rId37" Type="http://schemas.openxmlformats.org/officeDocument/2006/relationships/font" Target="fonts/DMSerifDisplay-regular.fntdata"/><Relationship Id="rId14" Type="http://schemas.openxmlformats.org/officeDocument/2006/relationships/slide" Target="slides/slide10.xml"/><Relationship Id="rId36" Type="http://schemas.openxmlformats.org/officeDocument/2006/relationships/font" Target="fonts/DMSans-boldItalic.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DMSerifDisplay-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17.png"/><Relationship Id="rId5" Type="http://schemas.openxmlformats.org/officeDocument/2006/relationships/image" Target="../media/image46.png"/><Relationship Id="rId6" Type="http://schemas.openxmlformats.org/officeDocument/2006/relationships/image" Target="../media/image42.png"/><Relationship Id="rId7"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4.png"/><Relationship Id="rId11" Type="http://schemas.openxmlformats.org/officeDocument/2006/relationships/image" Target="../media/image84.png"/><Relationship Id="rId10" Type="http://schemas.openxmlformats.org/officeDocument/2006/relationships/image" Target="../media/image54.png"/><Relationship Id="rId12" Type="http://schemas.openxmlformats.org/officeDocument/2006/relationships/image" Target="../media/image58.png"/><Relationship Id="rId9"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48.png"/><Relationship Id="rId7" Type="http://schemas.openxmlformats.org/officeDocument/2006/relationships/image" Target="../media/image76.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1.png"/><Relationship Id="rId4" Type="http://schemas.openxmlformats.org/officeDocument/2006/relationships/image" Target="../media/image43.png"/><Relationship Id="rId5" Type="http://schemas.openxmlformats.org/officeDocument/2006/relationships/image" Target="../media/image17.png"/><Relationship Id="rId6"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image" Target="../media/image6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0.png"/><Relationship Id="rId4" Type="http://schemas.openxmlformats.org/officeDocument/2006/relationships/image" Target="../media/image65.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0" Type="http://schemas.openxmlformats.org/officeDocument/2006/relationships/image" Target="../media/image91.png"/><Relationship Id="rId22" Type="http://schemas.openxmlformats.org/officeDocument/2006/relationships/image" Target="../media/image92.png"/><Relationship Id="rId21" Type="http://schemas.openxmlformats.org/officeDocument/2006/relationships/image" Target="../media/image99.png"/><Relationship Id="rId24" Type="http://schemas.openxmlformats.org/officeDocument/2006/relationships/image" Target="../media/image96.png"/><Relationship Id="rId23" Type="http://schemas.openxmlformats.org/officeDocument/2006/relationships/image" Target="../media/image9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8.png"/><Relationship Id="rId4" Type="http://schemas.openxmlformats.org/officeDocument/2006/relationships/image" Target="../media/image74.png"/><Relationship Id="rId9" Type="http://schemas.openxmlformats.org/officeDocument/2006/relationships/image" Target="../media/image77.png"/><Relationship Id="rId26" Type="http://schemas.openxmlformats.org/officeDocument/2006/relationships/image" Target="../media/image100.png"/><Relationship Id="rId25" Type="http://schemas.openxmlformats.org/officeDocument/2006/relationships/image" Target="../media/image131.png"/><Relationship Id="rId28" Type="http://schemas.openxmlformats.org/officeDocument/2006/relationships/image" Target="../media/image93.png"/><Relationship Id="rId27" Type="http://schemas.openxmlformats.org/officeDocument/2006/relationships/image" Target="../media/image98.png"/><Relationship Id="rId5" Type="http://schemas.openxmlformats.org/officeDocument/2006/relationships/image" Target="../media/image17.png"/><Relationship Id="rId6" Type="http://schemas.openxmlformats.org/officeDocument/2006/relationships/image" Target="../media/image89.png"/><Relationship Id="rId29" Type="http://schemas.openxmlformats.org/officeDocument/2006/relationships/image" Target="../media/image97.png"/><Relationship Id="rId7" Type="http://schemas.openxmlformats.org/officeDocument/2006/relationships/image" Target="../media/image72.png"/><Relationship Id="rId8" Type="http://schemas.openxmlformats.org/officeDocument/2006/relationships/image" Target="../media/image119.png"/><Relationship Id="rId11" Type="http://schemas.openxmlformats.org/officeDocument/2006/relationships/image" Target="../media/image79.png"/><Relationship Id="rId10" Type="http://schemas.openxmlformats.org/officeDocument/2006/relationships/image" Target="../media/image81.png"/><Relationship Id="rId13" Type="http://schemas.openxmlformats.org/officeDocument/2006/relationships/image" Target="../media/image80.png"/><Relationship Id="rId12" Type="http://schemas.openxmlformats.org/officeDocument/2006/relationships/image" Target="../media/image78.png"/><Relationship Id="rId15" Type="http://schemas.openxmlformats.org/officeDocument/2006/relationships/image" Target="../media/image82.png"/><Relationship Id="rId14" Type="http://schemas.openxmlformats.org/officeDocument/2006/relationships/image" Target="../media/image85.png"/><Relationship Id="rId17" Type="http://schemas.openxmlformats.org/officeDocument/2006/relationships/image" Target="../media/image87.png"/><Relationship Id="rId16" Type="http://schemas.openxmlformats.org/officeDocument/2006/relationships/image" Target="../media/image86.png"/><Relationship Id="rId19" Type="http://schemas.openxmlformats.org/officeDocument/2006/relationships/image" Target="../media/image103.png"/><Relationship Id="rId18" Type="http://schemas.openxmlformats.org/officeDocument/2006/relationships/image" Target="../media/image8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4.png"/><Relationship Id="rId4" Type="http://schemas.openxmlformats.org/officeDocument/2006/relationships/image" Target="../media/image122.png"/><Relationship Id="rId5" Type="http://schemas.openxmlformats.org/officeDocument/2006/relationships/image" Target="../media/image17.png"/><Relationship Id="rId6" Type="http://schemas.openxmlformats.org/officeDocument/2006/relationships/image" Target="../media/image102.png"/><Relationship Id="rId7" Type="http://schemas.openxmlformats.org/officeDocument/2006/relationships/image" Target="../media/image1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5.png"/><Relationship Id="rId6" Type="http://schemas.openxmlformats.org/officeDocument/2006/relationships/image" Target="../media/image1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8.png"/><Relationship Id="rId4" Type="http://schemas.openxmlformats.org/officeDocument/2006/relationships/image" Target="../media/image74.png"/><Relationship Id="rId5" Type="http://schemas.openxmlformats.org/officeDocument/2006/relationships/image" Target="../media/image17.png"/><Relationship Id="rId6" Type="http://schemas.openxmlformats.org/officeDocument/2006/relationships/image" Target="../media/image114.png"/><Relationship Id="rId7" Type="http://schemas.openxmlformats.org/officeDocument/2006/relationships/image" Target="../media/image1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56.png"/><Relationship Id="rId7"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4.png"/><Relationship Id="rId4" Type="http://schemas.openxmlformats.org/officeDocument/2006/relationships/image" Target="../media/image122.png"/><Relationship Id="rId5" Type="http://schemas.openxmlformats.org/officeDocument/2006/relationships/image" Target="../media/image17.png"/><Relationship Id="rId6" Type="http://schemas.openxmlformats.org/officeDocument/2006/relationships/image" Target="../media/image120.png"/><Relationship Id="rId7" Type="http://schemas.openxmlformats.org/officeDocument/2006/relationships/image" Target="../media/image1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8.png"/><Relationship Id="rId4" Type="http://schemas.openxmlformats.org/officeDocument/2006/relationships/image" Target="../media/image74.png"/><Relationship Id="rId9" Type="http://schemas.openxmlformats.org/officeDocument/2006/relationships/image" Target="../media/image130.png"/><Relationship Id="rId5" Type="http://schemas.openxmlformats.org/officeDocument/2006/relationships/image" Target="../media/image17.png"/><Relationship Id="rId6" Type="http://schemas.openxmlformats.org/officeDocument/2006/relationships/image" Target="../media/image128.png"/><Relationship Id="rId7" Type="http://schemas.openxmlformats.org/officeDocument/2006/relationships/image" Target="../media/image135.png"/><Relationship Id="rId8" Type="http://schemas.openxmlformats.org/officeDocument/2006/relationships/image" Target="../media/image132.png"/><Relationship Id="rId10" Type="http://schemas.openxmlformats.org/officeDocument/2006/relationships/image" Target="../media/image1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4.png"/><Relationship Id="rId4" Type="http://schemas.openxmlformats.org/officeDocument/2006/relationships/image" Target="../media/image122.png"/><Relationship Id="rId5" Type="http://schemas.openxmlformats.org/officeDocument/2006/relationships/image" Target="../media/image17.png"/><Relationship Id="rId6" Type="http://schemas.openxmlformats.org/officeDocument/2006/relationships/image" Target="../media/image145.png"/><Relationship Id="rId7" Type="http://schemas.openxmlformats.org/officeDocument/2006/relationships/image" Target="../media/image140.png"/><Relationship Id="rId8" Type="http://schemas.openxmlformats.org/officeDocument/2006/relationships/image" Target="../media/image1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1.png"/><Relationship Id="rId4" Type="http://schemas.openxmlformats.org/officeDocument/2006/relationships/image" Target="../media/image137.png"/><Relationship Id="rId5" Type="http://schemas.openxmlformats.org/officeDocument/2006/relationships/image" Target="../media/image17.png"/><Relationship Id="rId6" Type="http://schemas.openxmlformats.org/officeDocument/2006/relationships/image" Target="../media/image142.png"/><Relationship Id="rId7"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43.png"/><Relationship Id="rId7" Type="http://schemas.openxmlformats.org/officeDocument/2006/relationships/image" Target="../media/image17.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73.png"/><Relationship Id="rId6" Type="http://schemas.openxmlformats.org/officeDocument/2006/relationships/image" Target="../media/image22.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27.png"/><Relationship Id="rId7"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7.png"/><Relationship Id="rId5"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17.png"/><Relationship Id="rId6"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9.png"/><Relationship Id="rId4" Type="http://schemas.openxmlformats.org/officeDocument/2006/relationships/image" Target="../media/image43.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40.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5" name="Shape 15"/>
        <p:cNvGrpSpPr/>
        <p:nvPr/>
      </p:nvGrpSpPr>
      <p:grpSpPr>
        <a:xfrm>
          <a:off x="0" y="0"/>
          <a:ext cx="0" cy="0"/>
          <a:chOff x="0" y="0"/>
          <a:chExt cx="0" cy="0"/>
        </a:xfrm>
      </p:grpSpPr>
      <p:pic>
        <p:nvPicPr>
          <p:cNvPr descr="preencoded.png"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7" name="Google Shape;17;p1"/>
          <p:cNvPicPr preferRelativeResize="0"/>
          <p:nvPr/>
        </p:nvPicPr>
        <p:blipFill rotWithShape="1">
          <a:blip r:embed="rId4">
            <a:alphaModFix/>
          </a:blip>
          <a:srcRect b="0" l="0" r="0" t="0"/>
          <a:stretch/>
        </p:blipFill>
        <p:spPr>
          <a:xfrm>
            <a:off x="0" y="0"/>
            <a:ext cx="5594953" cy="4007262"/>
          </a:xfrm>
          <a:prstGeom prst="rect">
            <a:avLst/>
          </a:prstGeom>
          <a:noFill/>
          <a:ln>
            <a:noFill/>
          </a:ln>
        </p:spPr>
      </p:pic>
      <p:sp>
        <p:nvSpPr>
          <p:cNvPr id="18" name="Google Shape;18;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 name="Google Shape;19;p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20" name="Google Shape;20;p1"/>
          <p:cNvPicPr preferRelativeResize="0"/>
          <p:nvPr/>
        </p:nvPicPr>
        <p:blipFill rotWithShape="1">
          <a:blip r:embed="rId6">
            <a:alphaModFix/>
          </a:blip>
          <a:srcRect b="0" l="0" r="0" t="0"/>
          <a:stretch/>
        </p:blipFill>
        <p:spPr>
          <a:xfrm>
            <a:off x="9475384" y="914400"/>
            <a:ext cx="13894954" cy="12502969"/>
          </a:xfrm>
          <a:prstGeom prst="rect">
            <a:avLst/>
          </a:prstGeom>
          <a:noFill/>
          <a:ln>
            <a:noFill/>
          </a:ln>
        </p:spPr>
      </p:pic>
      <p:sp>
        <p:nvSpPr>
          <p:cNvPr id="21" name="Google Shape;21;p1"/>
          <p:cNvSpPr/>
          <p:nvPr/>
        </p:nvSpPr>
        <p:spPr>
          <a:xfrm>
            <a:off x="762095" y="4622800"/>
            <a:ext cx="10817519"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AD7C71"/>
                </a:solidFill>
                <a:latin typeface="DM Serif Display"/>
                <a:ea typeface="DM Serif Display"/>
                <a:cs typeface="DM Serif Display"/>
                <a:sym typeface="DM Serif Display"/>
              </a:rPr>
              <a:t>Schizophrenia</a:t>
            </a:r>
            <a:endParaRPr b="0" i="0" sz="12800" u="none" cap="none" strike="noStrike">
              <a:solidFill>
                <a:schemeClr val="dk1"/>
              </a:solidFill>
              <a:latin typeface="Calibri"/>
              <a:ea typeface="Calibri"/>
              <a:cs typeface="Calibri"/>
              <a:sym typeface="Calibri"/>
            </a:endParaRPr>
          </a:p>
        </p:txBody>
      </p:sp>
      <p:sp>
        <p:nvSpPr>
          <p:cNvPr id="22" name="Google Shape;22;p1"/>
          <p:cNvSpPr/>
          <p:nvPr/>
        </p:nvSpPr>
        <p:spPr>
          <a:xfrm>
            <a:off x="762095" y="7429500"/>
            <a:ext cx="10216310" cy="2379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6400" u="none" cap="none" strike="noStrike">
                <a:solidFill>
                  <a:srgbClr val="0E0E0E"/>
                </a:solidFill>
                <a:latin typeface="DM Sans"/>
                <a:ea typeface="DM Sans"/>
                <a:cs typeface="DM Sans"/>
                <a:sym typeface="DM Sans"/>
              </a:rPr>
              <a:t>FREE PRESENTATION TEMPLATE</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214" name="Shape 214"/>
        <p:cNvGrpSpPr/>
        <p:nvPr/>
      </p:nvGrpSpPr>
      <p:grpSpPr>
        <a:xfrm>
          <a:off x="0" y="0"/>
          <a:ext cx="0" cy="0"/>
          <a:chOff x="0" y="0"/>
          <a:chExt cx="0" cy="0"/>
        </a:xfrm>
      </p:grpSpPr>
      <p:pic>
        <p:nvPicPr>
          <p:cNvPr descr="preencoded.png" id="215" name="Google Shape;215;p1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16" name="Google Shape;216;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7" name="Google Shape;217;p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18" name="Google Shape;218;p10"/>
          <p:cNvSpPr/>
          <p:nvPr/>
        </p:nvSpPr>
        <p:spPr>
          <a:xfrm>
            <a:off x="9107038" y="469900"/>
            <a:ext cx="5736884"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Pricing Plan</a:t>
            </a:r>
            <a:endParaRPr b="0" i="0" sz="8000" u="none" cap="none" strike="noStrike">
              <a:solidFill>
                <a:schemeClr val="dk1"/>
              </a:solidFill>
              <a:latin typeface="Calibri"/>
              <a:ea typeface="Calibri"/>
              <a:cs typeface="Calibri"/>
              <a:sym typeface="Calibri"/>
            </a:endParaRPr>
          </a:p>
        </p:txBody>
      </p:sp>
      <p:sp>
        <p:nvSpPr>
          <p:cNvPr id="219" name="Google Shape;219;p10"/>
          <p:cNvSpPr/>
          <p:nvPr/>
        </p:nvSpPr>
        <p:spPr>
          <a:xfrm>
            <a:off x="1778222" y="2489200"/>
            <a:ext cx="20843305" cy="98044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1778222" y="2489200"/>
            <a:ext cx="6439705" cy="9804405"/>
          </a:xfrm>
          <a:prstGeom prst="roundRect">
            <a:avLst>
              <a:gd fmla="val 3124"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1" name="Google Shape;221;p10"/>
          <p:cNvPicPr preferRelativeResize="0"/>
          <p:nvPr/>
        </p:nvPicPr>
        <p:blipFill rotWithShape="1">
          <a:blip r:embed="rId5">
            <a:alphaModFix/>
          </a:blip>
          <a:srcRect b="0" l="0" r="0" t="0"/>
          <a:stretch/>
        </p:blipFill>
        <p:spPr>
          <a:xfrm>
            <a:off x="4313067" y="2946400"/>
            <a:ext cx="1370019" cy="1625612"/>
          </a:xfrm>
          <a:prstGeom prst="rect">
            <a:avLst/>
          </a:prstGeom>
          <a:noFill/>
          <a:ln>
            <a:noFill/>
          </a:ln>
        </p:spPr>
      </p:pic>
      <p:sp>
        <p:nvSpPr>
          <p:cNvPr id="222" name="Google Shape;222;p10"/>
          <p:cNvSpPr/>
          <p:nvPr/>
        </p:nvSpPr>
        <p:spPr>
          <a:xfrm>
            <a:off x="4185173" y="4876800"/>
            <a:ext cx="1625803"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Basic</a:t>
            </a:r>
            <a:endParaRPr b="0" i="0" sz="4800" u="none" cap="none" strike="noStrike">
              <a:solidFill>
                <a:schemeClr val="dk1"/>
              </a:solidFill>
              <a:latin typeface="Calibri"/>
              <a:ea typeface="Calibri"/>
              <a:cs typeface="Calibri"/>
              <a:sym typeface="Calibri"/>
            </a:endParaRPr>
          </a:p>
        </p:txBody>
      </p:sp>
      <p:sp>
        <p:nvSpPr>
          <p:cNvPr id="223" name="Google Shape;223;p10"/>
          <p:cNvSpPr/>
          <p:nvPr/>
        </p:nvSpPr>
        <p:spPr>
          <a:xfrm>
            <a:off x="2235479" y="60198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4" name="Google Shape;224;p10"/>
          <p:cNvSpPr/>
          <p:nvPr/>
        </p:nvSpPr>
        <p:spPr>
          <a:xfrm>
            <a:off x="3480235" y="10998200"/>
            <a:ext cx="3035679"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$10/month</a:t>
            </a:r>
            <a:endParaRPr b="0" i="0" sz="4800" u="none" cap="none" strike="noStrike">
              <a:solidFill>
                <a:schemeClr val="dk1"/>
              </a:solidFill>
              <a:latin typeface="Calibri"/>
              <a:ea typeface="Calibri"/>
              <a:cs typeface="Calibri"/>
              <a:sym typeface="Calibri"/>
            </a:endParaRPr>
          </a:p>
        </p:txBody>
      </p:sp>
      <p:sp>
        <p:nvSpPr>
          <p:cNvPr id="225" name="Google Shape;225;p10"/>
          <p:cNvSpPr/>
          <p:nvPr/>
        </p:nvSpPr>
        <p:spPr>
          <a:xfrm>
            <a:off x="8980022" y="2489200"/>
            <a:ext cx="6439705" cy="9804405"/>
          </a:xfrm>
          <a:prstGeom prst="roundRect">
            <a:avLst>
              <a:gd fmla="val 3124"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6" name="Google Shape;226;p10"/>
          <p:cNvPicPr preferRelativeResize="0"/>
          <p:nvPr/>
        </p:nvPicPr>
        <p:blipFill rotWithShape="1">
          <a:blip r:embed="rId6">
            <a:alphaModFix/>
          </a:blip>
          <a:srcRect b="0" l="0" r="0" t="0"/>
          <a:stretch/>
        </p:blipFill>
        <p:spPr>
          <a:xfrm>
            <a:off x="11496887" y="2946400"/>
            <a:ext cx="1405978" cy="1625612"/>
          </a:xfrm>
          <a:prstGeom prst="rect">
            <a:avLst/>
          </a:prstGeom>
          <a:noFill/>
          <a:ln>
            <a:noFill/>
          </a:ln>
        </p:spPr>
      </p:pic>
      <p:sp>
        <p:nvSpPr>
          <p:cNvPr id="227" name="Google Shape;227;p10"/>
          <p:cNvSpPr/>
          <p:nvPr/>
        </p:nvSpPr>
        <p:spPr>
          <a:xfrm>
            <a:off x="11488586" y="4876800"/>
            <a:ext cx="1422578"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Elite</a:t>
            </a:r>
            <a:endParaRPr b="0" i="0" sz="4800" u="none" cap="none" strike="noStrike">
              <a:solidFill>
                <a:schemeClr val="dk1"/>
              </a:solidFill>
              <a:latin typeface="Calibri"/>
              <a:ea typeface="Calibri"/>
              <a:cs typeface="Calibri"/>
              <a:sym typeface="Calibri"/>
            </a:endParaRPr>
          </a:p>
        </p:txBody>
      </p:sp>
      <p:sp>
        <p:nvSpPr>
          <p:cNvPr id="228" name="Google Shape;228;p10"/>
          <p:cNvSpPr/>
          <p:nvPr/>
        </p:nvSpPr>
        <p:spPr>
          <a:xfrm>
            <a:off x="9437280" y="60198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9" name="Google Shape;229;p10"/>
          <p:cNvSpPr/>
          <p:nvPr/>
        </p:nvSpPr>
        <p:spPr>
          <a:xfrm>
            <a:off x="10631229" y="10998200"/>
            <a:ext cx="3137292"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$50/month</a:t>
            </a:r>
            <a:endParaRPr b="0" i="0" sz="4800" u="none" cap="none" strike="noStrike">
              <a:solidFill>
                <a:schemeClr val="dk1"/>
              </a:solidFill>
              <a:latin typeface="Calibri"/>
              <a:ea typeface="Calibri"/>
              <a:cs typeface="Calibri"/>
              <a:sym typeface="Calibri"/>
            </a:endParaRPr>
          </a:p>
        </p:txBody>
      </p:sp>
      <p:sp>
        <p:nvSpPr>
          <p:cNvPr id="230" name="Google Shape;230;p10"/>
          <p:cNvSpPr/>
          <p:nvPr/>
        </p:nvSpPr>
        <p:spPr>
          <a:xfrm>
            <a:off x="16181822" y="2489200"/>
            <a:ext cx="6439705" cy="9804409"/>
          </a:xfrm>
          <a:prstGeom prst="roundRect">
            <a:avLst>
              <a:gd fmla="val 3124"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1" name="Google Shape;231;p10"/>
          <p:cNvPicPr preferRelativeResize="0"/>
          <p:nvPr/>
        </p:nvPicPr>
        <p:blipFill rotWithShape="1">
          <a:blip r:embed="rId7">
            <a:alphaModFix/>
          </a:blip>
          <a:srcRect b="0" l="0" r="0" t="0"/>
          <a:stretch/>
        </p:blipFill>
        <p:spPr>
          <a:xfrm>
            <a:off x="18744355" y="2946400"/>
            <a:ext cx="1314639" cy="1625612"/>
          </a:xfrm>
          <a:prstGeom prst="rect">
            <a:avLst/>
          </a:prstGeom>
          <a:noFill/>
          <a:ln>
            <a:noFill/>
          </a:ln>
        </p:spPr>
      </p:pic>
      <p:sp>
        <p:nvSpPr>
          <p:cNvPr id="232" name="Google Shape;232;p10"/>
          <p:cNvSpPr/>
          <p:nvPr/>
        </p:nvSpPr>
        <p:spPr>
          <a:xfrm>
            <a:off x="17858432" y="4876812"/>
            <a:ext cx="3086486"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Legendary</a:t>
            </a:r>
            <a:endParaRPr b="0" i="0" sz="4800" u="none" cap="none" strike="noStrike">
              <a:solidFill>
                <a:schemeClr val="dk1"/>
              </a:solidFill>
              <a:latin typeface="Calibri"/>
              <a:ea typeface="Calibri"/>
              <a:cs typeface="Calibri"/>
              <a:sym typeface="Calibri"/>
            </a:endParaRPr>
          </a:p>
        </p:txBody>
      </p:sp>
      <p:sp>
        <p:nvSpPr>
          <p:cNvPr id="233" name="Google Shape;233;p10"/>
          <p:cNvSpPr/>
          <p:nvPr/>
        </p:nvSpPr>
        <p:spPr>
          <a:xfrm>
            <a:off x="16639080" y="6019812"/>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34" name="Google Shape;234;p10"/>
          <p:cNvSpPr/>
          <p:nvPr/>
        </p:nvSpPr>
        <p:spPr>
          <a:xfrm>
            <a:off x="17731416" y="10998212"/>
            <a:ext cx="3340518"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239" name="Shape 239"/>
        <p:cNvGrpSpPr/>
        <p:nvPr/>
      </p:nvGrpSpPr>
      <p:grpSpPr>
        <a:xfrm>
          <a:off x="0" y="0"/>
          <a:ext cx="0" cy="0"/>
          <a:chOff x="0" y="0"/>
          <a:chExt cx="0" cy="0"/>
        </a:xfrm>
      </p:grpSpPr>
      <p:pic>
        <p:nvPicPr>
          <p:cNvPr descr="preencoded.png" id="240" name="Google Shape;240;p1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41" name="Google Shape;241;p11"/>
          <p:cNvPicPr preferRelativeResize="0"/>
          <p:nvPr/>
        </p:nvPicPr>
        <p:blipFill rotWithShape="1">
          <a:blip r:embed="rId4">
            <a:alphaModFix/>
          </a:blip>
          <a:srcRect b="0" l="0" r="0" t="0"/>
          <a:stretch/>
        </p:blipFill>
        <p:spPr>
          <a:xfrm>
            <a:off x="0" y="0"/>
            <a:ext cx="7866401" cy="4407607"/>
          </a:xfrm>
          <a:prstGeom prst="rect">
            <a:avLst/>
          </a:prstGeom>
          <a:noFill/>
          <a:ln>
            <a:noFill/>
          </a:ln>
        </p:spPr>
      </p:pic>
      <p:sp>
        <p:nvSpPr>
          <p:cNvPr id="242" name="Google Shape;242;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3" name="Google Shape;243;p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244" name="Google Shape;244;p11"/>
          <p:cNvPicPr preferRelativeResize="0"/>
          <p:nvPr/>
        </p:nvPicPr>
        <p:blipFill rotWithShape="1">
          <a:blip r:embed="rId6">
            <a:alphaModFix/>
          </a:blip>
          <a:srcRect b="0" l="0" r="0" t="0"/>
          <a:stretch/>
        </p:blipFill>
        <p:spPr>
          <a:xfrm>
            <a:off x="990724" y="1574800"/>
            <a:ext cx="22418302" cy="10579100"/>
          </a:xfrm>
          <a:prstGeom prst="rect">
            <a:avLst/>
          </a:prstGeom>
          <a:noFill/>
          <a:ln>
            <a:noFill/>
          </a:ln>
        </p:spPr>
      </p:pic>
      <p:sp>
        <p:nvSpPr>
          <p:cNvPr id="245" name="Google Shape;245;p11"/>
          <p:cNvSpPr/>
          <p:nvPr/>
        </p:nvSpPr>
        <p:spPr>
          <a:xfrm>
            <a:off x="1270159" y="1574800"/>
            <a:ext cx="22138867"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6" name="Google Shape;246;p11"/>
          <p:cNvPicPr preferRelativeResize="0"/>
          <p:nvPr/>
        </p:nvPicPr>
        <p:blipFill rotWithShape="1">
          <a:blip r:embed="rId7">
            <a:alphaModFix/>
          </a:blip>
          <a:srcRect b="0" l="0" r="0" t="0"/>
          <a:stretch/>
        </p:blipFill>
        <p:spPr>
          <a:xfrm>
            <a:off x="1270159" y="1574800"/>
            <a:ext cx="5639505" cy="5638800"/>
          </a:xfrm>
          <a:prstGeom prst="rect">
            <a:avLst/>
          </a:prstGeom>
          <a:noFill/>
          <a:ln>
            <a:noFill/>
          </a:ln>
        </p:spPr>
      </p:pic>
      <p:pic>
        <p:nvPicPr>
          <p:cNvPr descr="preencoded.png" id="247" name="Google Shape;247;p11"/>
          <p:cNvPicPr preferRelativeResize="0"/>
          <p:nvPr/>
        </p:nvPicPr>
        <p:blipFill rotWithShape="1">
          <a:blip r:embed="rId8">
            <a:alphaModFix/>
          </a:blip>
          <a:srcRect b="0" l="0" r="0" t="0"/>
          <a:stretch/>
        </p:blipFill>
        <p:spPr>
          <a:xfrm>
            <a:off x="3361700" y="3666083"/>
            <a:ext cx="1456422" cy="1456246"/>
          </a:xfrm>
          <a:prstGeom prst="rect">
            <a:avLst/>
          </a:prstGeom>
          <a:noFill/>
          <a:ln>
            <a:noFill/>
          </a:ln>
        </p:spPr>
      </p:pic>
      <p:pic>
        <p:nvPicPr>
          <p:cNvPr descr="preencoded.png" id="248" name="Google Shape;248;p11"/>
          <p:cNvPicPr preferRelativeResize="0"/>
          <p:nvPr/>
        </p:nvPicPr>
        <p:blipFill rotWithShape="1">
          <a:blip r:embed="rId7">
            <a:alphaModFix/>
          </a:blip>
          <a:srcRect b="0" l="0" r="0" t="0"/>
          <a:stretch/>
        </p:blipFill>
        <p:spPr>
          <a:xfrm>
            <a:off x="6769946" y="1574800"/>
            <a:ext cx="5639505" cy="5638800"/>
          </a:xfrm>
          <a:prstGeom prst="rect">
            <a:avLst/>
          </a:prstGeom>
          <a:noFill/>
          <a:ln>
            <a:noFill/>
          </a:ln>
        </p:spPr>
      </p:pic>
      <p:pic>
        <p:nvPicPr>
          <p:cNvPr descr="preencoded.png" id="249" name="Google Shape;249;p11"/>
          <p:cNvPicPr preferRelativeResize="0"/>
          <p:nvPr/>
        </p:nvPicPr>
        <p:blipFill rotWithShape="1">
          <a:blip r:embed="rId9">
            <a:alphaModFix/>
          </a:blip>
          <a:srcRect b="0" l="0" r="0" t="0"/>
          <a:stretch/>
        </p:blipFill>
        <p:spPr>
          <a:xfrm>
            <a:off x="8776797" y="3581400"/>
            <a:ext cx="1625803" cy="1625600"/>
          </a:xfrm>
          <a:prstGeom prst="rect">
            <a:avLst/>
          </a:prstGeom>
          <a:noFill/>
          <a:ln>
            <a:noFill/>
          </a:ln>
        </p:spPr>
      </p:pic>
      <p:pic>
        <p:nvPicPr>
          <p:cNvPr descr="preencoded.png" id="250" name="Google Shape;250;p11"/>
          <p:cNvPicPr preferRelativeResize="0"/>
          <p:nvPr/>
        </p:nvPicPr>
        <p:blipFill rotWithShape="1">
          <a:blip r:embed="rId10">
            <a:alphaModFix/>
          </a:blip>
          <a:srcRect b="0" l="0" r="0" t="0"/>
          <a:stretch/>
        </p:blipFill>
        <p:spPr>
          <a:xfrm>
            <a:off x="8980022" y="3784600"/>
            <a:ext cx="1192256" cy="1190414"/>
          </a:xfrm>
          <a:prstGeom prst="rect">
            <a:avLst/>
          </a:prstGeom>
          <a:noFill/>
          <a:ln>
            <a:noFill/>
          </a:ln>
        </p:spPr>
      </p:pic>
      <p:pic>
        <p:nvPicPr>
          <p:cNvPr descr="preencoded.png" id="251" name="Google Shape;251;p11"/>
          <p:cNvPicPr preferRelativeResize="0"/>
          <p:nvPr/>
        </p:nvPicPr>
        <p:blipFill rotWithShape="1">
          <a:blip r:embed="rId7">
            <a:alphaModFix/>
          </a:blip>
          <a:srcRect b="0" l="0" r="0" t="0"/>
          <a:stretch/>
        </p:blipFill>
        <p:spPr>
          <a:xfrm>
            <a:off x="12269734" y="1574800"/>
            <a:ext cx="5639505" cy="5638800"/>
          </a:xfrm>
          <a:prstGeom prst="rect">
            <a:avLst/>
          </a:prstGeom>
          <a:noFill/>
          <a:ln>
            <a:noFill/>
          </a:ln>
        </p:spPr>
      </p:pic>
      <p:pic>
        <p:nvPicPr>
          <p:cNvPr descr="preencoded.png" id="252" name="Google Shape;252;p11"/>
          <p:cNvPicPr preferRelativeResize="0"/>
          <p:nvPr/>
        </p:nvPicPr>
        <p:blipFill rotWithShape="1">
          <a:blip r:embed="rId9">
            <a:alphaModFix/>
          </a:blip>
          <a:srcRect b="0" l="0" r="0" t="0"/>
          <a:stretch/>
        </p:blipFill>
        <p:spPr>
          <a:xfrm>
            <a:off x="14276584" y="3581400"/>
            <a:ext cx="1625803" cy="1625600"/>
          </a:xfrm>
          <a:prstGeom prst="rect">
            <a:avLst/>
          </a:prstGeom>
          <a:noFill/>
          <a:ln>
            <a:noFill/>
          </a:ln>
        </p:spPr>
      </p:pic>
      <p:pic>
        <p:nvPicPr>
          <p:cNvPr descr="preencoded.png" id="253" name="Google Shape;253;p11"/>
          <p:cNvPicPr preferRelativeResize="0"/>
          <p:nvPr/>
        </p:nvPicPr>
        <p:blipFill rotWithShape="1">
          <a:blip r:embed="rId11">
            <a:alphaModFix/>
          </a:blip>
          <a:srcRect b="0" l="0" r="0" t="0"/>
          <a:stretch/>
        </p:blipFill>
        <p:spPr>
          <a:xfrm>
            <a:off x="14378172" y="3586163"/>
            <a:ext cx="1519452" cy="1519262"/>
          </a:xfrm>
          <a:prstGeom prst="rect">
            <a:avLst/>
          </a:prstGeom>
          <a:noFill/>
          <a:ln>
            <a:noFill/>
          </a:ln>
        </p:spPr>
      </p:pic>
      <p:pic>
        <p:nvPicPr>
          <p:cNvPr descr="preencoded.png" id="254" name="Google Shape;254;p11"/>
          <p:cNvPicPr preferRelativeResize="0"/>
          <p:nvPr/>
        </p:nvPicPr>
        <p:blipFill rotWithShape="1">
          <a:blip r:embed="rId7">
            <a:alphaModFix/>
          </a:blip>
          <a:srcRect b="0" l="0" r="0" t="0"/>
          <a:stretch/>
        </p:blipFill>
        <p:spPr>
          <a:xfrm>
            <a:off x="17769521" y="1574800"/>
            <a:ext cx="5639505" cy="5638800"/>
          </a:xfrm>
          <a:prstGeom prst="rect">
            <a:avLst/>
          </a:prstGeom>
          <a:noFill/>
          <a:ln>
            <a:noFill/>
          </a:ln>
        </p:spPr>
      </p:pic>
      <p:pic>
        <p:nvPicPr>
          <p:cNvPr descr="preencoded.png" id="255" name="Google Shape;255;p11"/>
          <p:cNvPicPr preferRelativeResize="0"/>
          <p:nvPr/>
        </p:nvPicPr>
        <p:blipFill rotWithShape="1">
          <a:blip r:embed="rId9">
            <a:alphaModFix/>
          </a:blip>
          <a:srcRect b="0" l="0" r="0" t="0"/>
          <a:stretch/>
        </p:blipFill>
        <p:spPr>
          <a:xfrm>
            <a:off x="19776372" y="3581400"/>
            <a:ext cx="1625803" cy="1625600"/>
          </a:xfrm>
          <a:prstGeom prst="rect">
            <a:avLst/>
          </a:prstGeom>
          <a:noFill/>
          <a:ln>
            <a:noFill/>
          </a:ln>
        </p:spPr>
      </p:pic>
      <p:pic>
        <p:nvPicPr>
          <p:cNvPr descr="preencoded.png" id="256" name="Google Shape;256;p11"/>
          <p:cNvPicPr preferRelativeResize="0"/>
          <p:nvPr/>
        </p:nvPicPr>
        <p:blipFill rotWithShape="1">
          <a:blip r:embed="rId12">
            <a:alphaModFix/>
          </a:blip>
          <a:srcRect b="0" l="0" r="0" t="0"/>
          <a:stretch/>
        </p:blipFill>
        <p:spPr>
          <a:xfrm>
            <a:off x="19844116" y="3581400"/>
            <a:ext cx="1490319" cy="1625600"/>
          </a:xfrm>
          <a:prstGeom prst="rect">
            <a:avLst/>
          </a:prstGeom>
          <a:noFill/>
          <a:ln>
            <a:noFill/>
          </a:ln>
        </p:spPr>
      </p:pic>
      <p:sp>
        <p:nvSpPr>
          <p:cNvPr id="257" name="Google Shape;257;p11"/>
          <p:cNvSpPr/>
          <p:nvPr/>
        </p:nvSpPr>
        <p:spPr>
          <a:xfrm>
            <a:off x="990724" y="3835400"/>
            <a:ext cx="17426578" cy="11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a:off x="990724" y="3835400"/>
            <a:ext cx="1117740" cy="1117600"/>
          </a:xfrm>
          <a:prstGeom prst="roundRect">
            <a:avLst>
              <a:gd fmla="val 378818" name="adj"/>
            </a:avLst>
          </a:prstGeom>
          <a:solidFill>
            <a:srgbClr val="AD7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1282860" y="3695700"/>
            <a:ext cx="872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S</a:t>
            </a:r>
            <a:endParaRPr b="0" i="0" sz="8000" u="none" cap="none" strike="noStrike">
              <a:solidFill>
                <a:schemeClr val="dk1"/>
              </a:solidFill>
              <a:latin typeface="Calibri"/>
              <a:ea typeface="Calibri"/>
              <a:cs typeface="Calibri"/>
              <a:sym typeface="Calibri"/>
            </a:endParaRPr>
          </a:p>
        </p:txBody>
      </p:sp>
      <p:sp>
        <p:nvSpPr>
          <p:cNvPr id="260" name="Google Shape;260;p11"/>
          <p:cNvSpPr/>
          <p:nvPr/>
        </p:nvSpPr>
        <p:spPr>
          <a:xfrm>
            <a:off x="6427003" y="3835400"/>
            <a:ext cx="1117740" cy="1117600"/>
          </a:xfrm>
          <a:prstGeom prst="roundRect">
            <a:avLst>
              <a:gd fmla="val 378818" name="adj"/>
            </a:avLst>
          </a:prstGeom>
          <a:solidFill>
            <a:srgbClr val="AD7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a:off x="6515914" y="3695700"/>
            <a:ext cx="127862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W</a:t>
            </a:r>
            <a:endParaRPr b="0" i="0" sz="8000" u="none" cap="none" strike="noStrike">
              <a:solidFill>
                <a:schemeClr val="dk1"/>
              </a:solidFill>
              <a:latin typeface="Calibri"/>
              <a:ea typeface="Calibri"/>
              <a:cs typeface="Calibri"/>
              <a:sym typeface="Calibri"/>
            </a:endParaRPr>
          </a:p>
        </p:txBody>
      </p:sp>
      <p:sp>
        <p:nvSpPr>
          <p:cNvPr id="262" name="Google Shape;262;p11"/>
          <p:cNvSpPr/>
          <p:nvPr/>
        </p:nvSpPr>
        <p:spPr>
          <a:xfrm>
            <a:off x="11863283" y="3835400"/>
            <a:ext cx="1117740" cy="1117600"/>
          </a:xfrm>
          <a:prstGeom prst="roundRect">
            <a:avLst>
              <a:gd fmla="val 378818" name="adj"/>
            </a:avLst>
          </a:prstGeom>
          <a:solidFill>
            <a:srgbClr val="AD7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12079210" y="3695700"/>
            <a:ext cx="1024595"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O</a:t>
            </a:r>
            <a:endParaRPr b="0" i="0" sz="8000" u="none" cap="none" strike="noStrike">
              <a:solidFill>
                <a:schemeClr val="dk1"/>
              </a:solidFill>
              <a:latin typeface="Calibri"/>
              <a:ea typeface="Calibri"/>
              <a:cs typeface="Calibri"/>
              <a:sym typeface="Calibri"/>
            </a:endParaRPr>
          </a:p>
        </p:txBody>
      </p:sp>
      <p:sp>
        <p:nvSpPr>
          <p:cNvPr id="264" name="Google Shape;264;p11"/>
          <p:cNvSpPr/>
          <p:nvPr/>
        </p:nvSpPr>
        <p:spPr>
          <a:xfrm>
            <a:off x="17299562" y="3835400"/>
            <a:ext cx="1117740" cy="1117600"/>
          </a:xfrm>
          <a:prstGeom prst="roundRect">
            <a:avLst>
              <a:gd fmla="val 378818" name="adj"/>
            </a:avLst>
          </a:prstGeom>
          <a:solidFill>
            <a:srgbClr val="AD7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a:off x="17534542" y="3695700"/>
            <a:ext cx="98649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T</a:t>
            </a:r>
            <a:endParaRPr b="0" i="0" sz="8000" u="none" cap="none" strike="noStrike">
              <a:solidFill>
                <a:schemeClr val="dk1"/>
              </a:solidFill>
              <a:latin typeface="Calibri"/>
              <a:ea typeface="Calibri"/>
              <a:cs typeface="Calibri"/>
              <a:sym typeface="Calibri"/>
            </a:endParaRPr>
          </a:p>
        </p:txBody>
      </p:sp>
      <p:sp>
        <p:nvSpPr>
          <p:cNvPr id="266" name="Google Shape;266;p11"/>
          <p:cNvSpPr/>
          <p:nvPr/>
        </p:nvSpPr>
        <p:spPr>
          <a:xfrm>
            <a:off x="1270159"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1270159"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1270159"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1270159"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70" name="Google Shape;270;p11"/>
          <p:cNvSpPr/>
          <p:nvPr/>
        </p:nvSpPr>
        <p:spPr>
          <a:xfrm>
            <a:off x="1270159"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1" name="Google Shape;271;p11"/>
          <p:cNvSpPr/>
          <p:nvPr/>
        </p:nvSpPr>
        <p:spPr>
          <a:xfrm>
            <a:off x="1270159"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1270159"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1270159"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74" name="Google Shape;274;p11"/>
          <p:cNvSpPr/>
          <p:nvPr/>
        </p:nvSpPr>
        <p:spPr>
          <a:xfrm>
            <a:off x="1270159"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5" name="Google Shape;275;p11"/>
          <p:cNvSpPr/>
          <p:nvPr/>
        </p:nvSpPr>
        <p:spPr>
          <a:xfrm>
            <a:off x="6769946"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6769946"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6769946"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6769946"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79" name="Google Shape;279;p11"/>
          <p:cNvSpPr/>
          <p:nvPr/>
        </p:nvSpPr>
        <p:spPr>
          <a:xfrm>
            <a:off x="6769946"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0" name="Google Shape;280;p11"/>
          <p:cNvSpPr/>
          <p:nvPr/>
        </p:nvSpPr>
        <p:spPr>
          <a:xfrm>
            <a:off x="6769946"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6769946"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6769946"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83" name="Google Shape;283;p11"/>
          <p:cNvSpPr/>
          <p:nvPr/>
        </p:nvSpPr>
        <p:spPr>
          <a:xfrm>
            <a:off x="6769946"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4" name="Google Shape;284;p11"/>
          <p:cNvSpPr/>
          <p:nvPr/>
        </p:nvSpPr>
        <p:spPr>
          <a:xfrm>
            <a:off x="12269734"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12269734"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12269734"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12269734"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88" name="Google Shape;288;p11"/>
          <p:cNvSpPr/>
          <p:nvPr/>
        </p:nvSpPr>
        <p:spPr>
          <a:xfrm>
            <a:off x="12269734"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9" name="Google Shape;289;p11"/>
          <p:cNvSpPr/>
          <p:nvPr/>
        </p:nvSpPr>
        <p:spPr>
          <a:xfrm>
            <a:off x="12269734"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12269734"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12269734"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92" name="Google Shape;292;p11"/>
          <p:cNvSpPr/>
          <p:nvPr/>
        </p:nvSpPr>
        <p:spPr>
          <a:xfrm>
            <a:off x="12269734"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3" name="Google Shape;293;p11"/>
          <p:cNvSpPr/>
          <p:nvPr/>
        </p:nvSpPr>
        <p:spPr>
          <a:xfrm>
            <a:off x="17769521"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17769521"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17769521"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17769521"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97" name="Google Shape;297;p11"/>
          <p:cNvSpPr/>
          <p:nvPr/>
        </p:nvSpPr>
        <p:spPr>
          <a:xfrm>
            <a:off x="17769521"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8" name="Google Shape;298;p11"/>
          <p:cNvSpPr/>
          <p:nvPr/>
        </p:nvSpPr>
        <p:spPr>
          <a:xfrm>
            <a:off x="17769521"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17769521"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17769521"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301" name="Google Shape;301;p11"/>
          <p:cNvSpPr/>
          <p:nvPr/>
        </p:nvSpPr>
        <p:spPr>
          <a:xfrm>
            <a:off x="17769521"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306" name="Shape 306"/>
        <p:cNvGrpSpPr/>
        <p:nvPr/>
      </p:nvGrpSpPr>
      <p:grpSpPr>
        <a:xfrm>
          <a:off x="0" y="0"/>
          <a:ext cx="0" cy="0"/>
          <a:chOff x="0" y="0"/>
          <a:chExt cx="0" cy="0"/>
        </a:xfrm>
      </p:grpSpPr>
      <p:pic>
        <p:nvPicPr>
          <p:cNvPr descr="preencoded.png" id="307" name="Google Shape;307;p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08" name="Google Shape;308;p12"/>
          <p:cNvPicPr preferRelativeResize="0"/>
          <p:nvPr/>
        </p:nvPicPr>
        <p:blipFill rotWithShape="1">
          <a:blip r:embed="rId4">
            <a:alphaModFix/>
          </a:blip>
          <a:srcRect b="0" l="0" r="0" t="0"/>
          <a:stretch/>
        </p:blipFill>
        <p:spPr>
          <a:xfrm>
            <a:off x="0" y="0"/>
            <a:ext cx="5594953" cy="4007259"/>
          </a:xfrm>
          <a:prstGeom prst="rect">
            <a:avLst/>
          </a:prstGeom>
          <a:noFill/>
          <a:ln>
            <a:noFill/>
          </a:ln>
        </p:spPr>
      </p:pic>
      <p:sp>
        <p:nvSpPr>
          <p:cNvPr id="309" name="Google Shape;309;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10" name="Google Shape;310;p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311" name="Google Shape;311;p12"/>
          <p:cNvPicPr preferRelativeResize="0"/>
          <p:nvPr/>
        </p:nvPicPr>
        <p:blipFill rotWithShape="1">
          <a:blip r:embed="rId6">
            <a:alphaModFix/>
          </a:blip>
          <a:srcRect b="0" l="0" r="0" t="0"/>
          <a:stretch/>
        </p:blipFill>
        <p:spPr>
          <a:xfrm>
            <a:off x="7443130" y="1054100"/>
            <a:ext cx="6719140" cy="12026900"/>
          </a:xfrm>
          <a:prstGeom prst="rect">
            <a:avLst/>
          </a:prstGeom>
          <a:noFill/>
          <a:ln>
            <a:noFill/>
          </a:ln>
        </p:spPr>
      </p:pic>
      <p:pic>
        <p:nvPicPr>
          <p:cNvPr descr="preencoded.png" id="312" name="Google Shape;312;p12"/>
          <p:cNvPicPr preferRelativeResize="0"/>
          <p:nvPr/>
        </p:nvPicPr>
        <p:blipFill rotWithShape="1">
          <a:blip r:embed="rId7">
            <a:alphaModFix/>
          </a:blip>
          <a:srcRect b="0" l="0" r="0" t="0"/>
          <a:stretch/>
        </p:blipFill>
        <p:spPr>
          <a:xfrm>
            <a:off x="990724" y="673100"/>
            <a:ext cx="6084060" cy="4737100"/>
          </a:xfrm>
          <a:prstGeom prst="rect">
            <a:avLst/>
          </a:prstGeom>
          <a:noFill/>
          <a:ln>
            <a:noFill/>
          </a:ln>
        </p:spPr>
      </p:pic>
      <p:pic>
        <p:nvPicPr>
          <p:cNvPr descr="preencoded.png" id="313" name="Google Shape;313;p12"/>
          <p:cNvPicPr preferRelativeResize="0"/>
          <p:nvPr/>
        </p:nvPicPr>
        <p:blipFill rotWithShape="1">
          <a:blip r:embed="rId8">
            <a:alphaModFix/>
          </a:blip>
          <a:srcRect b="0" l="0" r="0" t="0"/>
          <a:stretch/>
        </p:blipFill>
        <p:spPr>
          <a:xfrm>
            <a:off x="990724" y="5880100"/>
            <a:ext cx="6084060" cy="7162800"/>
          </a:xfrm>
          <a:prstGeom prst="rect">
            <a:avLst/>
          </a:prstGeom>
          <a:noFill/>
          <a:ln>
            <a:noFill/>
          </a:ln>
        </p:spPr>
      </p:pic>
      <p:sp>
        <p:nvSpPr>
          <p:cNvPr id="314" name="Google Shape;314;p12"/>
          <p:cNvSpPr/>
          <p:nvPr/>
        </p:nvSpPr>
        <p:spPr>
          <a:xfrm>
            <a:off x="14543318" y="1651000"/>
            <a:ext cx="756591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E0E0E"/>
                </a:solidFill>
                <a:latin typeface="DM Serif Display"/>
                <a:ea typeface="DM Serif Display"/>
                <a:cs typeface="DM Serif Display"/>
                <a:sym typeface="DM Serif Display"/>
              </a:rPr>
              <a:t>Some Data</a:t>
            </a:r>
            <a:endParaRPr b="0" i="0" sz="8000" u="none" cap="none" strike="noStrike">
              <a:solidFill>
                <a:schemeClr val="dk1"/>
              </a:solidFill>
              <a:latin typeface="Calibri"/>
              <a:ea typeface="Calibri"/>
              <a:cs typeface="Calibri"/>
              <a:sym typeface="Calibri"/>
            </a:endParaRPr>
          </a:p>
        </p:txBody>
      </p:sp>
      <p:sp>
        <p:nvSpPr>
          <p:cNvPr id="315" name="Google Shape;315;p12"/>
          <p:cNvSpPr/>
          <p:nvPr/>
        </p:nvSpPr>
        <p:spPr>
          <a:xfrm>
            <a:off x="14543318" y="3543300"/>
            <a:ext cx="7874984" cy="8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14543318" y="3543300"/>
            <a:ext cx="7874984" cy="37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p:nvPr/>
        </p:nvSpPr>
        <p:spPr>
          <a:xfrm>
            <a:off x="14543318" y="3543300"/>
            <a:ext cx="3086486"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14543318" y="3543300"/>
            <a:ext cx="3628420"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75%</a:t>
            </a:r>
            <a:endParaRPr b="0" i="0" sz="12800" u="none" cap="none" strike="noStrike">
              <a:solidFill>
                <a:schemeClr val="dk1"/>
              </a:solidFill>
              <a:latin typeface="Calibri"/>
              <a:ea typeface="Calibri"/>
              <a:cs typeface="Calibri"/>
              <a:sym typeface="Calibri"/>
            </a:endParaRPr>
          </a:p>
        </p:txBody>
      </p:sp>
      <p:sp>
        <p:nvSpPr>
          <p:cNvPr id="319" name="Google Shape;319;p12"/>
          <p:cNvSpPr/>
          <p:nvPr/>
        </p:nvSpPr>
        <p:spPr>
          <a:xfrm>
            <a:off x="14543318" y="6070600"/>
            <a:ext cx="7874984"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p:nvPr/>
        </p:nvSpPr>
        <p:spPr>
          <a:xfrm>
            <a:off x="14543318" y="6070600"/>
            <a:ext cx="8027403"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Enchanted Creatures</a:t>
            </a:r>
            <a:endParaRPr b="0" i="0" sz="3600" u="none" cap="none" strike="noStrike">
              <a:solidFill>
                <a:schemeClr val="dk1"/>
              </a:solidFill>
              <a:latin typeface="Calibri"/>
              <a:ea typeface="Calibri"/>
              <a:cs typeface="Calibri"/>
              <a:sym typeface="Calibri"/>
            </a:endParaRPr>
          </a:p>
        </p:txBody>
      </p:sp>
      <p:sp>
        <p:nvSpPr>
          <p:cNvPr id="321" name="Google Shape;321;p12"/>
          <p:cNvSpPr/>
          <p:nvPr/>
        </p:nvSpPr>
        <p:spPr>
          <a:xfrm>
            <a:off x="14543318" y="67945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22" name="Google Shape;322;p12"/>
          <p:cNvSpPr/>
          <p:nvPr/>
        </p:nvSpPr>
        <p:spPr>
          <a:xfrm>
            <a:off x="14543318" y="7937500"/>
            <a:ext cx="7874984" cy="37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14543318" y="7937500"/>
            <a:ext cx="3099187"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14543318" y="7937500"/>
            <a:ext cx="3641122"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60%</a:t>
            </a:r>
            <a:endParaRPr b="0" i="0" sz="12800" u="none" cap="none" strike="noStrike">
              <a:solidFill>
                <a:schemeClr val="dk1"/>
              </a:solidFill>
              <a:latin typeface="Calibri"/>
              <a:ea typeface="Calibri"/>
              <a:cs typeface="Calibri"/>
              <a:sym typeface="Calibri"/>
            </a:endParaRPr>
          </a:p>
        </p:txBody>
      </p:sp>
      <p:sp>
        <p:nvSpPr>
          <p:cNvPr id="325" name="Google Shape;325;p12"/>
          <p:cNvSpPr/>
          <p:nvPr/>
        </p:nvSpPr>
        <p:spPr>
          <a:xfrm>
            <a:off x="14543318" y="10464800"/>
            <a:ext cx="7874984"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14543318" y="10464800"/>
            <a:ext cx="8027403"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Magic-Wielding Individuals</a:t>
            </a:r>
            <a:endParaRPr b="0" i="0" sz="3600" u="none" cap="none" strike="noStrike">
              <a:solidFill>
                <a:schemeClr val="dk1"/>
              </a:solidFill>
              <a:latin typeface="Calibri"/>
              <a:ea typeface="Calibri"/>
              <a:cs typeface="Calibri"/>
              <a:sym typeface="Calibri"/>
            </a:endParaRPr>
          </a:p>
        </p:txBody>
      </p:sp>
      <p:sp>
        <p:nvSpPr>
          <p:cNvPr id="327" name="Google Shape;327;p12"/>
          <p:cNvSpPr/>
          <p:nvPr/>
        </p:nvSpPr>
        <p:spPr>
          <a:xfrm>
            <a:off x="14543318" y="111887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332" name="Shape 332"/>
        <p:cNvGrpSpPr/>
        <p:nvPr/>
      </p:nvGrpSpPr>
      <p:grpSpPr>
        <a:xfrm>
          <a:off x="0" y="0"/>
          <a:ext cx="0" cy="0"/>
          <a:chOff x="0" y="0"/>
          <a:chExt cx="0" cy="0"/>
        </a:xfrm>
      </p:grpSpPr>
      <p:pic>
        <p:nvPicPr>
          <p:cNvPr descr="preencoded.png" id="333" name="Google Shape;333;p1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34" name="Google Shape;334;p13"/>
          <p:cNvPicPr preferRelativeResize="0"/>
          <p:nvPr/>
        </p:nvPicPr>
        <p:blipFill rotWithShape="1">
          <a:blip r:embed="rId4">
            <a:alphaModFix/>
          </a:blip>
          <a:srcRect b="0" l="0" r="0" t="0"/>
          <a:stretch/>
        </p:blipFill>
        <p:spPr>
          <a:xfrm>
            <a:off x="1371771" y="1244600"/>
            <a:ext cx="14086061" cy="12192000"/>
          </a:xfrm>
          <a:prstGeom prst="rect">
            <a:avLst/>
          </a:prstGeom>
          <a:noFill/>
          <a:ln>
            <a:noFill/>
          </a:ln>
        </p:spPr>
      </p:pic>
      <p:sp>
        <p:nvSpPr>
          <p:cNvPr id="335" name="Google Shape;335;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6" name="Google Shape;336;p1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7" name="Google Shape;337;p13"/>
          <p:cNvSpPr/>
          <p:nvPr/>
        </p:nvSpPr>
        <p:spPr>
          <a:xfrm>
            <a:off x="4305838" y="3403600"/>
            <a:ext cx="15762670" cy="69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4305838" y="3403600"/>
            <a:ext cx="15762670" cy="54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6414302" y="3403600"/>
            <a:ext cx="11545743" cy="519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24000" u="none" cap="none" strike="noStrike">
                <a:solidFill>
                  <a:srgbClr val="FFFFFF"/>
                </a:solidFill>
                <a:latin typeface="DM Serif Display"/>
                <a:ea typeface="DM Serif Display"/>
                <a:cs typeface="DM Serif Display"/>
                <a:sym typeface="DM Serif Display"/>
              </a:rPr>
              <a:t>234,567</a:t>
            </a:r>
            <a:endParaRPr b="0" i="0" sz="24000" u="none" cap="none" strike="noStrike">
              <a:solidFill>
                <a:schemeClr val="dk1"/>
              </a:solidFill>
              <a:latin typeface="Calibri"/>
              <a:ea typeface="Calibri"/>
              <a:cs typeface="Calibri"/>
              <a:sym typeface="Calibri"/>
            </a:endParaRPr>
          </a:p>
        </p:txBody>
      </p:sp>
      <p:sp>
        <p:nvSpPr>
          <p:cNvPr id="340" name="Google Shape;340;p13"/>
          <p:cNvSpPr/>
          <p:nvPr/>
        </p:nvSpPr>
        <p:spPr>
          <a:xfrm>
            <a:off x="4170355" y="7785100"/>
            <a:ext cx="16033637" cy="13250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6400" u="none" cap="none" strike="noStrike">
                <a:solidFill>
                  <a:srgbClr val="FFFFFF"/>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41" name="Google Shape;341;p13"/>
          <p:cNvSpPr/>
          <p:nvPr/>
        </p:nvSpPr>
        <p:spPr>
          <a:xfrm>
            <a:off x="7483352" y="9245600"/>
            <a:ext cx="9407642"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FFFFFF"/>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346" name="Shape 346"/>
        <p:cNvGrpSpPr/>
        <p:nvPr/>
      </p:nvGrpSpPr>
      <p:grpSpPr>
        <a:xfrm>
          <a:off x="0" y="0"/>
          <a:ext cx="0" cy="0"/>
          <a:chOff x="0" y="0"/>
          <a:chExt cx="0" cy="0"/>
        </a:xfrm>
      </p:grpSpPr>
      <p:pic>
        <p:nvPicPr>
          <p:cNvPr descr="preencoded.png" id="347" name="Google Shape;347;p1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348" name="Google Shape;348;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49" name="Google Shape;349;p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50" name="Google Shape;350;p14"/>
          <p:cNvSpPr/>
          <p:nvPr/>
        </p:nvSpPr>
        <p:spPr>
          <a:xfrm>
            <a:off x="339132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3867633" y="3263900"/>
            <a:ext cx="6922365"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3867633" y="3263900"/>
            <a:ext cx="7464300"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233 Coins</a:t>
            </a:r>
            <a:endParaRPr b="0" i="0" sz="12800" u="none" cap="none" strike="noStrike">
              <a:solidFill>
                <a:schemeClr val="dk1"/>
              </a:solidFill>
              <a:latin typeface="Calibri"/>
              <a:ea typeface="Calibri"/>
              <a:cs typeface="Calibri"/>
              <a:sym typeface="Calibri"/>
            </a:endParaRPr>
          </a:p>
        </p:txBody>
      </p:sp>
      <p:sp>
        <p:nvSpPr>
          <p:cNvPr id="353" name="Google Shape;353;p14"/>
          <p:cNvSpPr/>
          <p:nvPr/>
        </p:nvSpPr>
        <p:spPr>
          <a:xfrm>
            <a:off x="339132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332358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55" name="Google Shape;355;p14"/>
          <p:cNvSpPr/>
          <p:nvPr/>
        </p:nvSpPr>
        <p:spPr>
          <a:xfrm>
            <a:off x="3391324" y="69850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3702513" y="6985000"/>
            <a:ext cx="7252606"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3702513" y="6985000"/>
            <a:ext cx="7794541"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456 Hours</a:t>
            </a:r>
            <a:endParaRPr b="0" i="0" sz="12800" u="none" cap="none" strike="noStrike">
              <a:solidFill>
                <a:schemeClr val="dk1"/>
              </a:solidFill>
              <a:latin typeface="Calibri"/>
              <a:ea typeface="Calibri"/>
              <a:cs typeface="Calibri"/>
              <a:sym typeface="Calibri"/>
            </a:endParaRPr>
          </a:p>
        </p:txBody>
      </p:sp>
      <p:sp>
        <p:nvSpPr>
          <p:cNvPr id="358" name="Google Shape;358;p14"/>
          <p:cNvSpPr/>
          <p:nvPr/>
        </p:nvSpPr>
        <p:spPr>
          <a:xfrm>
            <a:off x="3391324" y="92075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3323582" y="92075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60" name="Google Shape;360;p14"/>
          <p:cNvSpPr/>
          <p:nvPr/>
        </p:nvSpPr>
        <p:spPr>
          <a:xfrm>
            <a:off x="1355259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5940492" y="3263900"/>
            <a:ext cx="3099187"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15940492" y="3263900"/>
            <a:ext cx="3641122"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85%</a:t>
            </a:r>
            <a:endParaRPr b="0" i="0" sz="12800" u="none" cap="none" strike="noStrike">
              <a:solidFill>
                <a:schemeClr val="dk1"/>
              </a:solidFill>
              <a:latin typeface="Calibri"/>
              <a:ea typeface="Calibri"/>
              <a:cs typeface="Calibri"/>
              <a:sym typeface="Calibri"/>
            </a:endParaRPr>
          </a:p>
        </p:txBody>
      </p:sp>
      <p:sp>
        <p:nvSpPr>
          <p:cNvPr id="363" name="Google Shape;363;p14"/>
          <p:cNvSpPr/>
          <p:nvPr/>
        </p:nvSpPr>
        <p:spPr>
          <a:xfrm>
            <a:off x="1355259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1348485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65" name="Google Shape;365;p14"/>
          <p:cNvSpPr/>
          <p:nvPr/>
        </p:nvSpPr>
        <p:spPr>
          <a:xfrm>
            <a:off x="13552594" y="69850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14771946" y="6985000"/>
            <a:ext cx="5436279"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14771946" y="6985000"/>
            <a:ext cx="597821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535 Km</a:t>
            </a:r>
            <a:endParaRPr b="0" i="0" sz="12800" u="none" cap="none" strike="noStrike">
              <a:solidFill>
                <a:schemeClr val="dk1"/>
              </a:solidFill>
              <a:latin typeface="Calibri"/>
              <a:ea typeface="Calibri"/>
              <a:cs typeface="Calibri"/>
              <a:sym typeface="Calibri"/>
            </a:endParaRPr>
          </a:p>
        </p:txBody>
      </p:sp>
      <p:sp>
        <p:nvSpPr>
          <p:cNvPr id="368" name="Google Shape;368;p14"/>
          <p:cNvSpPr/>
          <p:nvPr/>
        </p:nvSpPr>
        <p:spPr>
          <a:xfrm>
            <a:off x="13552594" y="92075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13484852" y="92075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374" name="Shape 374"/>
        <p:cNvGrpSpPr/>
        <p:nvPr/>
      </p:nvGrpSpPr>
      <p:grpSpPr>
        <a:xfrm>
          <a:off x="0" y="0"/>
          <a:ext cx="0" cy="0"/>
          <a:chOff x="0" y="0"/>
          <a:chExt cx="0" cy="0"/>
        </a:xfrm>
      </p:grpSpPr>
      <p:pic>
        <p:nvPicPr>
          <p:cNvPr descr="preencoded.png" id="375" name="Google Shape;375;p1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76" name="Google Shape;376;p15"/>
          <p:cNvPicPr preferRelativeResize="0"/>
          <p:nvPr/>
        </p:nvPicPr>
        <p:blipFill rotWithShape="1">
          <a:blip r:embed="rId4">
            <a:alphaModFix/>
          </a:blip>
          <a:srcRect b="0" l="0" r="0" t="0"/>
          <a:stretch/>
        </p:blipFill>
        <p:spPr>
          <a:xfrm>
            <a:off x="0" y="0"/>
            <a:ext cx="7866401" cy="4407619"/>
          </a:xfrm>
          <a:prstGeom prst="rect">
            <a:avLst/>
          </a:prstGeom>
          <a:noFill/>
          <a:ln>
            <a:noFill/>
          </a:ln>
        </p:spPr>
      </p:pic>
      <p:sp>
        <p:nvSpPr>
          <p:cNvPr id="377" name="Google Shape;377;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8" name="Google Shape;378;p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79" name="Google Shape;379;p15"/>
          <p:cNvSpPr/>
          <p:nvPr/>
        </p:nvSpPr>
        <p:spPr>
          <a:xfrm>
            <a:off x="6841922" y="1143000"/>
            <a:ext cx="10690503"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Some Graph</a:t>
            </a:r>
            <a:endParaRPr b="0" i="0" sz="8000" u="none" cap="none" strike="noStrike">
              <a:solidFill>
                <a:schemeClr val="dk1"/>
              </a:solidFill>
              <a:latin typeface="Calibri"/>
              <a:ea typeface="Calibri"/>
              <a:cs typeface="Calibri"/>
              <a:sym typeface="Calibri"/>
            </a:endParaRPr>
          </a:p>
        </p:txBody>
      </p:sp>
      <p:sp>
        <p:nvSpPr>
          <p:cNvPr id="380" name="Google Shape;380;p15"/>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5"/>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2" name="Google Shape;382;p15"/>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83" name="Google Shape;383;p15"/>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84" name="Google Shape;384;p15"/>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5" name="Google Shape;385;p15"/>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6" name="Google Shape;386;p15"/>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87" name="Google Shape;387;p15"/>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88" name="Google Shape;388;p15"/>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89" name="Google Shape;389;p15"/>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AD7C71"/>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90" name="Google Shape;390;p15"/>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91" name="Google Shape;391;p15"/>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2" name="Google Shape;392;p15"/>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93" name="Google Shape;393;p15"/>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94" name="Google Shape;394;p15"/>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5" name="Google Shape;395;p15"/>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6" name="Google Shape;396;p15"/>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97" name="Google Shape;397;p15"/>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98" name="Google Shape;398;p15"/>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99" name="Google Shape;399;p15"/>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AD7C71"/>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preencoded.png" id="400" name="Google Shape;400;p15"/>
          <p:cNvPicPr preferRelativeResize="0"/>
          <p:nvPr/>
        </p:nvPicPr>
        <p:blipFill rotWithShape="1">
          <a:blip r:embed="rId6">
            <a:alphaModFix/>
          </a:blip>
          <a:srcRect b="0" l="0" r="0" t="0"/>
          <a:stretch/>
        </p:blipFill>
        <p:spPr>
          <a:xfrm>
            <a:off x="3368467" y="3771900"/>
            <a:ext cx="8291591" cy="5511006"/>
          </a:xfrm>
          <a:prstGeom prst="rect">
            <a:avLst/>
          </a:prstGeom>
          <a:noFill/>
          <a:ln>
            <a:noFill/>
          </a:ln>
        </p:spPr>
      </p:pic>
      <p:pic>
        <p:nvPicPr>
          <p:cNvPr descr="preencoded.png" id="401" name="Google Shape;401;p1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preencoded.png" id="402" name="Google Shape;402;p1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preencoded.png" id="403" name="Google Shape;403;p1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preencoded.png" id="404" name="Google Shape;404;p1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preencoded.png" id="405" name="Google Shape;405;p1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preencoded.png" id="406" name="Google Shape;406;p1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preencoded.png" id="407" name="Google Shape;407;p1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preencoded.png" id="408" name="Google Shape;408;p15"/>
          <p:cNvPicPr preferRelativeResize="0"/>
          <p:nvPr/>
        </p:nvPicPr>
        <p:blipFill rotWithShape="1">
          <a:blip r:embed="rId14">
            <a:alphaModFix/>
          </a:blip>
          <a:srcRect b="0" l="0" r="0" t="0"/>
          <a:stretch/>
        </p:blipFill>
        <p:spPr>
          <a:xfrm>
            <a:off x="3355539" y="5483845"/>
            <a:ext cx="8050168" cy="2373585"/>
          </a:xfrm>
          <a:prstGeom prst="rect">
            <a:avLst/>
          </a:prstGeom>
          <a:noFill/>
          <a:ln>
            <a:noFill/>
          </a:ln>
        </p:spPr>
      </p:pic>
      <p:pic>
        <p:nvPicPr>
          <p:cNvPr descr="preencoded.png" id="409" name="Google Shape;409;p15"/>
          <p:cNvPicPr preferRelativeResize="0"/>
          <p:nvPr/>
        </p:nvPicPr>
        <p:blipFill rotWithShape="1">
          <a:blip r:embed="rId15">
            <a:alphaModFix/>
          </a:blip>
          <a:srcRect b="0" l="0" r="0" t="0"/>
          <a:stretch/>
        </p:blipFill>
        <p:spPr>
          <a:xfrm>
            <a:off x="3369143" y="6359525"/>
            <a:ext cx="8044031" cy="2268538"/>
          </a:xfrm>
          <a:prstGeom prst="rect">
            <a:avLst/>
          </a:prstGeom>
          <a:noFill/>
          <a:ln>
            <a:noFill/>
          </a:ln>
        </p:spPr>
      </p:pic>
      <p:pic>
        <p:nvPicPr>
          <p:cNvPr descr="preencoded.png" id="410" name="Google Shape;410;p1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preencoded.png" id="411" name="Google Shape;411;p1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preencoded.png" id="412" name="Google Shape;412;p1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preencoded.png" id="413" name="Google Shape;413;p1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preencoded.png" id="414" name="Google Shape;414;p1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preencoded.png" id="415" name="Google Shape;415;p1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preencoded.png" id="416" name="Google Shape;416;p1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preencoded.png" id="417" name="Google Shape;417;p1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preencoded.png" id="418" name="Google Shape;418;p1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preencoded.png" id="419" name="Google Shape;419;p1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preencoded.png" id="420" name="Google Shape;420;p1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preencoded.png" id="421" name="Google Shape;421;p1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22" name="Google Shape;422;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24" name="Google Shape;424;p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preencoded.png" id="425" name="Google Shape;425;p1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26" name="Google Shape;426;p15"/>
          <p:cNvSpPr/>
          <p:nvPr/>
        </p:nvSpPr>
        <p:spPr>
          <a:xfrm>
            <a:off x="16302488" y="6365379"/>
            <a:ext cx="1790924"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a:off x="16302488" y="6292850"/>
            <a:ext cx="1994149"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34.574</a:t>
            </a:r>
            <a:endParaRPr b="0" i="0" sz="4800" u="none" cap="none" strike="noStrike">
              <a:solidFill>
                <a:schemeClr val="dk1"/>
              </a:solidFill>
              <a:latin typeface="Calibri"/>
              <a:ea typeface="Calibri"/>
              <a:cs typeface="Calibri"/>
              <a:sym typeface="Calibri"/>
            </a:endParaRPr>
          </a:p>
        </p:txBody>
      </p:sp>
      <p:sp>
        <p:nvSpPr>
          <p:cNvPr id="428" name="Google Shape;428;p15"/>
          <p:cNvSpPr/>
          <p:nvPr/>
        </p:nvSpPr>
        <p:spPr>
          <a:xfrm>
            <a:off x="16747043" y="7131050"/>
            <a:ext cx="1037296"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29" name="Google Shape;429;p15"/>
          <p:cNvSpPr/>
          <p:nvPr/>
        </p:nvSpPr>
        <p:spPr>
          <a:xfrm>
            <a:off x="13260457"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p:nvPr/>
        </p:nvSpPr>
        <p:spPr>
          <a:xfrm>
            <a:off x="13260457"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a:off x="13158845" y="10515600"/>
            <a:ext cx="8078210"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Treasure Found</a:t>
            </a:r>
            <a:endParaRPr b="0" i="0" sz="4800" u="none" cap="none" strike="noStrike">
              <a:solidFill>
                <a:schemeClr val="dk1"/>
              </a:solidFill>
              <a:latin typeface="Calibri"/>
              <a:ea typeface="Calibri"/>
              <a:cs typeface="Calibri"/>
              <a:sym typeface="Calibri"/>
            </a:endParaRPr>
          </a:p>
        </p:txBody>
      </p:sp>
      <p:sp>
        <p:nvSpPr>
          <p:cNvPr id="432" name="Google Shape;432;p15"/>
          <p:cNvSpPr/>
          <p:nvPr/>
        </p:nvSpPr>
        <p:spPr>
          <a:xfrm>
            <a:off x="13192716" y="114554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33" name="Google Shape;433;p15"/>
          <p:cNvSpPr/>
          <p:nvPr/>
        </p:nvSpPr>
        <p:spPr>
          <a:xfrm>
            <a:off x="3251606"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a:off x="3251606"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a:off x="3149994" y="10515600"/>
            <a:ext cx="8078210"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Spellcasting Progress</a:t>
            </a:r>
            <a:endParaRPr b="0" i="0" sz="4800" u="none" cap="none" strike="noStrike">
              <a:solidFill>
                <a:schemeClr val="dk1"/>
              </a:solidFill>
              <a:latin typeface="Calibri"/>
              <a:ea typeface="Calibri"/>
              <a:cs typeface="Calibri"/>
              <a:sym typeface="Calibri"/>
            </a:endParaRPr>
          </a:p>
        </p:txBody>
      </p:sp>
      <p:sp>
        <p:nvSpPr>
          <p:cNvPr id="436" name="Google Shape;436;p15"/>
          <p:cNvSpPr/>
          <p:nvPr/>
        </p:nvSpPr>
        <p:spPr>
          <a:xfrm>
            <a:off x="3183865" y="114554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41" name="Shape 441"/>
        <p:cNvGrpSpPr/>
        <p:nvPr/>
      </p:nvGrpSpPr>
      <p:grpSpPr>
        <a:xfrm>
          <a:off x="0" y="0"/>
          <a:ext cx="0" cy="0"/>
          <a:chOff x="0" y="0"/>
          <a:chExt cx="0" cy="0"/>
        </a:xfrm>
      </p:grpSpPr>
      <p:pic>
        <p:nvPicPr>
          <p:cNvPr descr="preencoded.png" id="442" name="Google Shape;442;p1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43" name="Google Shape;443;p16"/>
          <p:cNvPicPr preferRelativeResize="0"/>
          <p:nvPr/>
        </p:nvPicPr>
        <p:blipFill rotWithShape="1">
          <a:blip r:embed="rId4">
            <a:alphaModFix/>
          </a:blip>
          <a:srcRect b="0" l="0" r="0" t="0"/>
          <a:stretch/>
        </p:blipFill>
        <p:spPr>
          <a:xfrm>
            <a:off x="0" y="0"/>
            <a:ext cx="5594953" cy="4007272"/>
          </a:xfrm>
          <a:prstGeom prst="rect">
            <a:avLst/>
          </a:prstGeom>
          <a:noFill/>
          <a:ln>
            <a:noFill/>
          </a:ln>
        </p:spPr>
      </p:pic>
      <p:sp>
        <p:nvSpPr>
          <p:cNvPr id="444" name="Google Shape;444;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5" name="Google Shape;445;p1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6" name="Google Shape;446;p16"/>
          <p:cNvSpPr/>
          <p:nvPr/>
        </p:nvSpPr>
        <p:spPr>
          <a:xfrm>
            <a:off x="13450981" y="68707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13450981" y="68707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13450981" y="68707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 web application</a:t>
            </a:r>
            <a:endParaRPr b="0" i="0" sz="4800" u="none" cap="none" strike="noStrike">
              <a:solidFill>
                <a:schemeClr val="dk1"/>
              </a:solidFill>
              <a:latin typeface="Calibri"/>
              <a:ea typeface="Calibri"/>
              <a:cs typeface="Calibri"/>
              <a:sym typeface="Calibri"/>
            </a:endParaRPr>
          </a:p>
        </p:txBody>
      </p:sp>
      <p:sp>
        <p:nvSpPr>
          <p:cNvPr id="449" name="Google Shape;449;p16"/>
          <p:cNvSpPr/>
          <p:nvPr/>
        </p:nvSpPr>
        <p:spPr>
          <a:xfrm>
            <a:off x="13450981" y="79121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preencoded.png" id="450" name="Google Shape;450;p16"/>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preencoded.png" id="451" name="Google Shape;451;p16"/>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52" name="Google Shape;452;p16"/>
          <p:cNvSpPr/>
          <p:nvPr/>
        </p:nvSpPr>
        <p:spPr>
          <a:xfrm>
            <a:off x="13374772" y="4737100"/>
            <a:ext cx="10690503"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57" name="Shape 457"/>
        <p:cNvGrpSpPr/>
        <p:nvPr/>
      </p:nvGrpSpPr>
      <p:grpSpPr>
        <a:xfrm>
          <a:off x="0" y="0"/>
          <a:ext cx="0" cy="0"/>
          <a:chOff x="0" y="0"/>
          <a:chExt cx="0" cy="0"/>
        </a:xfrm>
      </p:grpSpPr>
      <p:pic>
        <p:nvPicPr>
          <p:cNvPr descr="preencoded.png" id="458" name="Google Shape;458;p1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9" name="Google Shape;459;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60" name="Google Shape;460;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1" name="Google Shape;461;p17"/>
          <p:cNvSpPr/>
          <p:nvPr/>
        </p:nvSpPr>
        <p:spPr>
          <a:xfrm>
            <a:off x="2946768" y="41529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a:off x="2946768" y="41529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2946768" y="41529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An mobile app</a:t>
            </a:r>
            <a:endParaRPr b="0" i="0" sz="4800" u="none" cap="none" strike="noStrike">
              <a:solidFill>
                <a:schemeClr val="dk1"/>
              </a:solidFill>
              <a:latin typeface="Calibri"/>
              <a:ea typeface="Calibri"/>
              <a:cs typeface="Calibri"/>
              <a:sym typeface="Calibri"/>
            </a:endParaRPr>
          </a:p>
        </p:txBody>
      </p:sp>
      <p:sp>
        <p:nvSpPr>
          <p:cNvPr id="464" name="Google Shape;464;p17"/>
          <p:cNvSpPr/>
          <p:nvPr/>
        </p:nvSpPr>
        <p:spPr>
          <a:xfrm>
            <a:off x="2946768" y="51943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65" name="Google Shape;465;p17"/>
          <p:cNvSpPr/>
          <p:nvPr/>
        </p:nvSpPr>
        <p:spPr>
          <a:xfrm>
            <a:off x="2946768" y="7658100"/>
            <a:ext cx="9090103" cy="3615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66" name="Google Shape;466;p17"/>
          <p:cNvSpPr/>
          <p:nvPr/>
        </p:nvSpPr>
        <p:spPr>
          <a:xfrm>
            <a:off x="2895962" y="1854200"/>
            <a:ext cx="12900579"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Future of Fantasy</a:t>
            </a:r>
            <a:endParaRPr b="0" i="0" sz="8000" u="none" cap="none" strike="noStrike">
              <a:solidFill>
                <a:schemeClr val="dk1"/>
              </a:solidFill>
              <a:latin typeface="Calibri"/>
              <a:ea typeface="Calibri"/>
              <a:cs typeface="Calibri"/>
              <a:sym typeface="Calibri"/>
            </a:endParaRPr>
          </a:p>
        </p:txBody>
      </p:sp>
      <p:pic>
        <p:nvPicPr>
          <p:cNvPr descr="preencoded.png" id="467" name="Google Shape;467;p17"/>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preencoded.png" id="468" name="Google Shape;468;p17"/>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73" name="Shape 473"/>
        <p:cNvGrpSpPr/>
        <p:nvPr/>
      </p:nvGrpSpPr>
      <p:grpSpPr>
        <a:xfrm>
          <a:off x="0" y="0"/>
          <a:ext cx="0" cy="0"/>
          <a:chOff x="0" y="0"/>
          <a:chExt cx="0" cy="0"/>
        </a:xfrm>
      </p:grpSpPr>
      <p:pic>
        <p:nvPicPr>
          <p:cNvPr descr="preencoded.png" id="474" name="Google Shape;474;p1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75" name="Google Shape;475;p18"/>
          <p:cNvPicPr preferRelativeResize="0"/>
          <p:nvPr/>
        </p:nvPicPr>
        <p:blipFill rotWithShape="1">
          <a:blip r:embed="rId4">
            <a:alphaModFix/>
          </a:blip>
          <a:srcRect b="0" l="0" r="0" t="0"/>
          <a:stretch/>
        </p:blipFill>
        <p:spPr>
          <a:xfrm>
            <a:off x="0" y="0"/>
            <a:ext cx="7866401" cy="4407619"/>
          </a:xfrm>
          <a:prstGeom prst="rect">
            <a:avLst/>
          </a:prstGeom>
          <a:noFill/>
          <a:ln>
            <a:noFill/>
          </a:ln>
        </p:spPr>
      </p:pic>
      <p:sp>
        <p:nvSpPr>
          <p:cNvPr id="476" name="Google Shape;476;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77" name="Google Shape;477;p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78" name="Google Shape;478;p18"/>
          <p:cNvSpPr/>
          <p:nvPr/>
        </p:nvSpPr>
        <p:spPr>
          <a:xfrm>
            <a:off x="16880410" y="4025900"/>
            <a:ext cx="571571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16880410" y="4025900"/>
            <a:ext cx="571571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a:off x="16880410" y="4025900"/>
            <a:ext cx="591894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 web application</a:t>
            </a:r>
            <a:endParaRPr b="0" i="0" sz="4800" u="none" cap="none" strike="noStrike">
              <a:solidFill>
                <a:schemeClr val="dk1"/>
              </a:solidFill>
              <a:latin typeface="Calibri"/>
              <a:ea typeface="Calibri"/>
              <a:cs typeface="Calibri"/>
              <a:sym typeface="Calibri"/>
            </a:endParaRPr>
          </a:p>
        </p:txBody>
      </p:sp>
      <p:sp>
        <p:nvSpPr>
          <p:cNvPr id="481" name="Google Shape;481;p18"/>
          <p:cNvSpPr/>
          <p:nvPr/>
        </p:nvSpPr>
        <p:spPr>
          <a:xfrm>
            <a:off x="16880410" y="5067300"/>
            <a:ext cx="585119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82" name="Google Shape;482;p18"/>
          <p:cNvSpPr/>
          <p:nvPr/>
        </p:nvSpPr>
        <p:spPr>
          <a:xfrm>
            <a:off x="825603" y="4064000"/>
            <a:ext cx="7007042" cy="592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83" name="Google Shape;483;p18"/>
          <p:cNvSpPr/>
          <p:nvPr/>
        </p:nvSpPr>
        <p:spPr>
          <a:xfrm>
            <a:off x="16766096" y="7734300"/>
            <a:ext cx="6994341" cy="501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preencoded.png" id="484" name="Google Shape;484;p18"/>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preencoded.png" id="485" name="Google Shape;485;p18"/>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90" name="Shape 490"/>
        <p:cNvGrpSpPr/>
        <p:nvPr/>
      </p:nvGrpSpPr>
      <p:grpSpPr>
        <a:xfrm>
          <a:off x="0" y="0"/>
          <a:ext cx="0" cy="0"/>
          <a:chOff x="0" y="0"/>
          <a:chExt cx="0" cy="0"/>
        </a:xfrm>
      </p:grpSpPr>
      <p:pic>
        <p:nvPicPr>
          <p:cNvPr descr="preencoded.png" id="491" name="Google Shape;491;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92" name="Google Shape;492;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93" name="Google Shape;493;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94" name="Google Shape;494;p19"/>
          <p:cNvSpPr/>
          <p:nvPr/>
        </p:nvSpPr>
        <p:spPr>
          <a:xfrm>
            <a:off x="15690694" y="698500"/>
            <a:ext cx="7464300" cy="17356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8000" u="none" cap="none" strike="noStrike">
                <a:solidFill>
                  <a:srgbClr val="FFF5E4"/>
                </a:solidFill>
                <a:latin typeface="DM Serif Display"/>
                <a:ea typeface="DM Serif Display"/>
                <a:cs typeface="DM Serif Display"/>
                <a:sym typeface="DM Serif Display"/>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3CA"/>
        </a:solidFill>
      </p:bgPr>
    </p:bg>
    <p:spTree>
      <p:nvGrpSpPr>
        <p:cNvPr id="27" name="Shape 27"/>
        <p:cNvGrpSpPr/>
        <p:nvPr/>
      </p:nvGrpSpPr>
      <p:grpSpPr>
        <a:xfrm>
          <a:off x="0" y="0"/>
          <a:ext cx="0" cy="0"/>
          <a:chOff x="0" y="0"/>
          <a:chExt cx="0" cy="0"/>
        </a:xfrm>
      </p:grpSpPr>
      <p:pic>
        <p:nvPicPr>
          <p:cNvPr descr="preencoded.png" id="28" name="Google Shape;28;p2"/>
          <p:cNvPicPr preferRelativeResize="0"/>
          <p:nvPr/>
        </p:nvPicPr>
        <p:blipFill rotWithShape="1">
          <a:blip r:embed="rId3">
            <a:alphaModFix/>
          </a:blip>
          <a:srcRect b="0" l="0" r="0" t="0"/>
          <a:stretch/>
        </p:blipFill>
        <p:spPr>
          <a:xfrm>
            <a:off x="8560870" y="1803400"/>
            <a:ext cx="13273159" cy="11493500"/>
          </a:xfrm>
          <a:prstGeom prst="rect">
            <a:avLst/>
          </a:prstGeom>
          <a:noFill/>
          <a:ln>
            <a:noFill/>
          </a:ln>
        </p:spPr>
      </p:pic>
      <p:pic>
        <p:nvPicPr>
          <p:cNvPr descr="preencoded.png" id="29" name="Google Shape;29;p2"/>
          <p:cNvPicPr preferRelativeResize="0"/>
          <p:nvPr/>
        </p:nvPicPr>
        <p:blipFill rotWithShape="1">
          <a:blip r:embed="rId4">
            <a:alphaModFix/>
          </a:blip>
          <a:srcRect b="0" l="0" r="0" t="0"/>
          <a:stretch/>
        </p:blipFill>
        <p:spPr>
          <a:xfrm>
            <a:off x="2705438" y="1879600"/>
            <a:ext cx="10072359" cy="11836400"/>
          </a:xfrm>
          <a:prstGeom prst="rect">
            <a:avLst/>
          </a:prstGeom>
          <a:noFill/>
          <a:ln>
            <a:noFill/>
          </a:ln>
        </p:spPr>
      </p:pic>
      <p:pic>
        <p:nvPicPr>
          <p:cNvPr descr="preencoded.png" id="30" name="Google Shape;30;p2"/>
          <p:cNvPicPr preferRelativeResize="0"/>
          <p:nvPr/>
        </p:nvPicPr>
        <p:blipFill rotWithShape="1">
          <a:blip r:embed="rId5">
            <a:alphaModFix/>
          </a:blip>
          <a:srcRect b="0" l="0" r="0" t="0"/>
          <a:stretch/>
        </p:blipFill>
        <p:spPr>
          <a:xfrm>
            <a:off x="0" y="279400"/>
            <a:ext cx="22659632" cy="10515600"/>
          </a:xfrm>
          <a:prstGeom prst="rect">
            <a:avLst/>
          </a:prstGeom>
          <a:noFill/>
          <a:ln>
            <a:noFill/>
          </a:ln>
        </p:spPr>
      </p:pic>
      <p:pic>
        <p:nvPicPr>
          <p:cNvPr descr="preencoded.png" id="31" name="Google Shape;31;p2"/>
          <p:cNvPicPr preferRelativeResize="0"/>
          <p:nvPr/>
        </p:nvPicPr>
        <p:blipFill rotWithShape="1">
          <a:blip r:embed="rId6">
            <a:alphaModFix/>
          </a:blip>
          <a:srcRect b="0" l="0" r="0" t="0"/>
          <a:stretch/>
        </p:blipFill>
        <p:spPr>
          <a:xfrm>
            <a:off x="5144143" y="0"/>
            <a:ext cx="14098762" cy="13716000"/>
          </a:xfrm>
          <a:prstGeom prst="rect">
            <a:avLst/>
          </a:prstGeom>
          <a:noFill/>
          <a:ln>
            <a:noFill/>
          </a:ln>
        </p:spPr>
      </p:pic>
      <p:sp>
        <p:nvSpPr>
          <p:cNvPr id="32" name="Google Shape;32;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4" name="Google Shape;34;p2"/>
          <p:cNvSpPr/>
          <p:nvPr/>
        </p:nvSpPr>
        <p:spPr>
          <a:xfrm>
            <a:off x="8658249" y="4267200"/>
            <a:ext cx="7070550" cy="2764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12800" u="none" cap="none" strike="noStrike">
                <a:solidFill>
                  <a:srgbClr val="FFFFFF"/>
                </a:solidFill>
                <a:latin typeface="DM Serif Display"/>
                <a:ea typeface="DM Serif Display"/>
                <a:cs typeface="DM Serif Display"/>
                <a:sym typeface="DM Serif Display"/>
              </a:rPr>
              <a:t>Welcome</a:t>
            </a:r>
            <a:endParaRPr b="0" i="0" sz="12800" u="none" cap="none" strike="noStrike">
              <a:solidFill>
                <a:schemeClr val="dk1"/>
              </a:solidFill>
              <a:latin typeface="Calibri"/>
              <a:ea typeface="Calibri"/>
              <a:cs typeface="Calibri"/>
              <a:sym typeface="Calibri"/>
            </a:endParaRPr>
          </a:p>
        </p:txBody>
      </p:sp>
      <p:sp>
        <p:nvSpPr>
          <p:cNvPr id="35" name="Google Shape;35;p2"/>
          <p:cNvSpPr/>
          <p:nvPr/>
        </p:nvSpPr>
        <p:spPr>
          <a:xfrm>
            <a:off x="7019744" y="6972300"/>
            <a:ext cx="10360262" cy="2802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FFFFFF"/>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99" name="Shape 499"/>
        <p:cNvGrpSpPr/>
        <p:nvPr/>
      </p:nvGrpSpPr>
      <p:grpSpPr>
        <a:xfrm>
          <a:off x="0" y="0"/>
          <a:ext cx="0" cy="0"/>
          <a:chOff x="0" y="0"/>
          <a:chExt cx="0" cy="0"/>
        </a:xfrm>
      </p:grpSpPr>
      <p:pic>
        <p:nvPicPr>
          <p:cNvPr descr="preencoded.png" id="500" name="Google Shape;500;p2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01" name="Google Shape;501;p20"/>
          <p:cNvPicPr preferRelativeResize="0"/>
          <p:nvPr/>
        </p:nvPicPr>
        <p:blipFill rotWithShape="1">
          <a:blip r:embed="rId4">
            <a:alphaModFix/>
          </a:blip>
          <a:srcRect b="0" l="0" r="0" t="0"/>
          <a:stretch/>
        </p:blipFill>
        <p:spPr>
          <a:xfrm>
            <a:off x="0" y="0"/>
            <a:ext cx="5594953" cy="4007272"/>
          </a:xfrm>
          <a:prstGeom prst="rect">
            <a:avLst/>
          </a:prstGeom>
          <a:noFill/>
          <a:ln>
            <a:noFill/>
          </a:ln>
        </p:spPr>
      </p:pic>
      <p:sp>
        <p:nvSpPr>
          <p:cNvPr id="502" name="Google Shape;502;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3" name="Google Shape;503;p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504" name="Google Shape;504;p20"/>
          <p:cNvPicPr preferRelativeResize="0"/>
          <p:nvPr/>
        </p:nvPicPr>
        <p:blipFill rotWithShape="1">
          <a:blip r:embed="rId6">
            <a:alphaModFix/>
          </a:blip>
          <a:srcRect b="0" l="0" r="0" t="0"/>
          <a:stretch/>
        </p:blipFill>
        <p:spPr>
          <a:xfrm>
            <a:off x="1079635" y="698500"/>
            <a:ext cx="6566721" cy="5473700"/>
          </a:xfrm>
          <a:prstGeom prst="rect">
            <a:avLst/>
          </a:prstGeom>
          <a:noFill/>
          <a:ln>
            <a:noFill/>
          </a:ln>
        </p:spPr>
      </p:pic>
      <p:pic>
        <p:nvPicPr>
          <p:cNvPr descr="preencoded.png" id="505" name="Google Shape;505;p20"/>
          <p:cNvPicPr preferRelativeResize="0"/>
          <p:nvPr/>
        </p:nvPicPr>
        <p:blipFill rotWithShape="1">
          <a:blip r:embed="rId7">
            <a:alphaModFix/>
          </a:blip>
          <a:srcRect b="0" l="0" r="0" t="0"/>
          <a:stretch/>
        </p:blipFill>
        <p:spPr>
          <a:xfrm>
            <a:off x="15991299" y="6756400"/>
            <a:ext cx="6566721" cy="5473700"/>
          </a:xfrm>
          <a:prstGeom prst="rect">
            <a:avLst/>
          </a:prstGeom>
          <a:noFill/>
          <a:ln>
            <a:noFill/>
          </a:ln>
        </p:spPr>
      </p:pic>
      <p:sp>
        <p:nvSpPr>
          <p:cNvPr id="506" name="Google Shape;506;p20"/>
          <p:cNvSpPr/>
          <p:nvPr/>
        </p:nvSpPr>
        <p:spPr>
          <a:xfrm>
            <a:off x="8675184" y="2171700"/>
            <a:ext cx="6604826"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8675184" y="2330450"/>
            <a:ext cx="571571"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8675184" y="2330450"/>
            <a:ext cx="1113506"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1</a:t>
            </a:r>
            <a:endParaRPr b="0" i="0" sz="12800" u="none" cap="none" strike="noStrike">
              <a:solidFill>
                <a:schemeClr val="dk1"/>
              </a:solidFill>
              <a:latin typeface="Calibri"/>
              <a:ea typeface="Calibri"/>
              <a:cs typeface="Calibri"/>
              <a:sym typeface="Calibri"/>
            </a:endParaRPr>
          </a:p>
        </p:txBody>
      </p:sp>
      <p:sp>
        <p:nvSpPr>
          <p:cNvPr id="509" name="Google Shape;509;p20"/>
          <p:cNvSpPr/>
          <p:nvPr/>
        </p:nvSpPr>
        <p:spPr>
          <a:xfrm>
            <a:off x="9449981" y="2171700"/>
            <a:ext cx="5830029"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p:nvPr/>
        </p:nvSpPr>
        <p:spPr>
          <a:xfrm>
            <a:off x="9449981" y="2171700"/>
            <a:ext cx="603325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Discover the secrets</a:t>
            </a:r>
            <a:endParaRPr b="0" i="0" sz="4800" u="none" cap="none" strike="noStrike">
              <a:solidFill>
                <a:schemeClr val="dk1"/>
              </a:solidFill>
              <a:latin typeface="Calibri"/>
              <a:ea typeface="Calibri"/>
              <a:cs typeface="Calibri"/>
              <a:sym typeface="Calibri"/>
            </a:endParaRPr>
          </a:p>
        </p:txBody>
      </p:sp>
      <p:sp>
        <p:nvSpPr>
          <p:cNvPr id="511" name="Google Shape;511;p20"/>
          <p:cNvSpPr/>
          <p:nvPr/>
        </p:nvSpPr>
        <p:spPr>
          <a:xfrm>
            <a:off x="9449981" y="3111500"/>
            <a:ext cx="596551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12" name="Google Shape;512;p20"/>
          <p:cNvSpPr/>
          <p:nvPr/>
        </p:nvSpPr>
        <p:spPr>
          <a:xfrm>
            <a:off x="1079635" y="7962900"/>
            <a:ext cx="6604826"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0"/>
          <p:cNvSpPr/>
          <p:nvPr/>
        </p:nvSpPr>
        <p:spPr>
          <a:xfrm>
            <a:off x="1079635" y="83883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p:nvPr/>
        </p:nvSpPr>
        <p:spPr>
          <a:xfrm>
            <a:off x="1079635" y="83883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3</a:t>
            </a:r>
            <a:endParaRPr b="0" i="0" sz="12800" u="none" cap="none" strike="noStrike">
              <a:solidFill>
                <a:schemeClr val="dk1"/>
              </a:solidFill>
              <a:latin typeface="Calibri"/>
              <a:ea typeface="Calibri"/>
              <a:cs typeface="Calibri"/>
              <a:sym typeface="Calibri"/>
            </a:endParaRPr>
          </a:p>
        </p:txBody>
      </p:sp>
      <p:sp>
        <p:nvSpPr>
          <p:cNvPr id="515" name="Google Shape;515;p20"/>
          <p:cNvSpPr/>
          <p:nvPr/>
        </p:nvSpPr>
        <p:spPr>
          <a:xfrm>
            <a:off x="2159270" y="7962900"/>
            <a:ext cx="5525191"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
          <p:cNvSpPr/>
          <p:nvPr/>
        </p:nvSpPr>
        <p:spPr>
          <a:xfrm>
            <a:off x="2159270" y="79629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Meet the creatures</a:t>
            </a:r>
            <a:endParaRPr b="0" i="0" sz="4800" u="none" cap="none" strike="noStrike">
              <a:solidFill>
                <a:schemeClr val="dk1"/>
              </a:solidFill>
              <a:latin typeface="Calibri"/>
              <a:ea typeface="Calibri"/>
              <a:cs typeface="Calibri"/>
              <a:sym typeface="Calibri"/>
            </a:endParaRPr>
          </a:p>
        </p:txBody>
      </p:sp>
      <p:sp>
        <p:nvSpPr>
          <p:cNvPr id="517" name="Google Shape;517;p20"/>
          <p:cNvSpPr/>
          <p:nvPr/>
        </p:nvSpPr>
        <p:spPr>
          <a:xfrm>
            <a:off x="2159270" y="8902700"/>
            <a:ext cx="5660674"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18" name="Google Shape;518;p20"/>
          <p:cNvSpPr/>
          <p:nvPr/>
        </p:nvSpPr>
        <p:spPr>
          <a:xfrm>
            <a:off x="8586273" y="7962900"/>
            <a:ext cx="6604826"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8586273" y="83883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a:off x="8586273" y="83883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4</a:t>
            </a:r>
            <a:endParaRPr b="0" i="0" sz="12800" u="none" cap="none" strike="noStrike">
              <a:solidFill>
                <a:schemeClr val="dk1"/>
              </a:solidFill>
              <a:latin typeface="Calibri"/>
              <a:ea typeface="Calibri"/>
              <a:cs typeface="Calibri"/>
              <a:sym typeface="Calibri"/>
            </a:endParaRPr>
          </a:p>
        </p:txBody>
      </p:sp>
      <p:sp>
        <p:nvSpPr>
          <p:cNvPr id="521" name="Google Shape;521;p20"/>
          <p:cNvSpPr/>
          <p:nvPr/>
        </p:nvSpPr>
        <p:spPr>
          <a:xfrm>
            <a:off x="9665908" y="7962900"/>
            <a:ext cx="5525191"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0"/>
          <p:cNvSpPr/>
          <p:nvPr/>
        </p:nvSpPr>
        <p:spPr>
          <a:xfrm>
            <a:off x="9665908" y="79629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Uncover the magic</a:t>
            </a:r>
            <a:endParaRPr b="0" i="0" sz="4800" u="none" cap="none" strike="noStrike">
              <a:solidFill>
                <a:schemeClr val="dk1"/>
              </a:solidFill>
              <a:latin typeface="Calibri"/>
              <a:ea typeface="Calibri"/>
              <a:cs typeface="Calibri"/>
              <a:sym typeface="Calibri"/>
            </a:endParaRPr>
          </a:p>
        </p:txBody>
      </p:sp>
      <p:sp>
        <p:nvSpPr>
          <p:cNvPr id="523" name="Google Shape;523;p20"/>
          <p:cNvSpPr/>
          <p:nvPr/>
        </p:nvSpPr>
        <p:spPr>
          <a:xfrm>
            <a:off x="9665908" y="8902700"/>
            <a:ext cx="5660674"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24" name="Google Shape;524;p20"/>
          <p:cNvSpPr/>
          <p:nvPr/>
        </p:nvSpPr>
        <p:spPr>
          <a:xfrm>
            <a:off x="16181822" y="2171700"/>
            <a:ext cx="6604826"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16181822" y="23304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16181822" y="23304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2</a:t>
            </a:r>
            <a:endParaRPr b="0" i="0" sz="12800" u="none" cap="none" strike="noStrike">
              <a:solidFill>
                <a:schemeClr val="dk1"/>
              </a:solidFill>
              <a:latin typeface="Calibri"/>
              <a:ea typeface="Calibri"/>
              <a:cs typeface="Calibri"/>
              <a:sym typeface="Calibri"/>
            </a:endParaRPr>
          </a:p>
        </p:txBody>
      </p:sp>
      <p:sp>
        <p:nvSpPr>
          <p:cNvPr id="527" name="Google Shape;527;p20"/>
          <p:cNvSpPr/>
          <p:nvPr/>
        </p:nvSpPr>
        <p:spPr>
          <a:xfrm>
            <a:off x="17261457" y="2171700"/>
            <a:ext cx="5525191"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p:nvPr/>
        </p:nvSpPr>
        <p:spPr>
          <a:xfrm>
            <a:off x="17261457" y="21717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Find your own path</a:t>
            </a:r>
            <a:endParaRPr b="0" i="0" sz="4800" u="none" cap="none" strike="noStrike">
              <a:solidFill>
                <a:schemeClr val="dk1"/>
              </a:solidFill>
              <a:latin typeface="Calibri"/>
              <a:ea typeface="Calibri"/>
              <a:cs typeface="Calibri"/>
              <a:sym typeface="Calibri"/>
            </a:endParaRPr>
          </a:p>
        </p:txBody>
      </p:sp>
      <p:sp>
        <p:nvSpPr>
          <p:cNvPr id="529" name="Google Shape;529;p20"/>
          <p:cNvSpPr/>
          <p:nvPr/>
        </p:nvSpPr>
        <p:spPr>
          <a:xfrm>
            <a:off x="17261457" y="3111500"/>
            <a:ext cx="5660674"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534" name="Shape 534"/>
        <p:cNvGrpSpPr/>
        <p:nvPr/>
      </p:nvGrpSpPr>
      <p:grpSpPr>
        <a:xfrm>
          <a:off x="0" y="0"/>
          <a:ext cx="0" cy="0"/>
          <a:chOff x="0" y="0"/>
          <a:chExt cx="0" cy="0"/>
        </a:xfrm>
      </p:grpSpPr>
      <p:pic>
        <p:nvPicPr>
          <p:cNvPr descr="preencoded.png" id="535" name="Google Shape;535;p2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36" name="Google Shape;536;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7" name="Google Shape;537;p2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538" name="Google Shape;538;p21"/>
          <p:cNvPicPr preferRelativeResize="0"/>
          <p:nvPr/>
        </p:nvPicPr>
        <p:blipFill rotWithShape="1">
          <a:blip r:embed="rId5">
            <a:alphaModFix/>
          </a:blip>
          <a:srcRect b="0" l="0" r="0" t="0"/>
          <a:stretch/>
        </p:blipFill>
        <p:spPr>
          <a:xfrm>
            <a:off x="8522765" y="3810000"/>
            <a:ext cx="14479810" cy="7861300"/>
          </a:xfrm>
          <a:prstGeom prst="rect">
            <a:avLst/>
          </a:prstGeom>
          <a:noFill/>
          <a:ln>
            <a:noFill/>
          </a:ln>
        </p:spPr>
      </p:pic>
      <p:sp>
        <p:nvSpPr>
          <p:cNvPr id="539" name="Google Shape;539;p21"/>
          <p:cNvSpPr/>
          <p:nvPr/>
        </p:nvSpPr>
        <p:spPr>
          <a:xfrm>
            <a:off x="5012893" y="1104900"/>
            <a:ext cx="1434856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Fantasy Realm at a Glance</a:t>
            </a:r>
            <a:endParaRPr b="0" i="0" sz="8000" u="none" cap="none" strike="noStrike">
              <a:solidFill>
                <a:schemeClr val="dk1"/>
              </a:solidFill>
              <a:latin typeface="Calibri"/>
              <a:ea typeface="Calibri"/>
              <a:cs typeface="Calibri"/>
              <a:sym typeface="Calibri"/>
            </a:endParaRPr>
          </a:p>
        </p:txBody>
      </p:sp>
      <p:sp>
        <p:nvSpPr>
          <p:cNvPr id="540" name="Google Shape;540;p21"/>
          <p:cNvSpPr/>
          <p:nvPr/>
        </p:nvSpPr>
        <p:spPr>
          <a:xfrm>
            <a:off x="1714714" y="3390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1714714" y="3390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a:off x="1714714" y="33909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Enchanted Forest</a:t>
            </a:r>
            <a:endParaRPr b="0" i="0" sz="4800" u="none" cap="none" strike="noStrike">
              <a:solidFill>
                <a:schemeClr val="dk1"/>
              </a:solidFill>
              <a:latin typeface="Calibri"/>
              <a:ea typeface="Calibri"/>
              <a:cs typeface="Calibri"/>
              <a:sym typeface="Calibri"/>
            </a:endParaRPr>
          </a:p>
        </p:txBody>
      </p:sp>
      <p:sp>
        <p:nvSpPr>
          <p:cNvPr id="543" name="Google Shape;543;p21"/>
          <p:cNvSpPr/>
          <p:nvPr/>
        </p:nvSpPr>
        <p:spPr>
          <a:xfrm>
            <a:off x="1714714" y="43307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544" name="Google Shape;544;p21"/>
          <p:cNvSpPr/>
          <p:nvPr/>
        </p:nvSpPr>
        <p:spPr>
          <a:xfrm>
            <a:off x="1714714" y="62865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1714714" y="62865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
          <p:cNvSpPr/>
          <p:nvPr/>
        </p:nvSpPr>
        <p:spPr>
          <a:xfrm>
            <a:off x="1714714" y="62865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Crystal Caves</a:t>
            </a:r>
            <a:endParaRPr b="0" i="0" sz="4800" u="none" cap="none" strike="noStrike">
              <a:solidFill>
                <a:schemeClr val="dk1"/>
              </a:solidFill>
              <a:latin typeface="Calibri"/>
              <a:ea typeface="Calibri"/>
              <a:cs typeface="Calibri"/>
              <a:sym typeface="Calibri"/>
            </a:endParaRPr>
          </a:p>
        </p:txBody>
      </p:sp>
      <p:sp>
        <p:nvSpPr>
          <p:cNvPr id="547" name="Google Shape;547;p21"/>
          <p:cNvSpPr/>
          <p:nvPr/>
        </p:nvSpPr>
        <p:spPr>
          <a:xfrm>
            <a:off x="1714714" y="7226300"/>
            <a:ext cx="70705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548" name="Google Shape;548;p21"/>
          <p:cNvSpPr/>
          <p:nvPr/>
        </p:nvSpPr>
        <p:spPr>
          <a:xfrm>
            <a:off x="1714714" y="97155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p:nvPr/>
        </p:nvSpPr>
        <p:spPr>
          <a:xfrm>
            <a:off x="1714714" y="97155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p:nvPr/>
        </p:nvSpPr>
        <p:spPr>
          <a:xfrm>
            <a:off x="1714714" y="97155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Dragon's Lair</a:t>
            </a:r>
            <a:endParaRPr b="0" i="0" sz="4800" u="none" cap="none" strike="noStrike">
              <a:solidFill>
                <a:schemeClr val="dk1"/>
              </a:solidFill>
              <a:latin typeface="Calibri"/>
              <a:ea typeface="Calibri"/>
              <a:cs typeface="Calibri"/>
              <a:sym typeface="Calibri"/>
            </a:endParaRPr>
          </a:p>
        </p:txBody>
      </p:sp>
      <p:sp>
        <p:nvSpPr>
          <p:cNvPr id="551" name="Google Shape;551;p21"/>
          <p:cNvSpPr/>
          <p:nvPr/>
        </p:nvSpPr>
        <p:spPr>
          <a:xfrm>
            <a:off x="1714714" y="106553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556" name="Shape 556"/>
        <p:cNvGrpSpPr/>
        <p:nvPr/>
      </p:nvGrpSpPr>
      <p:grpSpPr>
        <a:xfrm>
          <a:off x="0" y="0"/>
          <a:ext cx="0" cy="0"/>
          <a:chOff x="0" y="0"/>
          <a:chExt cx="0" cy="0"/>
        </a:xfrm>
      </p:grpSpPr>
      <p:pic>
        <p:nvPicPr>
          <p:cNvPr descr="preencoded.png" id="557" name="Google Shape;557;p2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58" name="Google Shape;558;p22"/>
          <p:cNvPicPr preferRelativeResize="0"/>
          <p:nvPr/>
        </p:nvPicPr>
        <p:blipFill rotWithShape="1">
          <a:blip r:embed="rId4">
            <a:alphaModFix/>
          </a:blip>
          <a:srcRect b="0" l="0" r="0" t="0"/>
          <a:stretch/>
        </p:blipFill>
        <p:spPr>
          <a:xfrm>
            <a:off x="0" y="0"/>
            <a:ext cx="7866401" cy="4407619"/>
          </a:xfrm>
          <a:prstGeom prst="rect">
            <a:avLst/>
          </a:prstGeom>
          <a:noFill/>
          <a:ln>
            <a:noFill/>
          </a:ln>
        </p:spPr>
      </p:pic>
      <p:sp>
        <p:nvSpPr>
          <p:cNvPr id="559" name="Google Shape;559;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0" name="Google Shape;560;p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1" name="Google Shape;561;p22"/>
          <p:cNvSpPr/>
          <p:nvPr/>
        </p:nvSpPr>
        <p:spPr>
          <a:xfrm>
            <a:off x="6054423" y="1104900"/>
            <a:ext cx="12278201"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Timeline</a:t>
            </a:r>
            <a:endParaRPr b="0" i="0" sz="8000" u="none" cap="none" strike="noStrike">
              <a:solidFill>
                <a:schemeClr val="dk1"/>
              </a:solidFill>
              <a:latin typeface="Calibri"/>
              <a:ea typeface="Calibri"/>
              <a:cs typeface="Calibri"/>
              <a:sym typeface="Calibri"/>
            </a:endParaRPr>
          </a:p>
        </p:txBody>
      </p:sp>
      <p:sp>
        <p:nvSpPr>
          <p:cNvPr id="562" name="Google Shape;562;p22"/>
          <p:cNvSpPr/>
          <p:nvPr/>
        </p:nvSpPr>
        <p:spPr>
          <a:xfrm>
            <a:off x="0" y="3289300"/>
            <a:ext cx="24387048" cy="97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0" y="7924800"/>
            <a:ext cx="2438704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4" name="Google Shape;564;p22"/>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preencoded.png" id="565" name="Google Shape;565;p22"/>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preencoded.png" id="566" name="Google Shape;566;p22"/>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preencoded.png" id="567" name="Google Shape;567;p22"/>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preencoded.png" id="568" name="Google Shape;568;p22"/>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69" name="Google Shape;569;p22"/>
          <p:cNvSpPr/>
          <p:nvPr/>
        </p:nvSpPr>
        <p:spPr>
          <a:xfrm>
            <a:off x="1740117" y="47752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1740117" y="47752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2"/>
          <p:cNvSpPr/>
          <p:nvPr/>
        </p:nvSpPr>
        <p:spPr>
          <a:xfrm>
            <a:off x="1740117" y="4775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War</a:t>
            </a:r>
            <a:endParaRPr b="0" i="0" sz="3600" u="none" cap="none" strike="noStrike">
              <a:solidFill>
                <a:schemeClr val="dk1"/>
              </a:solidFill>
              <a:latin typeface="Calibri"/>
              <a:ea typeface="Calibri"/>
              <a:cs typeface="Calibri"/>
              <a:sym typeface="Calibri"/>
            </a:endParaRPr>
          </a:p>
        </p:txBody>
      </p:sp>
      <p:sp>
        <p:nvSpPr>
          <p:cNvPr id="572" name="Google Shape;572;p22"/>
          <p:cNvSpPr/>
          <p:nvPr/>
        </p:nvSpPr>
        <p:spPr>
          <a:xfrm>
            <a:off x="1740117" y="56007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73" name="Google Shape;573;p22"/>
          <p:cNvSpPr/>
          <p:nvPr/>
        </p:nvSpPr>
        <p:spPr>
          <a:xfrm>
            <a:off x="13069934" y="32893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13069934" y="32893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
          <p:cNvSpPr/>
          <p:nvPr/>
        </p:nvSpPr>
        <p:spPr>
          <a:xfrm>
            <a:off x="13069934" y="32893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Transformation</a:t>
            </a:r>
            <a:endParaRPr b="0" i="0" sz="3600" u="none" cap="none" strike="noStrike">
              <a:solidFill>
                <a:schemeClr val="dk1"/>
              </a:solidFill>
              <a:latin typeface="Calibri"/>
              <a:ea typeface="Calibri"/>
              <a:cs typeface="Calibri"/>
              <a:sym typeface="Calibri"/>
            </a:endParaRPr>
          </a:p>
        </p:txBody>
      </p:sp>
      <p:sp>
        <p:nvSpPr>
          <p:cNvPr id="576" name="Google Shape;576;p22"/>
          <p:cNvSpPr/>
          <p:nvPr/>
        </p:nvSpPr>
        <p:spPr>
          <a:xfrm>
            <a:off x="13069934" y="41148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77" name="Google Shape;577;p22"/>
          <p:cNvSpPr/>
          <p:nvPr/>
        </p:nvSpPr>
        <p:spPr>
          <a:xfrm>
            <a:off x="7417727" y="84328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7417727" y="84328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p:nvPr/>
        </p:nvSpPr>
        <p:spPr>
          <a:xfrm>
            <a:off x="7417727" y="84328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Rise</a:t>
            </a:r>
            <a:endParaRPr b="0" i="0" sz="3600" u="none" cap="none" strike="noStrike">
              <a:solidFill>
                <a:schemeClr val="dk1"/>
              </a:solidFill>
              <a:latin typeface="Calibri"/>
              <a:ea typeface="Calibri"/>
              <a:cs typeface="Calibri"/>
              <a:sym typeface="Calibri"/>
            </a:endParaRPr>
          </a:p>
        </p:txBody>
      </p:sp>
      <p:sp>
        <p:nvSpPr>
          <p:cNvPr id="580" name="Google Shape;580;p22"/>
          <p:cNvSpPr/>
          <p:nvPr/>
        </p:nvSpPr>
        <p:spPr>
          <a:xfrm>
            <a:off x="7417727" y="92583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81" name="Google Shape;581;p22"/>
          <p:cNvSpPr/>
          <p:nvPr/>
        </p:nvSpPr>
        <p:spPr>
          <a:xfrm>
            <a:off x="18747543" y="84328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18747543" y="84328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18747543" y="84328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Invasion</a:t>
            </a:r>
            <a:endParaRPr b="0" i="0" sz="3600" u="none" cap="none" strike="noStrike">
              <a:solidFill>
                <a:schemeClr val="dk1"/>
              </a:solidFill>
              <a:latin typeface="Calibri"/>
              <a:ea typeface="Calibri"/>
              <a:cs typeface="Calibri"/>
              <a:sym typeface="Calibri"/>
            </a:endParaRPr>
          </a:p>
        </p:txBody>
      </p:sp>
      <p:sp>
        <p:nvSpPr>
          <p:cNvPr id="584" name="Google Shape;584;p22"/>
          <p:cNvSpPr/>
          <p:nvPr/>
        </p:nvSpPr>
        <p:spPr>
          <a:xfrm>
            <a:off x="18747543" y="92583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85" name="Google Shape;585;p22"/>
          <p:cNvSpPr/>
          <p:nvPr/>
        </p:nvSpPr>
        <p:spPr>
          <a:xfrm rot="-5400000">
            <a:off x="928334" y="8556129"/>
            <a:ext cx="1105038"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2020</a:t>
            </a:r>
            <a:endParaRPr b="0" i="0" sz="3600" u="none" cap="none" strike="noStrike">
              <a:solidFill>
                <a:schemeClr val="dk1"/>
              </a:solidFill>
              <a:latin typeface="Calibri"/>
              <a:ea typeface="Calibri"/>
              <a:cs typeface="Calibri"/>
              <a:sym typeface="Calibri"/>
            </a:endParaRPr>
          </a:p>
        </p:txBody>
      </p:sp>
      <p:sp>
        <p:nvSpPr>
          <p:cNvPr id="586" name="Google Shape;586;p22"/>
          <p:cNvSpPr/>
          <p:nvPr/>
        </p:nvSpPr>
        <p:spPr>
          <a:xfrm rot="-5400000">
            <a:off x="12239097" y="8553611"/>
            <a:ext cx="111774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2022</a:t>
            </a:r>
            <a:endParaRPr b="0" i="0" sz="3600" u="none" cap="none" strike="noStrike">
              <a:solidFill>
                <a:schemeClr val="dk1"/>
              </a:solidFill>
              <a:latin typeface="Calibri"/>
              <a:ea typeface="Calibri"/>
              <a:cs typeface="Calibri"/>
              <a:sym typeface="Calibri"/>
            </a:endParaRPr>
          </a:p>
        </p:txBody>
      </p:sp>
      <p:sp>
        <p:nvSpPr>
          <p:cNvPr id="587" name="Google Shape;587;p22"/>
          <p:cNvSpPr/>
          <p:nvPr/>
        </p:nvSpPr>
        <p:spPr>
          <a:xfrm rot="-5400000">
            <a:off x="6605943" y="6660704"/>
            <a:ext cx="1028829"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2021</a:t>
            </a:r>
            <a:endParaRPr b="0" i="0" sz="3600" u="none" cap="none" strike="noStrike">
              <a:solidFill>
                <a:schemeClr val="dk1"/>
              </a:solidFill>
              <a:latin typeface="Calibri"/>
              <a:ea typeface="Calibri"/>
              <a:cs typeface="Calibri"/>
              <a:sym typeface="Calibri"/>
            </a:endParaRPr>
          </a:p>
        </p:txBody>
      </p:sp>
      <p:sp>
        <p:nvSpPr>
          <p:cNvPr id="588" name="Google Shape;588;p22"/>
          <p:cNvSpPr/>
          <p:nvPr/>
        </p:nvSpPr>
        <p:spPr>
          <a:xfrm rot="-5400000">
            <a:off x="17891304" y="6623211"/>
            <a:ext cx="111774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593" name="Shape 593"/>
        <p:cNvGrpSpPr/>
        <p:nvPr/>
      </p:nvGrpSpPr>
      <p:grpSpPr>
        <a:xfrm>
          <a:off x="0" y="0"/>
          <a:ext cx="0" cy="0"/>
          <a:chOff x="0" y="0"/>
          <a:chExt cx="0" cy="0"/>
        </a:xfrm>
      </p:grpSpPr>
      <p:pic>
        <p:nvPicPr>
          <p:cNvPr descr="preencoded.png" id="594" name="Google Shape;594;p2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95" name="Google Shape;595;p23"/>
          <p:cNvPicPr preferRelativeResize="0"/>
          <p:nvPr/>
        </p:nvPicPr>
        <p:blipFill rotWithShape="1">
          <a:blip r:embed="rId4">
            <a:alphaModFix/>
          </a:blip>
          <a:srcRect b="0" l="0" r="0" t="0"/>
          <a:stretch/>
        </p:blipFill>
        <p:spPr>
          <a:xfrm>
            <a:off x="0" y="0"/>
            <a:ext cx="5594953" cy="4007272"/>
          </a:xfrm>
          <a:prstGeom prst="rect">
            <a:avLst/>
          </a:prstGeom>
          <a:noFill/>
          <a:ln>
            <a:noFill/>
          </a:ln>
        </p:spPr>
      </p:pic>
      <p:sp>
        <p:nvSpPr>
          <p:cNvPr id="596" name="Google Shape;596;p2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7" name="Google Shape;597;p2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8" name="Google Shape;598;p23"/>
          <p:cNvSpPr/>
          <p:nvPr/>
        </p:nvSpPr>
        <p:spPr>
          <a:xfrm>
            <a:off x="9267925" y="711200"/>
            <a:ext cx="5851198"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Our Team</a:t>
            </a:r>
            <a:endParaRPr b="0" i="0" sz="8000" u="none" cap="none" strike="noStrike">
              <a:solidFill>
                <a:schemeClr val="dk1"/>
              </a:solidFill>
              <a:latin typeface="Calibri"/>
              <a:ea typeface="Calibri"/>
              <a:cs typeface="Calibri"/>
              <a:sym typeface="Calibri"/>
            </a:endParaRPr>
          </a:p>
        </p:txBody>
      </p:sp>
      <p:sp>
        <p:nvSpPr>
          <p:cNvPr id="599" name="Google Shape;599;p23"/>
          <p:cNvSpPr/>
          <p:nvPr/>
        </p:nvSpPr>
        <p:spPr>
          <a:xfrm>
            <a:off x="2553019" y="2946400"/>
            <a:ext cx="6096762" cy="782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0" name="Google Shape;600;p23"/>
          <p:cNvPicPr preferRelativeResize="0"/>
          <p:nvPr/>
        </p:nvPicPr>
        <p:blipFill rotWithShape="1">
          <a:blip r:embed="rId6">
            <a:alphaModFix/>
          </a:blip>
          <a:srcRect b="0" l="0" r="0" t="0"/>
          <a:stretch/>
        </p:blipFill>
        <p:spPr>
          <a:xfrm>
            <a:off x="2553019" y="2946400"/>
            <a:ext cx="6096762" cy="6096000"/>
          </a:xfrm>
          <a:prstGeom prst="rect">
            <a:avLst/>
          </a:prstGeom>
          <a:noFill/>
          <a:ln>
            <a:noFill/>
          </a:ln>
        </p:spPr>
      </p:pic>
      <p:sp>
        <p:nvSpPr>
          <p:cNvPr id="601" name="Google Shape;601;p23"/>
          <p:cNvSpPr/>
          <p:nvPr/>
        </p:nvSpPr>
        <p:spPr>
          <a:xfrm>
            <a:off x="2553019" y="92456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3"/>
          <p:cNvSpPr/>
          <p:nvPr/>
        </p:nvSpPr>
        <p:spPr>
          <a:xfrm>
            <a:off x="2553019" y="92456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p:nvPr/>
        </p:nvSpPr>
        <p:spPr>
          <a:xfrm>
            <a:off x="2451406" y="9245600"/>
            <a:ext cx="6299987"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Eldruin</a:t>
            </a:r>
            <a:endParaRPr b="0" i="0" sz="4800" u="none" cap="none" strike="noStrike">
              <a:solidFill>
                <a:schemeClr val="dk1"/>
              </a:solidFill>
              <a:latin typeface="Calibri"/>
              <a:ea typeface="Calibri"/>
              <a:cs typeface="Calibri"/>
              <a:sym typeface="Calibri"/>
            </a:endParaRPr>
          </a:p>
        </p:txBody>
      </p:sp>
      <p:sp>
        <p:nvSpPr>
          <p:cNvPr id="604" name="Google Shape;604;p23"/>
          <p:cNvSpPr/>
          <p:nvPr/>
        </p:nvSpPr>
        <p:spPr>
          <a:xfrm>
            <a:off x="2485277" y="102362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605" name="Google Shape;605;p23"/>
          <p:cNvSpPr/>
          <p:nvPr/>
        </p:nvSpPr>
        <p:spPr>
          <a:xfrm>
            <a:off x="9513489" y="5384800"/>
            <a:ext cx="6096762" cy="782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6" name="Google Shape;606;p23"/>
          <p:cNvPicPr preferRelativeResize="0"/>
          <p:nvPr/>
        </p:nvPicPr>
        <p:blipFill rotWithShape="1">
          <a:blip r:embed="rId7">
            <a:alphaModFix/>
          </a:blip>
          <a:srcRect b="0" l="0" r="0" t="0"/>
          <a:stretch/>
        </p:blipFill>
        <p:spPr>
          <a:xfrm>
            <a:off x="9513489" y="5384800"/>
            <a:ext cx="6096762" cy="6096000"/>
          </a:xfrm>
          <a:prstGeom prst="rect">
            <a:avLst/>
          </a:prstGeom>
          <a:noFill/>
          <a:ln>
            <a:noFill/>
          </a:ln>
        </p:spPr>
      </p:pic>
      <p:sp>
        <p:nvSpPr>
          <p:cNvPr id="607" name="Google Shape;607;p23"/>
          <p:cNvSpPr/>
          <p:nvPr/>
        </p:nvSpPr>
        <p:spPr>
          <a:xfrm>
            <a:off x="9513489" y="116840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3"/>
          <p:cNvSpPr/>
          <p:nvPr/>
        </p:nvSpPr>
        <p:spPr>
          <a:xfrm>
            <a:off x="9513489" y="116840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3"/>
          <p:cNvSpPr/>
          <p:nvPr/>
        </p:nvSpPr>
        <p:spPr>
          <a:xfrm>
            <a:off x="9411876" y="11684000"/>
            <a:ext cx="6299987"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Elementalen</a:t>
            </a:r>
            <a:endParaRPr b="0" i="0" sz="4800" u="none" cap="none" strike="noStrike">
              <a:solidFill>
                <a:schemeClr val="dk1"/>
              </a:solidFill>
              <a:latin typeface="Calibri"/>
              <a:ea typeface="Calibri"/>
              <a:cs typeface="Calibri"/>
              <a:sym typeface="Calibri"/>
            </a:endParaRPr>
          </a:p>
        </p:txBody>
      </p:sp>
      <p:sp>
        <p:nvSpPr>
          <p:cNvPr id="610" name="Google Shape;610;p23"/>
          <p:cNvSpPr/>
          <p:nvPr/>
        </p:nvSpPr>
        <p:spPr>
          <a:xfrm>
            <a:off x="9445747" y="126746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11" name="Google Shape;611;p23"/>
          <p:cNvSpPr/>
          <p:nvPr/>
        </p:nvSpPr>
        <p:spPr>
          <a:xfrm>
            <a:off x="16473959" y="2946400"/>
            <a:ext cx="6096762" cy="782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12" name="Google Shape;612;p23"/>
          <p:cNvPicPr preferRelativeResize="0"/>
          <p:nvPr/>
        </p:nvPicPr>
        <p:blipFill rotWithShape="1">
          <a:blip r:embed="rId8">
            <a:alphaModFix/>
          </a:blip>
          <a:srcRect b="0" l="0" r="0" t="0"/>
          <a:stretch/>
        </p:blipFill>
        <p:spPr>
          <a:xfrm>
            <a:off x="16473959" y="2946400"/>
            <a:ext cx="6096762" cy="6096000"/>
          </a:xfrm>
          <a:prstGeom prst="rect">
            <a:avLst/>
          </a:prstGeom>
          <a:noFill/>
          <a:ln>
            <a:noFill/>
          </a:ln>
        </p:spPr>
      </p:pic>
      <p:sp>
        <p:nvSpPr>
          <p:cNvPr id="613" name="Google Shape;613;p23"/>
          <p:cNvSpPr/>
          <p:nvPr/>
        </p:nvSpPr>
        <p:spPr>
          <a:xfrm>
            <a:off x="16473959" y="92456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3"/>
          <p:cNvSpPr/>
          <p:nvPr/>
        </p:nvSpPr>
        <p:spPr>
          <a:xfrm>
            <a:off x="16473959" y="9245600"/>
            <a:ext cx="6096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3"/>
          <p:cNvSpPr/>
          <p:nvPr/>
        </p:nvSpPr>
        <p:spPr>
          <a:xfrm>
            <a:off x="16372346" y="9245600"/>
            <a:ext cx="6299987"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Lunaria</a:t>
            </a:r>
            <a:endParaRPr b="0" i="0" sz="4800" u="none" cap="none" strike="noStrike">
              <a:solidFill>
                <a:schemeClr val="dk1"/>
              </a:solidFill>
              <a:latin typeface="Calibri"/>
              <a:ea typeface="Calibri"/>
              <a:cs typeface="Calibri"/>
              <a:sym typeface="Calibri"/>
            </a:endParaRPr>
          </a:p>
        </p:txBody>
      </p:sp>
      <p:sp>
        <p:nvSpPr>
          <p:cNvPr id="616" name="Google Shape;616;p23"/>
          <p:cNvSpPr/>
          <p:nvPr/>
        </p:nvSpPr>
        <p:spPr>
          <a:xfrm>
            <a:off x="16406217" y="102362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3CA"/>
        </a:solidFill>
      </p:bgPr>
    </p:bg>
    <p:spTree>
      <p:nvGrpSpPr>
        <p:cNvPr id="621" name="Shape 621"/>
        <p:cNvGrpSpPr/>
        <p:nvPr/>
      </p:nvGrpSpPr>
      <p:grpSpPr>
        <a:xfrm>
          <a:off x="0" y="0"/>
          <a:ext cx="0" cy="0"/>
          <a:chOff x="0" y="0"/>
          <a:chExt cx="0" cy="0"/>
        </a:xfrm>
      </p:grpSpPr>
      <p:pic>
        <p:nvPicPr>
          <p:cNvPr descr="preencoded.png" id="622" name="Google Shape;622;p24"/>
          <p:cNvPicPr preferRelativeResize="0"/>
          <p:nvPr/>
        </p:nvPicPr>
        <p:blipFill rotWithShape="1">
          <a:blip r:embed="rId3">
            <a:alphaModFix/>
          </a:blip>
          <a:srcRect b="0" l="0" r="0" t="0"/>
          <a:stretch/>
        </p:blipFill>
        <p:spPr>
          <a:xfrm>
            <a:off x="0" y="0"/>
            <a:ext cx="20017702" cy="13716000"/>
          </a:xfrm>
          <a:prstGeom prst="rect">
            <a:avLst/>
          </a:prstGeom>
          <a:noFill/>
          <a:ln>
            <a:noFill/>
          </a:ln>
        </p:spPr>
      </p:pic>
      <p:pic>
        <p:nvPicPr>
          <p:cNvPr descr="preencoded.png" id="623" name="Google Shape;623;p24"/>
          <p:cNvPicPr preferRelativeResize="0"/>
          <p:nvPr/>
        </p:nvPicPr>
        <p:blipFill rotWithShape="1">
          <a:blip r:embed="rId4">
            <a:alphaModFix/>
          </a:blip>
          <a:srcRect b="0" l="0" r="0" t="0"/>
          <a:stretch/>
        </p:blipFill>
        <p:spPr>
          <a:xfrm>
            <a:off x="0" y="1244600"/>
            <a:ext cx="11088486" cy="12192000"/>
          </a:xfrm>
          <a:prstGeom prst="rect">
            <a:avLst/>
          </a:prstGeom>
          <a:noFill/>
          <a:ln>
            <a:noFill/>
          </a:ln>
        </p:spPr>
      </p:pic>
      <p:sp>
        <p:nvSpPr>
          <p:cNvPr id="624" name="Google Shape;624;p2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25" name="Google Shape;625;p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26" name="Google Shape;626;p24"/>
          <p:cNvSpPr/>
          <p:nvPr/>
        </p:nvSpPr>
        <p:spPr>
          <a:xfrm>
            <a:off x="2438705" y="2108200"/>
            <a:ext cx="9754819" cy="9271000"/>
          </a:xfrm>
          <a:prstGeom prst="roundRect">
            <a:avLst>
              <a:gd fmla="val 1371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3251606" y="2921000"/>
            <a:ext cx="8467725" cy="313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5E4"/>
                </a:solidFill>
                <a:latin typeface="DM Serif Display"/>
                <a:ea typeface="DM Serif Display"/>
                <a:cs typeface="DM Serif Display"/>
                <a:sym typeface="DM Serif Display"/>
              </a:rPr>
              <a:t>Thank you for choosing EaTemp</a:t>
            </a:r>
            <a:endParaRPr b="0" i="0" sz="8000" u="none" cap="none" strike="noStrike">
              <a:solidFill>
                <a:schemeClr val="dk1"/>
              </a:solidFill>
              <a:latin typeface="Calibri"/>
              <a:ea typeface="Calibri"/>
              <a:cs typeface="Calibri"/>
              <a:sym typeface="Calibri"/>
            </a:endParaRPr>
          </a:p>
        </p:txBody>
      </p:sp>
      <p:sp>
        <p:nvSpPr>
          <p:cNvPr id="628" name="Google Shape;628;p24"/>
          <p:cNvSpPr/>
          <p:nvPr/>
        </p:nvSpPr>
        <p:spPr>
          <a:xfrm>
            <a:off x="3251606" y="6324600"/>
            <a:ext cx="8264500" cy="4377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5E4"/>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None/>
            </a:pPr>
            <a:r>
              <a:rPr b="0" i="0" lang="en-US" sz="3200" u="none" cap="none" strike="noStrike">
                <a:solidFill>
                  <a:srgbClr val="FFF5E4"/>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pic>
        <p:nvPicPr>
          <p:cNvPr descr="preencoded.png" id="629" name="Google Shape;629;p24"/>
          <p:cNvPicPr preferRelativeResize="0"/>
          <p:nvPr/>
        </p:nvPicPr>
        <p:blipFill rotWithShape="1">
          <a:blip r:embed="rId6">
            <a:alphaModFix/>
          </a:blip>
          <a:srcRect b="0" l="0" r="0" t="0"/>
          <a:stretch/>
        </p:blipFill>
        <p:spPr>
          <a:xfrm>
            <a:off x="12790499" y="228600"/>
            <a:ext cx="10732841" cy="13246100"/>
          </a:xfrm>
          <a:prstGeom prst="rect">
            <a:avLst/>
          </a:prstGeom>
          <a:noFill/>
          <a:ln>
            <a:noFill/>
          </a:ln>
        </p:spPr>
      </p:pic>
      <p:sp>
        <p:nvSpPr>
          <p:cNvPr id="630" name="Google Shape;630;p24"/>
          <p:cNvSpPr/>
          <p:nvPr/>
        </p:nvSpPr>
        <p:spPr>
          <a:xfrm rot="-5400000">
            <a:off x="22199488" y="8338542"/>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40" name="Shape 40"/>
        <p:cNvGrpSpPr/>
        <p:nvPr/>
      </p:nvGrpSpPr>
      <p:grpSpPr>
        <a:xfrm>
          <a:off x="0" y="0"/>
          <a:ext cx="0" cy="0"/>
          <a:chOff x="0" y="0"/>
          <a:chExt cx="0" cy="0"/>
        </a:xfrm>
      </p:grpSpPr>
      <p:pic>
        <p:nvPicPr>
          <p:cNvPr descr="preencoded.png" id="41" name="Google Shape;41;p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2" name="Google Shape;42;p3"/>
          <p:cNvPicPr preferRelativeResize="0"/>
          <p:nvPr/>
        </p:nvPicPr>
        <p:blipFill rotWithShape="1">
          <a:blip r:embed="rId4">
            <a:alphaModFix/>
          </a:blip>
          <a:srcRect b="0" l="0" r="0" t="0"/>
          <a:stretch/>
        </p:blipFill>
        <p:spPr>
          <a:xfrm>
            <a:off x="0" y="0"/>
            <a:ext cx="11545743" cy="13716000"/>
          </a:xfrm>
          <a:prstGeom prst="rect">
            <a:avLst/>
          </a:prstGeom>
          <a:noFill/>
          <a:ln>
            <a:noFill/>
          </a:ln>
        </p:spPr>
      </p:pic>
      <p:pic>
        <p:nvPicPr>
          <p:cNvPr descr="preencoded.png" id="43" name="Google Shape;43;p3"/>
          <p:cNvPicPr preferRelativeResize="0"/>
          <p:nvPr/>
        </p:nvPicPr>
        <p:blipFill rotWithShape="1">
          <a:blip r:embed="rId5">
            <a:alphaModFix/>
          </a:blip>
          <a:srcRect b="0" l="0" r="0" t="0"/>
          <a:stretch/>
        </p:blipFill>
        <p:spPr>
          <a:xfrm>
            <a:off x="2832454" y="0"/>
            <a:ext cx="20805200" cy="13716000"/>
          </a:xfrm>
          <a:prstGeom prst="rect">
            <a:avLst/>
          </a:prstGeom>
          <a:noFill/>
          <a:ln>
            <a:noFill/>
          </a:ln>
        </p:spPr>
      </p:pic>
      <p:pic>
        <p:nvPicPr>
          <p:cNvPr descr="preencoded.png" id="44" name="Google Shape;44;p3"/>
          <p:cNvPicPr preferRelativeResize="0"/>
          <p:nvPr/>
        </p:nvPicPr>
        <p:blipFill rotWithShape="1">
          <a:blip r:embed="rId6">
            <a:alphaModFix/>
          </a:blip>
          <a:srcRect b="0" l="0" r="0" t="0"/>
          <a:stretch/>
        </p:blipFill>
        <p:spPr>
          <a:xfrm>
            <a:off x="0" y="0"/>
            <a:ext cx="24387048" cy="13716000"/>
          </a:xfrm>
          <a:prstGeom prst="rect">
            <a:avLst/>
          </a:prstGeom>
          <a:noFill/>
          <a:ln>
            <a:noFill/>
          </a:ln>
        </p:spPr>
      </p:pic>
      <p:sp>
        <p:nvSpPr>
          <p:cNvPr id="45" name="Google Shape;45;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6" name="Google Shape;46;p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7" name="Google Shape;47;p3"/>
          <p:cNvSpPr/>
          <p:nvPr/>
        </p:nvSpPr>
        <p:spPr>
          <a:xfrm>
            <a:off x="4051806"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4051806" y="4597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3848581" y="45974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Introduction</a:t>
            </a:r>
            <a:endParaRPr b="0" i="0" sz="4800" u="none" cap="none" strike="noStrike">
              <a:solidFill>
                <a:schemeClr val="dk1"/>
              </a:solidFill>
              <a:latin typeface="Calibri"/>
              <a:ea typeface="Calibri"/>
              <a:cs typeface="Calibri"/>
              <a:sym typeface="Calibri"/>
            </a:endParaRPr>
          </a:p>
        </p:txBody>
      </p:sp>
      <p:sp>
        <p:nvSpPr>
          <p:cNvPr id="50" name="Google Shape;50;p3"/>
          <p:cNvSpPr/>
          <p:nvPr/>
        </p:nvSpPr>
        <p:spPr>
          <a:xfrm>
            <a:off x="3916323" y="55372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preencoded.png" id="51" name="Google Shape;51;p3"/>
          <p:cNvPicPr preferRelativeResize="0"/>
          <p:nvPr/>
        </p:nvPicPr>
        <p:blipFill rotWithShape="1">
          <a:blip r:embed="rId8">
            <a:alphaModFix/>
          </a:blip>
          <a:srcRect b="0" l="0" r="0" t="0"/>
          <a:stretch/>
        </p:blipFill>
        <p:spPr>
          <a:xfrm>
            <a:off x="10186673" y="4521200"/>
            <a:ext cx="1625803" cy="1625600"/>
          </a:xfrm>
          <a:prstGeom prst="rect">
            <a:avLst/>
          </a:prstGeom>
          <a:noFill/>
          <a:ln>
            <a:noFill/>
          </a:ln>
        </p:spPr>
      </p:pic>
      <p:sp>
        <p:nvSpPr>
          <p:cNvPr id="52" name="Google Shape;52;p3"/>
          <p:cNvSpPr/>
          <p:nvPr/>
        </p:nvSpPr>
        <p:spPr>
          <a:xfrm>
            <a:off x="10186673" y="45212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0637580" y="4813300"/>
            <a:ext cx="723990"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01</a:t>
            </a:r>
            <a:endParaRPr b="0" i="0" sz="4800" u="none" cap="none" strike="noStrike">
              <a:solidFill>
                <a:schemeClr val="dk1"/>
              </a:solidFill>
              <a:latin typeface="Calibri"/>
              <a:ea typeface="Calibri"/>
              <a:cs typeface="Calibri"/>
              <a:sym typeface="Calibri"/>
            </a:endParaRPr>
          </a:p>
        </p:txBody>
      </p:sp>
      <p:sp>
        <p:nvSpPr>
          <p:cNvPr id="54" name="Google Shape;54;p3"/>
          <p:cNvSpPr/>
          <p:nvPr/>
        </p:nvSpPr>
        <p:spPr>
          <a:xfrm>
            <a:off x="12574572"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5" name="Google Shape;55;p3"/>
          <p:cNvPicPr preferRelativeResize="0"/>
          <p:nvPr/>
        </p:nvPicPr>
        <p:blipFill rotWithShape="1">
          <a:blip r:embed="rId8">
            <a:alphaModFix/>
          </a:blip>
          <a:srcRect b="0" l="0" r="0" t="0"/>
          <a:stretch/>
        </p:blipFill>
        <p:spPr>
          <a:xfrm>
            <a:off x="12574572" y="4521200"/>
            <a:ext cx="1625803" cy="1625600"/>
          </a:xfrm>
          <a:prstGeom prst="rect">
            <a:avLst/>
          </a:prstGeom>
          <a:noFill/>
          <a:ln>
            <a:noFill/>
          </a:ln>
        </p:spPr>
      </p:pic>
      <p:sp>
        <p:nvSpPr>
          <p:cNvPr id="56" name="Google Shape;56;p3"/>
          <p:cNvSpPr/>
          <p:nvPr/>
        </p:nvSpPr>
        <p:spPr>
          <a:xfrm>
            <a:off x="12574572" y="45212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12968321" y="4813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02</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14403600" y="4597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14403600" y="45974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Encounters</a:t>
            </a:r>
            <a:endParaRPr b="0" i="0" sz="4800" u="none" cap="none" strike="noStrike">
              <a:solidFill>
                <a:schemeClr val="dk1"/>
              </a:solidFill>
              <a:latin typeface="Calibri"/>
              <a:ea typeface="Calibri"/>
              <a:cs typeface="Calibri"/>
              <a:sym typeface="Calibri"/>
            </a:endParaRPr>
          </a:p>
        </p:txBody>
      </p:sp>
      <p:sp>
        <p:nvSpPr>
          <p:cNvPr id="60" name="Google Shape;60;p3"/>
          <p:cNvSpPr/>
          <p:nvPr/>
        </p:nvSpPr>
        <p:spPr>
          <a:xfrm>
            <a:off x="14403600" y="55372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p3"/>
          <p:cNvSpPr/>
          <p:nvPr/>
        </p:nvSpPr>
        <p:spPr>
          <a:xfrm>
            <a:off x="4051806"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4051806" y="75819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848581" y="75819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Wonders</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3916323" y="85217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preencoded.png" id="65" name="Google Shape;65;p3"/>
          <p:cNvPicPr preferRelativeResize="0"/>
          <p:nvPr/>
        </p:nvPicPr>
        <p:blipFill rotWithShape="1">
          <a:blip r:embed="rId8">
            <a:alphaModFix/>
          </a:blip>
          <a:srcRect b="0" l="0" r="0" t="0"/>
          <a:stretch/>
        </p:blipFill>
        <p:spPr>
          <a:xfrm>
            <a:off x="10186673" y="7505700"/>
            <a:ext cx="1625803" cy="1625600"/>
          </a:xfrm>
          <a:prstGeom prst="rect">
            <a:avLst/>
          </a:prstGeom>
          <a:noFill/>
          <a:ln>
            <a:noFill/>
          </a:ln>
        </p:spPr>
      </p:pic>
      <p:sp>
        <p:nvSpPr>
          <p:cNvPr id="66" name="Google Shape;66;p3"/>
          <p:cNvSpPr/>
          <p:nvPr/>
        </p:nvSpPr>
        <p:spPr>
          <a:xfrm>
            <a:off x="10186673" y="75057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10580422" y="77978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03</a:t>
            </a:r>
            <a:endParaRPr b="0" i="0" sz="4800" u="none" cap="none" strike="noStrike">
              <a:solidFill>
                <a:schemeClr val="dk1"/>
              </a:solidFill>
              <a:latin typeface="Calibri"/>
              <a:ea typeface="Calibri"/>
              <a:cs typeface="Calibri"/>
              <a:sym typeface="Calibri"/>
            </a:endParaRPr>
          </a:p>
        </p:txBody>
      </p:sp>
      <p:sp>
        <p:nvSpPr>
          <p:cNvPr id="68" name="Google Shape;68;p3"/>
          <p:cNvSpPr/>
          <p:nvPr/>
        </p:nvSpPr>
        <p:spPr>
          <a:xfrm>
            <a:off x="12574572"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 name="Google Shape;69;p3"/>
          <p:cNvPicPr preferRelativeResize="0"/>
          <p:nvPr/>
        </p:nvPicPr>
        <p:blipFill rotWithShape="1">
          <a:blip r:embed="rId8">
            <a:alphaModFix/>
          </a:blip>
          <a:srcRect b="0" l="0" r="0" t="0"/>
          <a:stretch/>
        </p:blipFill>
        <p:spPr>
          <a:xfrm>
            <a:off x="12574572" y="7505700"/>
            <a:ext cx="1625803" cy="1625600"/>
          </a:xfrm>
          <a:prstGeom prst="rect">
            <a:avLst/>
          </a:prstGeom>
          <a:noFill/>
          <a:ln>
            <a:noFill/>
          </a:ln>
        </p:spPr>
      </p:pic>
      <p:sp>
        <p:nvSpPr>
          <p:cNvPr id="70" name="Google Shape;70;p3"/>
          <p:cNvSpPr/>
          <p:nvPr/>
        </p:nvSpPr>
        <p:spPr>
          <a:xfrm>
            <a:off x="12574572" y="75057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12968321" y="77978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04</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14403600" y="75819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14403600" y="75819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Magic</a:t>
            </a:r>
            <a:endParaRPr b="0" i="0" sz="4800" u="none" cap="none" strike="noStrike">
              <a:solidFill>
                <a:schemeClr val="dk1"/>
              </a:solidFill>
              <a:latin typeface="Calibri"/>
              <a:ea typeface="Calibri"/>
              <a:cs typeface="Calibri"/>
              <a:sym typeface="Calibri"/>
            </a:endParaRPr>
          </a:p>
        </p:txBody>
      </p:sp>
      <p:sp>
        <p:nvSpPr>
          <p:cNvPr id="74" name="Google Shape;74;p3"/>
          <p:cNvSpPr/>
          <p:nvPr/>
        </p:nvSpPr>
        <p:spPr>
          <a:xfrm>
            <a:off x="14403600" y="85217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5" name="Google Shape;75;p3"/>
          <p:cNvSpPr/>
          <p:nvPr/>
        </p:nvSpPr>
        <p:spPr>
          <a:xfrm>
            <a:off x="4051806"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4051806" y="10566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3848581" y="105664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Adventure</a:t>
            </a:r>
            <a:endParaRPr b="0" i="0" sz="4800" u="none" cap="none" strike="noStrike">
              <a:solidFill>
                <a:schemeClr val="dk1"/>
              </a:solidFill>
              <a:latin typeface="Calibri"/>
              <a:ea typeface="Calibri"/>
              <a:cs typeface="Calibri"/>
              <a:sym typeface="Calibri"/>
            </a:endParaRPr>
          </a:p>
        </p:txBody>
      </p:sp>
      <p:sp>
        <p:nvSpPr>
          <p:cNvPr id="78" name="Google Shape;78;p3"/>
          <p:cNvSpPr/>
          <p:nvPr/>
        </p:nvSpPr>
        <p:spPr>
          <a:xfrm>
            <a:off x="3916323" y="115062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preencoded.png" id="79" name="Google Shape;79;p3"/>
          <p:cNvPicPr preferRelativeResize="0"/>
          <p:nvPr/>
        </p:nvPicPr>
        <p:blipFill rotWithShape="1">
          <a:blip r:embed="rId8">
            <a:alphaModFix/>
          </a:blip>
          <a:srcRect b="0" l="0" r="0" t="0"/>
          <a:stretch/>
        </p:blipFill>
        <p:spPr>
          <a:xfrm>
            <a:off x="10186673" y="10490200"/>
            <a:ext cx="1625803" cy="1625600"/>
          </a:xfrm>
          <a:prstGeom prst="rect">
            <a:avLst/>
          </a:prstGeom>
          <a:noFill/>
          <a:ln>
            <a:noFill/>
          </a:ln>
        </p:spPr>
      </p:pic>
      <p:sp>
        <p:nvSpPr>
          <p:cNvPr id="80" name="Google Shape;80;p3"/>
          <p:cNvSpPr/>
          <p:nvPr/>
        </p:nvSpPr>
        <p:spPr>
          <a:xfrm>
            <a:off x="10186673" y="104902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10580422" y="10782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05</a:t>
            </a:r>
            <a:endParaRPr b="0" i="0" sz="4800" u="none" cap="none" strike="noStrike">
              <a:solidFill>
                <a:schemeClr val="dk1"/>
              </a:solidFill>
              <a:latin typeface="Calibri"/>
              <a:ea typeface="Calibri"/>
              <a:cs typeface="Calibri"/>
              <a:sym typeface="Calibri"/>
            </a:endParaRPr>
          </a:p>
        </p:txBody>
      </p:sp>
      <p:sp>
        <p:nvSpPr>
          <p:cNvPr id="82" name="Google Shape;82;p3"/>
          <p:cNvSpPr/>
          <p:nvPr/>
        </p:nvSpPr>
        <p:spPr>
          <a:xfrm>
            <a:off x="12574572"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3" name="Google Shape;83;p3"/>
          <p:cNvPicPr preferRelativeResize="0"/>
          <p:nvPr/>
        </p:nvPicPr>
        <p:blipFill rotWithShape="1">
          <a:blip r:embed="rId8">
            <a:alphaModFix/>
          </a:blip>
          <a:srcRect b="0" l="0" r="0" t="0"/>
          <a:stretch/>
        </p:blipFill>
        <p:spPr>
          <a:xfrm>
            <a:off x="12574572" y="10490200"/>
            <a:ext cx="1625803" cy="1625600"/>
          </a:xfrm>
          <a:prstGeom prst="rect">
            <a:avLst/>
          </a:prstGeom>
          <a:noFill/>
          <a:ln>
            <a:noFill/>
          </a:ln>
        </p:spPr>
      </p:pic>
      <p:sp>
        <p:nvSpPr>
          <p:cNvPr id="84" name="Google Shape;84;p3"/>
          <p:cNvSpPr/>
          <p:nvPr/>
        </p:nvSpPr>
        <p:spPr>
          <a:xfrm>
            <a:off x="12574572" y="10490200"/>
            <a:ext cx="1625803" cy="1625600"/>
          </a:xfrm>
          <a:prstGeom prst="roundRect">
            <a:avLst>
              <a:gd fmla="val 781313" name="adj"/>
            </a:avLst>
          </a:prstGeom>
          <a:noFill/>
          <a:ln cap="flat" cmpd="sng" w="12700">
            <a:solidFill>
              <a:srgbClr val="AD7C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12968321" y="10782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AD7C71"/>
                </a:solidFill>
                <a:latin typeface="DM Serif Display"/>
                <a:ea typeface="DM Serif Display"/>
                <a:cs typeface="DM Serif Display"/>
                <a:sym typeface="DM Serif Display"/>
              </a:rPr>
              <a:t>06</a:t>
            </a:r>
            <a:endParaRPr b="0" i="0" sz="4800" u="none" cap="none" strike="noStrike">
              <a:solidFill>
                <a:schemeClr val="dk1"/>
              </a:solidFill>
              <a:latin typeface="Calibri"/>
              <a:ea typeface="Calibri"/>
              <a:cs typeface="Calibri"/>
              <a:sym typeface="Calibri"/>
            </a:endParaRPr>
          </a:p>
        </p:txBody>
      </p:sp>
      <p:sp>
        <p:nvSpPr>
          <p:cNvPr id="86" name="Google Shape;86;p3"/>
          <p:cNvSpPr/>
          <p:nvPr/>
        </p:nvSpPr>
        <p:spPr>
          <a:xfrm>
            <a:off x="14403600" y="10566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4403600" y="105664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Conclusion</a:t>
            </a:r>
            <a:endParaRPr b="0" i="0" sz="4800" u="none" cap="none" strike="noStrike">
              <a:solidFill>
                <a:schemeClr val="dk1"/>
              </a:solidFill>
              <a:latin typeface="Calibri"/>
              <a:ea typeface="Calibri"/>
              <a:cs typeface="Calibri"/>
              <a:sym typeface="Calibri"/>
            </a:endParaRPr>
          </a:p>
        </p:txBody>
      </p:sp>
      <p:sp>
        <p:nvSpPr>
          <p:cNvPr id="88" name="Google Shape;88;p3"/>
          <p:cNvSpPr/>
          <p:nvPr/>
        </p:nvSpPr>
        <p:spPr>
          <a:xfrm>
            <a:off x="14403600" y="115062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
        <p:nvSpPr>
          <p:cNvPr id="89" name="Google Shape;89;p3"/>
          <p:cNvSpPr/>
          <p:nvPr/>
        </p:nvSpPr>
        <p:spPr>
          <a:xfrm>
            <a:off x="5893537" y="1930400"/>
            <a:ext cx="13141909"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Table of Contents</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94" name="Shape 94"/>
        <p:cNvGrpSpPr/>
        <p:nvPr/>
      </p:nvGrpSpPr>
      <p:grpSpPr>
        <a:xfrm>
          <a:off x="0" y="0"/>
          <a:ext cx="0" cy="0"/>
          <a:chOff x="0" y="0"/>
          <a:chExt cx="0" cy="0"/>
        </a:xfrm>
      </p:grpSpPr>
      <p:pic>
        <p:nvPicPr>
          <p:cNvPr descr="preencoded.png" id="95" name="Google Shape;95;p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96" name="Google Shape;96;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7" name="Google Shape;97;p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98" name="Google Shape;98;p4"/>
          <p:cNvSpPr/>
          <p:nvPr/>
        </p:nvSpPr>
        <p:spPr>
          <a:xfrm>
            <a:off x="2959470" y="2743200"/>
            <a:ext cx="1460259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Realm of the Extraordinary</a:t>
            </a:r>
            <a:endParaRPr b="0" i="0" sz="8000" u="none" cap="none" strike="noStrike">
              <a:solidFill>
                <a:schemeClr val="dk1"/>
              </a:solidFill>
              <a:latin typeface="Calibri"/>
              <a:ea typeface="Calibri"/>
              <a:cs typeface="Calibri"/>
              <a:sym typeface="Calibri"/>
            </a:endParaRPr>
          </a:p>
        </p:txBody>
      </p:sp>
      <p:sp>
        <p:nvSpPr>
          <p:cNvPr id="99" name="Google Shape;99;p4"/>
          <p:cNvSpPr/>
          <p:nvPr/>
        </p:nvSpPr>
        <p:spPr>
          <a:xfrm>
            <a:off x="2959470"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0" name="Google Shape;100;p4"/>
          <p:cNvSpPr/>
          <p:nvPr/>
        </p:nvSpPr>
        <p:spPr>
          <a:xfrm>
            <a:off x="12701588"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pic>
        <p:nvPicPr>
          <p:cNvPr descr="preencoded.png" id="101" name="Google Shape;101;p4"/>
          <p:cNvPicPr preferRelativeResize="0"/>
          <p:nvPr/>
        </p:nvPicPr>
        <p:blipFill rotWithShape="1">
          <a:blip r:embed="rId5">
            <a:alphaModFix/>
          </a:blip>
          <a:srcRect b="0" l="0" r="0" t="0"/>
          <a:stretch/>
        </p:blipFill>
        <p:spPr>
          <a:xfrm>
            <a:off x="0" y="0"/>
            <a:ext cx="24387048" cy="1371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06" name="Shape 106"/>
        <p:cNvGrpSpPr/>
        <p:nvPr/>
      </p:nvGrpSpPr>
      <p:grpSpPr>
        <a:xfrm>
          <a:off x="0" y="0"/>
          <a:ext cx="0" cy="0"/>
          <a:chOff x="0" y="0"/>
          <a:chExt cx="0" cy="0"/>
        </a:xfrm>
      </p:grpSpPr>
      <p:pic>
        <p:nvPicPr>
          <p:cNvPr descr="preencoded.png" id="107" name="Google Shape;107;p5"/>
          <p:cNvPicPr preferRelativeResize="0"/>
          <p:nvPr/>
        </p:nvPicPr>
        <p:blipFill rotWithShape="1">
          <a:blip r:embed="rId3">
            <a:alphaModFix/>
          </a:blip>
          <a:srcRect b="0" l="0" r="0" t="0"/>
          <a:stretch/>
        </p:blipFill>
        <p:spPr>
          <a:xfrm>
            <a:off x="0" y="8305800"/>
            <a:ext cx="24387048" cy="5410200"/>
          </a:xfrm>
          <a:prstGeom prst="rect">
            <a:avLst/>
          </a:prstGeom>
          <a:noFill/>
          <a:ln>
            <a:noFill/>
          </a:ln>
        </p:spPr>
      </p:pic>
      <p:sp>
        <p:nvSpPr>
          <p:cNvPr id="108" name="Google Shape;108;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9" name="Google Shape;109;p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10" name="Google Shape;110;p5"/>
          <p:cNvPicPr preferRelativeResize="0"/>
          <p:nvPr/>
        </p:nvPicPr>
        <p:blipFill rotWithShape="1">
          <a:blip r:embed="rId5">
            <a:alphaModFix/>
          </a:blip>
          <a:srcRect b="0" l="0" r="0" t="0"/>
          <a:stretch/>
        </p:blipFill>
        <p:spPr>
          <a:xfrm>
            <a:off x="0" y="0"/>
            <a:ext cx="24387048" cy="8305800"/>
          </a:xfrm>
          <a:prstGeom prst="rect">
            <a:avLst/>
          </a:prstGeom>
          <a:noFill/>
          <a:ln>
            <a:noFill/>
          </a:ln>
        </p:spPr>
      </p:pic>
      <p:sp>
        <p:nvSpPr>
          <p:cNvPr id="111" name="Google Shape;111;p5"/>
          <p:cNvSpPr/>
          <p:nvPr/>
        </p:nvSpPr>
        <p:spPr>
          <a:xfrm>
            <a:off x="1816327" y="9499600"/>
            <a:ext cx="9907238"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2" name="Google Shape;112;p5"/>
          <p:cNvPicPr preferRelativeResize="0"/>
          <p:nvPr/>
        </p:nvPicPr>
        <p:blipFill rotWithShape="1">
          <a:blip r:embed="rId6">
            <a:alphaModFix/>
          </a:blip>
          <a:srcRect b="0" l="0" r="0" t="0"/>
          <a:stretch/>
        </p:blipFill>
        <p:spPr>
          <a:xfrm>
            <a:off x="1816327" y="10007594"/>
            <a:ext cx="1253910" cy="1625606"/>
          </a:xfrm>
          <a:prstGeom prst="rect">
            <a:avLst/>
          </a:prstGeom>
          <a:noFill/>
          <a:ln>
            <a:noFill/>
          </a:ln>
        </p:spPr>
      </p:pic>
      <p:sp>
        <p:nvSpPr>
          <p:cNvPr id="113" name="Google Shape;113;p5"/>
          <p:cNvSpPr/>
          <p:nvPr/>
        </p:nvSpPr>
        <p:spPr>
          <a:xfrm>
            <a:off x="3476687" y="9499600"/>
            <a:ext cx="8246876"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3476687" y="9499600"/>
            <a:ext cx="845010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15" name="Google Shape;115;p5"/>
          <p:cNvSpPr/>
          <p:nvPr/>
        </p:nvSpPr>
        <p:spPr>
          <a:xfrm>
            <a:off x="3476687" y="10541000"/>
            <a:ext cx="838236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p5"/>
          <p:cNvSpPr/>
          <p:nvPr/>
        </p:nvSpPr>
        <p:spPr>
          <a:xfrm>
            <a:off x="12676184" y="9499600"/>
            <a:ext cx="9907238"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7" name="Google Shape;117;p5"/>
          <p:cNvPicPr preferRelativeResize="0"/>
          <p:nvPr/>
        </p:nvPicPr>
        <p:blipFill rotWithShape="1">
          <a:blip r:embed="rId7">
            <a:alphaModFix/>
          </a:blip>
          <a:srcRect b="0" l="0" r="0" t="0"/>
          <a:stretch/>
        </p:blipFill>
        <p:spPr>
          <a:xfrm>
            <a:off x="12676184" y="10007600"/>
            <a:ext cx="1066769" cy="1625606"/>
          </a:xfrm>
          <a:prstGeom prst="rect">
            <a:avLst/>
          </a:prstGeom>
          <a:noFill/>
          <a:ln>
            <a:noFill/>
          </a:ln>
        </p:spPr>
      </p:pic>
      <p:sp>
        <p:nvSpPr>
          <p:cNvPr id="118" name="Google Shape;118;p5"/>
          <p:cNvSpPr/>
          <p:nvPr/>
        </p:nvSpPr>
        <p:spPr>
          <a:xfrm>
            <a:off x="14149404" y="9499600"/>
            <a:ext cx="8434018"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4149404" y="9499600"/>
            <a:ext cx="863724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20" name="Google Shape;120;p5"/>
          <p:cNvSpPr/>
          <p:nvPr/>
        </p:nvSpPr>
        <p:spPr>
          <a:xfrm>
            <a:off x="14149404" y="10541000"/>
            <a:ext cx="856950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25" name="Shape 125"/>
        <p:cNvGrpSpPr/>
        <p:nvPr/>
      </p:nvGrpSpPr>
      <p:grpSpPr>
        <a:xfrm>
          <a:off x="0" y="0"/>
          <a:ext cx="0" cy="0"/>
          <a:chOff x="0" y="0"/>
          <a:chExt cx="0" cy="0"/>
        </a:xfrm>
      </p:grpSpPr>
      <p:pic>
        <p:nvPicPr>
          <p:cNvPr descr="preencoded.png" id="126" name="Google Shape;126;p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7" name="Google Shape;127;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 name="Google Shape;128;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9" name="Google Shape;129;p6"/>
          <p:cNvSpPr/>
          <p:nvPr/>
        </p:nvSpPr>
        <p:spPr>
          <a:xfrm>
            <a:off x="914514"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914514" y="3492500"/>
            <a:ext cx="478849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914514" y="3492500"/>
            <a:ext cx="499172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32" name="Google Shape;132;p6"/>
          <p:cNvSpPr/>
          <p:nvPr/>
        </p:nvSpPr>
        <p:spPr>
          <a:xfrm>
            <a:off x="914514" y="49403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914514" y="49403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preencoded.png" id="134" name="Google Shape;134;p6"/>
          <p:cNvPicPr preferRelativeResize="0"/>
          <p:nvPr/>
        </p:nvPicPr>
        <p:blipFill rotWithShape="1">
          <a:blip r:embed="rId5">
            <a:alphaModFix/>
          </a:blip>
          <a:srcRect b="0" l="0" r="0" t="0"/>
          <a:stretch/>
        </p:blipFill>
        <p:spPr>
          <a:xfrm>
            <a:off x="914514" y="7150100"/>
            <a:ext cx="7023978" cy="5105400"/>
          </a:xfrm>
          <a:prstGeom prst="rect">
            <a:avLst/>
          </a:prstGeom>
          <a:noFill/>
          <a:ln>
            <a:noFill/>
          </a:ln>
        </p:spPr>
      </p:pic>
      <p:sp>
        <p:nvSpPr>
          <p:cNvPr id="135" name="Google Shape;135;p6"/>
          <p:cNvSpPr/>
          <p:nvPr/>
        </p:nvSpPr>
        <p:spPr>
          <a:xfrm>
            <a:off x="15826178"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15826178" y="3492500"/>
            <a:ext cx="478849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15826178" y="3492500"/>
            <a:ext cx="499172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38" name="Google Shape;138;p6"/>
          <p:cNvSpPr/>
          <p:nvPr/>
        </p:nvSpPr>
        <p:spPr>
          <a:xfrm>
            <a:off x="15826178" y="49403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15826178" y="49403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preencoded.png" id="140" name="Google Shape;140;p6"/>
          <p:cNvPicPr preferRelativeResize="0"/>
          <p:nvPr/>
        </p:nvPicPr>
        <p:blipFill rotWithShape="1">
          <a:blip r:embed="rId6">
            <a:alphaModFix/>
          </a:blip>
          <a:srcRect b="0" l="0" r="0" t="0"/>
          <a:stretch/>
        </p:blipFill>
        <p:spPr>
          <a:xfrm>
            <a:off x="15826178" y="7150100"/>
            <a:ext cx="7023978" cy="5105400"/>
          </a:xfrm>
          <a:prstGeom prst="rect">
            <a:avLst/>
          </a:prstGeom>
          <a:noFill/>
          <a:ln>
            <a:noFill/>
          </a:ln>
        </p:spPr>
      </p:pic>
      <p:sp>
        <p:nvSpPr>
          <p:cNvPr id="141" name="Google Shape;141;p6"/>
          <p:cNvSpPr/>
          <p:nvPr/>
        </p:nvSpPr>
        <p:spPr>
          <a:xfrm>
            <a:off x="8370346" y="14986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8370346" y="1498600"/>
            <a:ext cx="414071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8370346" y="1498600"/>
            <a:ext cx="4343943"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44" name="Google Shape;144;p6"/>
          <p:cNvSpPr/>
          <p:nvPr/>
        </p:nvSpPr>
        <p:spPr>
          <a:xfrm>
            <a:off x="8370346" y="29464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a:off x="8370346" y="29464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preencoded.png" id="146" name="Google Shape;146;p6"/>
          <p:cNvPicPr preferRelativeResize="0"/>
          <p:nvPr/>
        </p:nvPicPr>
        <p:blipFill rotWithShape="1">
          <a:blip r:embed="rId7">
            <a:alphaModFix/>
          </a:blip>
          <a:srcRect b="0" l="0" r="0" t="0"/>
          <a:stretch/>
        </p:blipFill>
        <p:spPr>
          <a:xfrm>
            <a:off x="8370346" y="5156200"/>
            <a:ext cx="7023978" cy="510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51" name="Shape 151"/>
        <p:cNvGrpSpPr/>
        <p:nvPr/>
      </p:nvGrpSpPr>
      <p:grpSpPr>
        <a:xfrm>
          <a:off x="0" y="0"/>
          <a:ext cx="0" cy="0"/>
          <a:chOff x="0" y="0"/>
          <a:chExt cx="0" cy="0"/>
        </a:xfrm>
      </p:grpSpPr>
      <p:pic>
        <p:nvPicPr>
          <p:cNvPr descr="preencoded.png" id="152" name="Google Shape;152;p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53" name="Google Shape;153;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4" name="Google Shape;154;p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55" name="Google Shape;155;p7"/>
          <p:cNvPicPr preferRelativeResize="0"/>
          <p:nvPr/>
        </p:nvPicPr>
        <p:blipFill rotWithShape="1">
          <a:blip r:embed="rId5">
            <a:alphaModFix/>
          </a:blip>
          <a:srcRect b="0" l="0" r="0" t="0"/>
          <a:stretch/>
        </p:blipFill>
        <p:spPr>
          <a:xfrm>
            <a:off x="825603" y="1270000"/>
            <a:ext cx="5966698" cy="4437887"/>
          </a:xfrm>
          <a:prstGeom prst="rect">
            <a:avLst/>
          </a:prstGeom>
          <a:noFill/>
          <a:ln>
            <a:noFill/>
          </a:ln>
        </p:spPr>
      </p:pic>
      <p:sp>
        <p:nvSpPr>
          <p:cNvPr id="156" name="Google Shape;156;p7"/>
          <p:cNvSpPr/>
          <p:nvPr/>
        </p:nvSpPr>
        <p:spPr>
          <a:xfrm>
            <a:off x="5842730" y="4229100"/>
            <a:ext cx="13603400" cy="51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5842730" y="4229100"/>
            <a:ext cx="13806626" cy="439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FFFFFF"/>
                </a:solidFill>
                <a:latin typeface="DM Serif Display"/>
                <a:ea typeface="DM Serif Display"/>
                <a:cs typeface="DM Serif Display"/>
                <a:sym typeface="DM Serif Display"/>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p7"/>
          <p:cNvSpPr/>
          <p:nvPr/>
        </p:nvSpPr>
        <p:spPr>
          <a:xfrm>
            <a:off x="15610251" y="8724900"/>
            <a:ext cx="3988298"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FFFFFF"/>
                </a:solidFill>
                <a:latin typeface="DM Serif Display"/>
                <a:ea typeface="DM Serif Display"/>
                <a:cs typeface="DM Serif Display"/>
                <a:sym typeface="DM Serif Display"/>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63" name="Shape 163"/>
        <p:cNvGrpSpPr/>
        <p:nvPr/>
      </p:nvGrpSpPr>
      <p:grpSpPr>
        <a:xfrm>
          <a:off x="0" y="0"/>
          <a:ext cx="0" cy="0"/>
          <a:chOff x="0" y="0"/>
          <a:chExt cx="0" cy="0"/>
        </a:xfrm>
      </p:grpSpPr>
      <p:pic>
        <p:nvPicPr>
          <p:cNvPr descr="preencoded.png" id="164" name="Google Shape;164;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65" name="Google Shape;165;p8"/>
          <p:cNvPicPr preferRelativeResize="0"/>
          <p:nvPr/>
        </p:nvPicPr>
        <p:blipFill rotWithShape="1">
          <a:blip r:embed="rId4">
            <a:alphaModFix/>
          </a:blip>
          <a:srcRect b="0" l="0" r="0" t="0"/>
          <a:stretch/>
        </p:blipFill>
        <p:spPr>
          <a:xfrm>
            <a:off x="0" y="0"/>
            <a:ext cx="7866401" cy="4407607"/>
          </a:xfrm>
          <a:prstGeom prst="rect">
            <a:avLst/>
          </a:prstGeom>
          <a:noFill/>
          <a:ln>
            <a:noFill/>
          </a:ln>
        </p:spPr>
      </p:pic>
      <p:sp>
        <p:nvSpPr>
          <p:cNvPr id="166" name="Google Shape;166;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7" name="Google Shape;167;p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168" name="Google Shape;168;p8"/>
          <p:cNvPicPr preferRelativeResize="0"/>
          <p:nvPr/>
        </p:nvPicPr>
        <p:blipFill rotWithShape="1">
          <a:blip r:embed="rId6">
            <a:alphaModFix/>
          </a:blip>
          <a:srcRect b="0" l="0" r="0" t="0"/>
          <a:stretch/>
        </p:blipFill>
        <p:spPr>
          <a:xfrm>
            <a:off x="1333667" y="850900"/>
            <a:ext cx="12968321" cy="12115800"/>
          </a:xfrm>
          <a:prstGeom prst="rect">
            <a:avLst/>
          </a:prstGeom>
          <a:noFill/>
          <a:ln>
            <a:noFill/>
          </a:ln>
        </p:spPr>
      </p:pic>
      <p:sp>
        <p:nvSpPr>
          <p:cNvPr id="169" name="Google Shape;169;p8"/>
          <p:cNvSpPr/>
          <p:nvPr/>
        </p:nvSpPr>
        <p:spPr>
          <a:xfrm>
            <a:off x="15114889" y="4559300"/>
            <a:ext cx="7163695" cy="22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15114889" y="4559300"/>
            <a:ext cx="736692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 Technique</a:t>
            </a:r>
            <a:endParaRPr b="0" i="0" sz="4800" u="none" cap="none" strike="noStrike">
              <a:solidFill>
                <a:schemeClr val="dk1"/>
              </a:solidFill>
              <a:latin typeface="Calibri"/>
              <a:ea typeface="Calibri"/>
              <a:cs typeface="Calibri"/>
              <a:sym typeface="Calibri"/>
            </a:endParaRPr>
          </a:p>
        </p:txBody>
      </p:sp>
      <p:sp>
        <p:nvSpPr>
          <p:cNvPr id="171" name="Google Shape;171;p8"/>
          <p:cNvSpPr/>
          <p:nvPr/>
        </p:nvSpPr>
        <p:spPr>
          <a:xfrm>
            <a:off x="15114889" y="57023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2" name="Google Shape;172;p8"/>
          <p:cNvSpPr/>
          <p:nvPr/>
        </p:nvSpPr>
        <p:spPr>
          <a:xfrm>
            <a:off x="15114889" y="7988300"/>
            <a:ext cx="7163695"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a:off x="15114889" y="7988300"/>
            <a:ext cx="7366921"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Art of Unicorn Sighting</a:t>
            </a:r>
            <a:endParaRPr b="0" i="0" sz="4800" u="none" cap="none" strike="noStrike">
              <a:solidFill>
                <a:schemeClr val="dk1"/>
              </a:solidFill>
              <a:latin typeface="Calibri"/>
              <a:ea typeface="Calibri"/>
              <a:cs typeface="Calibri"/>
              <a:sym typeface="Calibri"/>
            </a:endParaRPr>
          </a:p>
        </p:txBody>
      </p:sp>
      <p:sp>
        <p:nvSpPr>
          <p:cNvPr id="174" name="Google Shape;174;p8"/>
          <p:cNvSpPr/>
          <p:nvPr/>
        </p:nvSpPr>
        <p:spPr>
          <a:xfrm>
            <a:off x="15114889" y="99695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4"/>
        </a:solidFill>
      </p:bgPr>
    </p:bg>
    <p:spTree>
      <p:nvGrpSpPr>
        <p:cNvPr id="179" name="Shape 179"/>
        <p:cNvGrpSpPr/>
        <p:nvPr/>
      </p:nvGrpSpPr>
      <p:grpSpPr>
        <a:xfrm>
          <a:off x="0" y="0"/>
          <a:ext cx="0" cy="0"/>
          <a:chOff x="0" y="0"/>
          <a:chExt cx="0" cy="0"/>
        </a:xfrm>
      </p:grpSpPr>
      <p:pic>
        <p:nvPicPr>
          <p:cNvPr descr="preencoded.png" id="180" name="Google Shape;180;p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81" name="Google Shape;181;p9"/>
          <p:cNvPicPr preferRelativeResize="0"/>
          <p:nvPr/>
        </p:nvPicPr>
        <p:blipFill rotWithShape="1">
          <a:blip r:embed="rId4">
            <a:alphaModFix/>
          </a:blip>
          <a:srcRect b="0" l="0" r="0" t="0"/>
          <a:stretch/>
        </p:blipFill>
        <p:spPr>
          <a:xfrm>
            <a:off x="0" y="0"/>
            <a:ext cx="5594953" cy="4007259"/>
          </a:xfrm>
          <a:prstGeom prst="rect">
            <a:avLst/>
          </a:prstGeom>
          <a:noFill/>
          <a:ln>
            <a:noFill/>
          </a:ln>
        </p:spPr>
      </p:pic>
      <p:sp>
        <p:nvSpPr>
          <p:cNvPr id="182" name="Google Shape;182;p9"/>
          <p:cNvSpPr/>
          <p:nvPr/>
        </p:nvSpPr>
        <p:spPr>
          <a:xfrm>
            <a:off x="2091528" y="1574800"/>
            <a:ext cx="20216693"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Magic of Dragons: A Research</a:t>
            </a:r>
            <a:endParaRPr b="0" i="0" sz="8000" u="none" cap="none" strike="noStrike">
              <a:solidFill>
                <a:schemeClr val="dk1"/>
              </a:solidFill>
              <a:latin typeface="Calibri"/>
              <a:ea typeface="Calibri"/>
              <a:cs typeface="Calibri"/>
              <a:sym typeface="Calibri"/>
            </a:endParaRPr>
          </a:p>
        </p:txBody>
      </p:sp>
      <p:sp>
        <p:nvSpPr>
          <p:cNvPr id="183" name="Google Shape;183;p9"/>
          <p:cNvSpPr/>
          <p:nvPr/>
        </p:nvSpPr>
        <p:spPr>
          <a:xfrm>
            <a:off x="2819752" y="4025900"/>
            <a:ext cx="6642930" cy="778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p:nvPr/>
        </p:nvSpPr>
        <p:spPr>
          <a:xfrm>
            <a:off x="3969246" y="4025900"/>
            <a:ext cx="4343943"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85" name="Google Shape;185;p9"/>
          <p:cNvSpPr/>
          <p:nvPr/>
        </p:nvSpPr>
        <p:spPr>
          <a:xfrm>
            <a:off x="2819752" y="5168900"/>
            <a:ext cx="6642930" cy="6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6" name="Google Shape;186;p9"/>
          <p:cNvPicPr preferRelativeResize="0"/>
          <p:nvPr/>
        </p:nvPicPr>
        <p:blipFill rotWithShape="1">
          <a:blip r:embed="rId5">
            <a:alphaModFix/>
          </a:blip>
          <a:srcRect b="0" l="0" r="0" t="0"/>
          <a:stretch/>
        </p:blipFill>
        <p:spPr>
          <a:xfrm>
            <a:off x="2819752" y="5168900"/>
            <a:ext cx="6642930" cy="6642100"/>
          </a:xfrm>
          <a:prstGeom prst="rect">
            <a:avLst/>
          </a:prstGeom>
          <a:noFill/>
          <a:ln>
            <a:noFill/>
          </a:ln>
        </p:spPr>
      </p:pic>
      <p:pic>
        <p:nvPicPr>
          <p:cNvPr descr="preencoded.png" id="187" name="Google Shape;187;p9"/>
          <p:cNvPicPr preferRelativeResize="0"/>
          <p:nvPr/>
        </p:nvPicPr>
        <p:blipFill rotWithShape="1">
          <a:blip r:embed="rId6">
            <a:alphaModFix/>
          </a:blip>
          <a:srcRect b="0" l="0" r="0" t="0"/>
          <a:stretch/>
        </p:blipFill>
        <p:spPr>
          <a:xfrm>
            <a:off x="2819749" y="5168900"/>
            <a:ext cx="6642933" cy="6642100"/>
          </a:xfrm>
          <a:prstGeom prst="rect">
            <a:avLst/>
          </a:prstGeom>
          <a:noFill/>
          <a:ln>
            <a:noFill/>
          </a:ln>
        </p:spPr>
      </p:pic>
      <p:sp>
        <p:nvSpPr>
          <p:cNvPr id="188" name="Google Shape;188;p9"/>
          <p:cNvSpPr/>
          <p:nvPr/>
        </p:nvSpPr>
        <p:spPr>
          <a:xfrm>
            <a:off x="4229629" y="6565900"/>
            <a:ext cx="3835879" cy="3835400"/>
          </a:xfrm>
          <a:prstGeom prst="roundRect">
            <a:avLst>
              <a:gd fmla="val 3311285" name="adj"/>
            </a:avLst>
          </a:prstGeom>
          <a:solidFill>
            <a:srgbClr val="F2E3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9" name="Google Shape;189;p9"/>
          <p:cNvPicPr preferRelativeResize="0"/>
          <p:nvPr/>
        </p:nvPicPr>
        <p:blipFill rotWithShape="1">
          <a:blip r:embed="rId7">
            <a:alphaModFix/>
          </a:blip>
          <a:srcRect b="0" l="0" r="0" t="0"/>
          <a:stretch/>
        </p:blipFill>
        <p:spPr>
          <a:xfrm>
            <a:off x="5210088" y="7099300"/>
            <a:ext cx="1874960" cy="1625612"/>
          </a:xfrm>
          <a:prstGeom prst="rect">
            <a:avLst/>
          </a:prstGeom>
          <a:noFill/>
          <a:ln>
            <a:noFill/>
          </a:ln>
        </p:spPr>
      </p:pic>
      <p:sp>
        <p:nvSpPr>
          <p:cNvPr id="190" name="Google Shape;190;p9"/>
          <p:cNvSpPr/>
          <p:nvPr/>
        </p:nvSpPr>
        <p:spPr>
          <a:xfrm>
            <a:off x="4382048" y="9029700"/>
            <a:ext cx="3531041"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4280435" y="9029700"/>
            <a:ext cx="3734267"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a:t>
            </a:r>
            <a:endParaRPr b="0" i="0" sz="4800" u="none" cap="none" strike="noStrike">
              <a:solidFill>
                <a:schemeClr val="dk1"/>
              </a:solidFill>
              <a:latin typeface="Calibri"/>
              <a:ea typeface="Calibri"/>
              <a:cs typeface="Calibri"/>
              <a:sym typeface="Calibri"/>
            </a:endParaRPr>
          </a:p>
        </p:txBody>
      </p:sp>
      <p:sp>
        <p:nvSpPr>
          <p:cNvPr id="192" name="Google Shape;192;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3" name="Google Shape;193;p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94" name="Google Shape;194;p9"/>
          <p:cNvSpPr/>
          <p:nvPr/>
        </p:nvSpPr>
        <p:spPr>
          <a:xfrm>
            <a:off x="12003000"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12003000"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12003000" y="43180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Archery</a:t>
            </a:r>
            <a:endParaRPr b="0" i="0" sz="4800" u="none" cap="none" strike="noStrike">
              <a:solidFill>
                <a:schemeClr val="dk1"/>
              </a:solidFill>
              <a:latin typeface="Calibri"/>
              <a:ea typeface="Calibri"/>
              <a:cs typeface="Calibri"/>
              <a:sym typeface="Calibri"/>
            </a:endParaRPr>
          </a:p>
        </p:txBody>
      </p:sp>
      <p:sp>
        <p:nvSpPr>
          <p:cNvPr id="197" name="Google Shape;197;p9"/>
          <p:cNvSpPr/>
          <p:nvPr/>
        </p:nvSpPr>
        <p:spPr>
          <a:xfrm>
            <a:off x="12003000" y="53594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8" name="Google Shape;198;p9"/>
          <p:cNvSpPr/>
          <p:nvPr/>
        </p:nvSpPr>
        <p:spPr>
          <a:xfrm>
            <a:off x="17223353"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a:off x="17223353"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a:off x="17223353" y="85471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a:t>
            </a:r>
            <a:endParaRPr b="0" i="0" sz="4800" u="none" cap="none" strike="noStrike">
              <a:solidFill>
                <a:schemeClr val="dk1"/>
              </a:solidFill>
              <a:latin typeface="Calibri"/>
              <a:ea typeface="Calibri"/>
              <a:cs typeface="Calibri"/>
              <a:sym typeface="Calibri"/>
            </a:endParaRPr>
          </a:p>
        </p:txBody>
      </p:sp>
      <p:sp>
        <p:nvSpPr>
          <p:cNvPr id="201" name="Google Shape;201;p9"/>
          <p:cNvSpPr/>
          <p:nvPr/>
        </p:nvSpPr>
        <p:spPr>
          <a:xfrm>
            <a:off x="17223353" y="9588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2" name="Google Shape;202;p9"/>
          <p:cNvSpPr/>
          <p:nvPr/>
        </p:nvSpPr>
        <p:spPr>
          <a:xfrm>
            <a:off x="17223353"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a:off x="17223353"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17223353" y="43180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Music</a:t>
            </a:r>
            <a:endParaRPr b="0" i="0" sz="4800" u="none" cap="none" strike="noStrike">
              <a:solidFill>
                <a:schemeClr val="dk1"/>
              </a:solidFill>
              <a:latin typeface="Calibri"/>
              <a:ea typeface="Calibri"/>
              <a:cs typeface="Calibri"/>
              <a:sym typeface="Calibri"/>
            </a:endParaRPr>
          </a:p>
        </p:txBody>
      </p:sp>
      <p:sp>
        <p:nvSpPr>
          <p:cNvPr id="205" name="Google Shape;205;p9"/>
          <p:cNvSpPr/>
          <p:nvPr/>
        </p:nvSpPr>
        <p:spPr>
          <a:xfrm>
            <a:off x="17223353" y="53594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06" name="Google Shape;206;p9"/>
          <p:cNvSpPr/>
          <p:nvPr/>
        </p:nvSpPr>
        <p:spPr>
          <a:xfrm>
            <a:off x="12003000"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a:off x="12003000"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12003000" y="85471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Life</a:t>
            </a:r>
            <a:endParaRPr b="0" i="0" sz="4800" u="none" cap="none" strike="noStrike">
              <a:solidFill>
                <a:schemeClr val="dk1"/>
              </a:solidFill>
              <a:latin typeface="Calibri"/>
              <a:ea typeface="Calibri"/>
              <a:cs typeface="Calibri"/>
              <a:sym typeface="Calibri"/>
            </a:endParaRPr>
          </a:p>
        </p:txBody>
      </p:sp>
      <p:sp>
        <p:nvSpPr>
          <p:cNvPr id="209" name="Google Shape;209;p9"/>
          <p:cNvSpPr/>
          <p:nvPr/>
        </p:nvSpPr>
        <p:spPr>
          <a:xfrm>
            <a:off x="12003000" y="9588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2023-06-20T04:36:44Z</dcterms:created>
  <dc:creator>PptxGenJS</dc:creator>
</cp:coreProperties>
</file>