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3" r:id="rId8"/>
    <p:sldId id="264" r:id="rId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F08D776-94D5-1779-BEDA-ACEF6E94A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9505A065-C1A5-0151-BFC5-17C3B5E3F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A3C6FBB-BE3C-57CC-6B33-6F2B7D86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3130CFD-177F-303D-66E6-80E710B4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11C1E29-0BEA-D2AA-31A9-B981353F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848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EE9962F-4400-6D94-D596-FBC7B9C9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B30BDE7C-1678-1C09-AA1A-CA9EF43C1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2FEDFA0-25EA-C582-FEE5-AB169C63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36912F8-0312-24D8-C922-DD4F3431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48E1B0E-93B3-2E54-EC4B-3B012584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081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60F605DC-D0B2-34AF-DB9D-24EC6F978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FFB6FF1D-4F93-7A28-26C5-04E089778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57400B0-2C27-F03D-4865-4106D46B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D91E6A1-9B36-DABC-2E05-D055C63A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37655E6-6287-5C27-75DF-0E1E2265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671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50818E9-D964-7A5E-2E38-71BE4EC7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BF388E9-8224-62C2-F947-AE78A555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885AD7A-DEB8-1820-BA4E-8F4E2FA3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C1D5243-1105-83F4-7B53-57031697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F34E25F-9967-0FBF-00FA-1DFE9E91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442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1C7ED51-59F6-458D-BD5B-856CA0AC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A6B17CA2-5A24-C116-EAF4-C91085C51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35452A4-975E-3AD0-74E2-E92EA632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D269C41-BD04-D3AB-D078-0978D9C5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51140F6-8223-2AFC-D073-2290C498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2208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6448240-D756-76F7-8419-97CC7505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BACE499-FCF2-A29E-BE89-5AD66BFF9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5A5B4FB8-081C-BF4F-C997-6D6007EA7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C7D9FCF-DD39-2788-BE36-021CE0BD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482BBE1-9D15-825E-5DD1-13B42A66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E6420F53-C402-4FC1-22D9-607AD8BC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710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F120AF7-DC14-FC89-65E3-AAA136AE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941AB09-6F3C-D761-9CD8-0C73A32F6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690A53C-2841-F04A-1125-2F95D001B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6E92C60F-E9C0-F45C-4399-7CC260858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440BD065-2247-EE7F-7BE3-D79BCEFC6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ED0819D9-48EB-44E9-B7BD-18D1CA2B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107E6EF6-0F7B-30CF-70D1-180D505F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2B18C041-0746-AB5A-D85E-44E29C15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384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17DCE54-7A46-9538-8AEA-BC27D8A0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813DBDF0-E14A-99FA-9FE2-1F46D054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8BDE859B-B6B4-9DCA-4478-8FF36AD8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9D8BB3B2-A2F2-A7D6-E378-79A17D7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117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B4ECB004-674D-F3A7-CAE2-E601BCBC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9A68D658-2348-6709-1019-61CDCBEB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CAC14B9B-176C-A8B8-F5E5-523FB3A7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713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89E0B0B-B3A0-659E-55D5-76368B06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095E795-929E-382E-EB86-9F74D73A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CF396E6-385D-856F-FD27-40808E4CA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F4CC40E-A39E-21A5-CEE6-D7E1D051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5D8EAD5F-EA20-EE73-5D53-3828E6E9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21B97E00-EDBD-B574-2A24-26E35415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793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C665CE-FC51-6FBB-2C8A-1107E9E1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3EC47C84-BB1E-C1FC-E823-1A3ED262B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53DB25AC-B49C-C1E9-33D6-FD42C3ACD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4C719D5-215A-F05A-CFA3-AA777794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BD61FA3-BE95-2C13-B922-BB1F455D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919CF6B-E3DF-CE1A-97F9-B586E956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3882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41A18E22-2D3A-8E5F-0AA1-5F37CAA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2E542237-9BA7-D158-ACE3-D6439E6F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3EA0FA8-0284-80EF-982F-7F1560ADB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48B1-FA78-4B5F-9F54-835B006AA37D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6403B52-80C5-FEE7-F63D-0A2E60B1B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607F827-AD56-2229-CEB1-9F04483D3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10A79-0E2A-41A8-AF60-59B697E694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292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7E86A25-1830-D9E6-6068-000D51A90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5ED3E9CD-4C49-09DD-64C2-9C7B58543A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BAF6D9B-1EF0-E06D-6333-F22EC8E01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77"/>
            <a:ext cx="12192000" cy="6839646"/>
          </a:xfrm>
          <a:prstGeom prst="rect">
            <a:avLst/>
          </a:prstGeom>
        </p:spPr>
      </p:pic>
      <p:pic>
        <p:nvPicPr>
          <p:cNvPr id="6" name="pesen3">
            <a:hlinkClick r:id="" action="ppaction://media"/>
            <a:extLst>
              <a:ext uri="{FF2B5EF4-FFF2-40B4-BE49-F238E27FC236}">
                <a16:creationId xmlns:a16="http://schemas.microsoft.com/office/drawing/2014/main" id="{1C8408B9-9D8F-C8D6-C55F-4C2C82EA3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584" y="33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2"/>
    </mc:Choice>
    <mc:Fallback>
      <p:transition spd="slow" advTm="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7542EBF-EC6A-34C3-2F38-81849C04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5FDB3FD-99B8-6A22-8F22-58077BFA7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15E0B6A-5E3E-F4DB-A070-80390A9E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79"/>
            <a:ext cx="12192000" cy="6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2"/>
    </mc:Choice>
    <mc:Fallback>
      <p:transition spd="slow" advTm="2197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C705C8-5567-55D5-639D-82F1F05A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26C56B6-1282-7DF5-07AA-A2117C859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1479444-A8C0-61F4-E88E-ACCF0D4B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12"/>
            <a:ext cx="12192000" cy="68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20"/>
    </mc:Choice>
    <mc:Fallback>
      <p:transition spd="slow" advTm="199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DA223AA-BDB5-A3A2-BD01-77F685CE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FF8A2B6-DC8E-1FBF-03BA-8628625A6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548F13C-82B4-F2E1-A9E0-8081BE71E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7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7"/>
    </mc:Choice>
    <mc:Fallback>
      <p:transition spd="slow" advTm="203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EC73CAD-10F4-1483-44D2-D82D5F03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FE6A175-6176-E6F8-D09D-4E3DCC837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86E2E75-6050-CDD4-E535-7C6DDE059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7"/>
    </mc:Choice>
    <mc:Fallback>
      <p:transition spd="slow" advTm="212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E70C2D2-80B5-49CB-9867-FAE978DC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C5A96C6-A062-0EC2-15CC-256B6EC19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D0BBE63-16AA-25BA-6057-A1388A02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7"/>
            <a:ext cx="12192000" cy="68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8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6"/>
    </mc:Choice>
    <mc:Fallback>
      <p:transition spd="slow" advTm="202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FD8C5C5-B358-67AE-6402-FDF1C0D9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D1B7039-CFC3-432D-9541-2596EF5BA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5CA84C3-3D6F-D906-6534-40FE5734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9"/>
            <a:ext cx="12192000" cy="68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08"/>
    </mc:Choice>
    <mc:Fallback>
      <p:transition spd="slow" advTm="247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1128763-12E5-6F5A-19B7-92E23CCA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6FECBE0-556F-BCE3-DD1F-D5EC27A36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F029451-C44D-7182-5919-95B1C592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2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3"/>
    </mc:Choice>
    <mc:Fallback>
      <p:transition spd="slow" advTm="4933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 екран</PresentationFormat>
  <Paragraphs>0</Paragraphs>
  <Slides>8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VaniaBogdanova</dc:creator>
  <cp:lastModifiedBy>VaniaBogdanova</cp:lastModifiedBy>
  <cp:revision>1</cp:revision>
  <dcterms:created xsi:type="dcterms:W3CDTF">2025-07-09T21:31:56Z</dcterms:created>
  <dcterms:modified xsi:type="dcterms:W3CDTF">2025-07-09T21:53:36Z</dcterms:modified>
</cp:coreProperties>
</file>