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4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270083-F2D6-054C-CDAB-AD8F88C2C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66E78B-F711-979D-C2EC-699284D307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8616944-04B0-B9F7-601A-156B380EF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Four Vertical Chevron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C7345D-D13B-3245-5347-745FBD657DB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/>
              <a:t>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884EF01-9B11-4DF1-AA37-DF93BF6E95B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/>
              <a:t>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915CAEB-88F7-FDCC-2F18-2DF4A779E85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US" dirty="0"/>
              <a:t>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E3833BE-EAF6-C07F-408B-18A7AF80E1A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 dirty="0"/>
              <a:t>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569C5A4-2BF6-ACBC-DF57-AE77A49D35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Header 1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CE4AFDF-6454-834D-A33F-BBAFE18B0C69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dirty="0"/>
              <a:t>Header 2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0C6FE2E-7FEA-3633-95E4-635CCC0FFD21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Header 4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9850192-48FC-0912-0325-0E340642EB2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en-US" dirty="0"/>
              <a:t>Header 3</a:t>
            </a:r>
          </a:p>
        </p:txBody>
      </p:sp>
    </p:spTree>
    <p:extLst>
      <p:ext uri="{BB962C8B-B14F-4D97-AF65-F5344CB8AC3E}">
        <p14:creationId xmlns:p14="http://schemas.microsoft.com/office/powerpoint/2010/main" val="82723683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1581</TotalTime>
  <Words>116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Four Vertical Chevron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106</cp:revision>
  <dcterms:created xsi:type="dcterms:W3CDTF">2025-07-09T10:57:17Z</dcterms:created>
  <dcterms:modified xsi:type="dcterms:W3CDTF">2025-10-22T09:34:15Z</dcterms:modified>
  <cp:category/>
</cp:coreProperties>
</file>