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IN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IN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IN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IN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ஜீவத்தண்ணீரே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கணுக்கால் அளவு</a:t>
            </a:r>
          </a:p>
          <a:p>
            <a:r>
              <a:rPr lang="en-IN" dirty="0"/>
              <a:t>Slide 3 - </a:t>
            </a:r>
            <a:r>
              <a:rPr lang="ta-IN" dirty="0"/>
              <a:t>போகும் </a:t>
            </a:r>
            <a:r>
              <a:rPr lang="ta-IN" dirty="0" err="1"/>
              <a:t>இடமெல்லாம்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கோடி </a:t>
            </a:r>
            <a:r>
              <a:rPr lang="ta-IN" dirty="0" err="1"/>
              <a:t>கோடி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கரையோர</a:t>
            </a:r>
            <a:r>
              <a:rPr lang="ta-IN" dirty="0"/>
              <a:t> மரங்கள்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2741E-AA17-C882-4C21-891C926CEC2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25C4482-E0D0-2760-AA13-4D5FB375012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3E9577F-254E-27C5-7620-3327A20FA7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936E282-3578-2113-AB34-B1DE278BA6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05C8313-C73C-67D8-20FA-8BFC1C85AD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CB88988-5450-746D-D1CA-2F7D61C5E5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8EFEAD0-AD62-16FA-3D84-1F668B6F07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6A6CF-D34C-17D7-F80D-78D52FDEEC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125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19</cp:revision>
  <dcterms:created xsi:type="dcterms:W3CDTF">2024-03-09T15:16:34Z</dcterms:created>
  <dcterms:modified xsi:type="dcterms:W3CDTF">2025-02-18T00:17:09Z</dcterms:modified>
</cp:coreProperties>
</file>